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handoutMasterIdLst>
    <p:handoutMasterId r:id="rId57"/>
  </p:handoutMasterIdLst>
  <p:sldIdLst>
    <p:sldId id="256" r:id="rId2"/>
    <p:sldId id="390" r:id="rId3"/>
    <p:sldId id="297" r:id="rId4"/>
    <p:sldId id="259" r:id="rId5"/>
    <p:sldId id="425" r:id="rId6"/>
    <p:sldId id="426" r:id="rId7"/>
    <p:sldId id="427" r:id="rId8"/>
    <p:sldId id="428" r:id="rId9"/>
    <p:sldId id="430" r:id="rId10"/>
    <p:sldId id="429" r:id="rId11"/>
    <p:sldId id="431" r:id="rId12"/>
    <p:sldId id="432" r:id="rId13"/>
    <p:sldId id="433" r:id="rId14"/>
    <p:sldId id="434" r:id="rId15"/>
    <p:sldId id="446" r:id="rId16"/>
    <p:sldId id="447" r:id="rId17"/>
    <p:sldId id="435" r:id="rId18"/>
    <p:sldId id="436" r:id="rId19"/>
    <p:sldId id="437" r:id="rId20"/>
    <p:sldId id="438" r:id="rId21"/>
    <p:sldId id="439" r:id="rId22"/>
    <p:sldId id="440" r:id="rId23"/>
    <p:sldId id="441" r:id="rId24"/>
    <p:sldId id="442" r:id="rId25"/>
    <p:sldId id="443" r:id="rId26"/>
    <p:sldId id="444" r:id="rId27"/>
    <p:sldId id="445" r:id="rId28"/>
    <p:sldId id="448" r:id="rId29"/>
    <p:sldId id="450" r:id="rId30"/>
    <p:sldId id="449" r:id="rId31"/>
    <p:sldId id="451" r:id="rId32"/>
    <p:sldId id="452" r:id="rId33"/>
    <p:sldId id="454" r:id="rId34"/>
    <p:sldId id="453" r:id="rId35"/>
    <p:sldId id="455" r:id="rId36"/>
    <p:sldId id="456" r:id="rId37"/>
    <p:sldId id="457" r:id="rId38"/>
    <p:sldId id="458" r:id="rId39"/>
    <p:sldId id="459" r:id="rId40"/>
    <p:sldId id="460" r:id="rId41"/>
    <p:sldId id="461" r:id="rId42"/>
    <p:sldId id="462" r:id="rId43"/>
    <p:sldId id="463" r:id="rId44"/>
    <p:sldId id="464" r:id="rId45"/>
    <p:sldId id="466" r:id="rId46"/>
    <p:sldId id="465" r:id="rId47"/>
    <p:sldId id="467" r:id="rId48"/>
    <p:sldId id="468" r:id="rId49"/>
    <p:sldId id="469" r:id="rId50"/>
    <p:sldId id="470" r:id="rId51"/>
    <p:sldId id="471" r:id="rId52"/>
    <p:sldId id="472" r:id="rId53"/>
    <p:sldId id="423" r:id="rId54"/>
    <p:sldId id="424" r:id="rId5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FA"/>
    <a:srgbClr val="1C4584"/>
    <a:srgbClr val="EAEAEA"/>
    <a:srgbClr val="9C6A41"/>
    <a:srgbClr val="FFFFFF"/>
    <a:srgbClr val="ACA9DD"/>
    <a:srgbClr val="29D3C9"/>
    <a:srgbClr val="97E3DB"/>
    <a:srgbClr val="D5D7EF"/>
    <a:srgbClr val="D5D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7411"/>
  </p:normalViewPr>
  <p:slideViewPr>
    <p:cSldViewPr snapToGrid="0" snapToObjects="1">
      <p:cViewPr varScale="1">
        <p:scale>
          <a:sx n="74" d="100"/>
          <a:sy n="74" d="100"/>
        </p:scale>
        <p:origin x="3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117"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oleObject" Target="file:///C:\Users\everas.OCSENI\Desktop\COSAS%20MIAS\Presentaciones%20Diplomado\Proyectos%202011\8.%20Proyecto%20INEX%20-%202011\1.%20Copas%20de%20Flow%20Gates%20-%20Edelgado\Flow%20Gates%20ZonalesV0.xlsm" TargetMode="External"/><Relationship Id="rId1" Type="http://schemas.openxmlformats.org/officeDocument/2006/relationships/image" Target="../media/image58.jpe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895530407979997E-2"/>
          <c:y val="1.5801771383832451E-2"/>
          <c:w val="0.94301559520874456"/>
          <c:h val="0.77673611111111107"/>
        </c:manualLayout>
      </c:layout>
      <c:lineChart>
        <c:grouping val="standard"/>
        <c:varyColors val="0"/>
        <c:ser>
          <c:idx val="0"/>
          <c:order val="0"/>
          <c:tx>
            <c:strRef>
              <c:f>'Data Flow Gates Zonales'!$D$31</c:f>
              <c:strCache>
                <c:ptCount val="1"/>
                <c:pt idx="0">
                  <c:v>COPA</c:v>
                </c:pt>
              </c:strCache>
            </c:strRef>
          </c:tx>
          <c:spPr>
            <a:ln w="38100">
              <a:solidFill>
                <a:srgbClr val="FF0000"/>
              </a:solidFill>
            </a:ln>
          </c:spPr>
          <c:marker>
            <c:symbol val="none"/>
          </c:marker>
          <c:cat>
            <c:numRef>
              <c:f>'Data Flow Gates Zonales'!$C$32:$C$8671</c:f>
              <c:numCache>
                <c:formatCode>h:mm:ss</c:formatCode>
                <c:ptCount val="8640"/>
                <c:pt idx="0">
                  <c:v>40828</c:v>
                </c:pt>
                <c:pt idx="1">
                  <c:v>40828.000115739997</c:v>
                </c:pt>
                <c:pt idx="2">
                  <c:v>40828.000231480008</c:v>
                </c:pt>
                <c:pt idx="3">
                  <c:v>40828.000347219997</c:v>
                </c:pt>
                <c:pt idx="4">
                  <c:v>40828.000462959993</c:v>
                </c:pt>
                <c:pt idx="5">
                  <c:v>40828.000578700005</c:v>
                </c:pt>
                <c:pt idx="6">
                  <c:v>40828.000694440008</c:v>
                </c:pt>
                <c:pt idx="7">
                  <c:v>40828.000810190009</c:v>
                </c:pt>
                <c:pt idx="8">
                  <c:v>40828.000925929999</c:v>
                </c:pt>
                <c:pt idx="9">
                  <c:v>40828.001041669995</c:v>
                </c:pt>
                <c:pt idx="10">
                  <c:v>40828.001157409999</c:v>
                </c:pt>
                <c:pt idx="11">
                  <c:v>40828.001273150003</c:v>
                </c:pt>
                <c:pt idx="12">
                  <c:v>40828.001388889992</c:v>
                </c:pt>
                <c:pt idx="13">
                  <c:v>40828.001504629996</c:v>
                </c:pt>
                <c:pt idx="14">
                  <c:v>40828.00162037</c:v>
                </c:pt>
                <c:pt idx="15">
                  <c:v>40828.001736110004</c:v>
                </c:pt>
                <c:pt idx="16">
                  <c:v>40828.00185185</c:v>
                </c:pt>
                <c:pt idx="17">
                  <c:v>40828.001967589989</c:v>
                </c:pt>
                <c:pt idx="18">
                  <c:v>40828.00208333</c:v>
                </c:pt>
                <c:pt idx="19">
                  <c:v>40828.002199069997</c:v>
                </c:pt>
                <c:pt idx="20">
                  <c:v>40828.002314810001</c:v>
                </c:pt>
                <c:pt idx="21">
                  <c:v>40828.002430559995</c:v>
                </c:pt>
                <c:pt idx="22">
                  <c:v>40828.002546300006</c:v>
                </c:pt>
                <c:pt idx="23">
                  <c:v>40828.002662040002</c:v>
                </c:pt>
                <c:pt idx="24">
                  <c:v>40828.002777779999</c:v>
                </c:pt>
                <c:pt idx="25">
                  <c:v>40828.002893520003</c:v>
                </c:pt>
                <c:pt idx="26">
                  <c:v>40828.003009259999</c:v>
                </c:pt>
                <c:pt idx="27">
                  <c:v>40828.003124999996</c:v>
                </c:pt>
                <c:pt idx="28">
                  <c:v>40828.003240739992</c:v>
                </c:pt>
                <c:pt idx="29">
                  <c:v>40828.003356480003</c:v>
                </c:pt>
                <c:pt idx="30">
                  <c:v>40828.00347222</c:v>
                </c:pt>
                <c:pt idx="31">
                  <c:v>40828.003587959996</c:v>
                </c:pt>
                <c:pt idx="32">
                  <c:v>40828.003703699993</c:v>
                </c:pt>
                <c:pt idx="33">
                  <c:v>40828.003819440004</c:v>
                </c:pt>
                <c:pt idx="34">
                  <c:v>40828.003935180001</c:v>
                </c:pt>
                <c:pt idx="35">
                  <c:v>40828.004050930002</c:v>
                </c:pt>
                <c:pt idx="36">
                  <c:v>40828.004166669991</c:v>
                </c:pt>
                <c:pt idx="37">
                  <c:v>40828.004282410002</c:v>
                </c:pt>
                <c:pt idx="38">
                  <c:v>40828.004398150006</c:v>
                </c:pt>
                <c:pt idx="39">
                  <c:v>40828.00451389001</c:v>
                </c:pt>
                <c:pt idx="40">
                  <c:v>40828.004629629999</c:v>
                </c:pt>
                <c:pt idx="41">
                  <c:v>40828.004745370003</c:v>
                </c:pt>
                <c:pt idx="42">
                  <c:v>40828.004861109999</c:v>
                </c:pt>
                <c:pt idx="43">
                  <c:v>40828.004976850003</c:v>
                </c:pt>
                <c:pt idx="44">
                  <c:v>40828.00509259</c:v>
                </c:pt>
                <c:pt idx="45">
                  <c:v>40828.005208330003</c:v>
                </c:pt>
                <c:pt idx="46">
                  <c:v>40828.00532407</c:v>
                </c:pt>
                <c:pt idx="47">
                  <c:v>40828.005439820001</c:v>
                </c:pt>
                <c:pt idx="48">
                  <c:v>40828.005555559997</c:v>
                </c:pt>
                <c:pt idx="49">
                  <c:v>40828.005671300001</c:v>
                </c:pt>
                <c:pt idx="50">
                  <c:v>40828.005787039991</c:v>
                </c:pt>
                <c:pt idx="51">
                  <c:v>40828.005902779994</c:v>
                </c:pt>
                <c:pt idx="52">
                  <c:v>40828.006018519998</c:v>
                </c:pt>
                <c:pt idx="53">
                  <c:v>40828.006134260002</c:v>
                </c:pt>
                <c:pt idx="54">
                  <c:v>40828.006250000006</c:v>
                </c:pt>
                <c:pt idx="55">
                  <c:v>40828.006365740002</c:v>
                </c:pt>
                <c:pt idx="56">
                  <c:v>40828.006481479999</c:v>
                </c:pt>
                <c:pt idx="57">
                  <c:v>40828.00659722001</c:v>
                </c:pt>
                <c:pt idx="58">
                  <c:v>40828.006712959999</c:v>
                </c:pt>
                <c:pt idx="59">
                  <c:v>40828.006828700003</c:v>
                </c:pt>
                <c:pt idx="60">
                  <c:v>40828.006944440007</c:v>
                </c:pt>
                <c:pt idx="61">
                  <c:v>40828.007060190001</c:v>
                </c:pt>
                <c:pt idx="62">
                  <c:v>40828.007175929997</c:v>
                </c:pt>
                <c:pt idx="63">
                  <c:v>40828.007291670001</c:v>
                </c:pt>
                <c:pt idx="64">
                  <c:v>40828.007407409998</c:v>
                </c:pt>
                <c:pt idx="65">
                  <c:v>40828.007523150001</c:v>
                </c:pt>
                <c:pt idx="66">
                  <c:v>40828.007638889998</c:v>
                </c:pt>
                <c:pt idx="67">
                  <c:v>40828.007754629994</c:v>
                </c:pt>
                <c:pt idx="68">
                  <c:v>40828.007870369998</c:v>
                </c:pt>
                <c:pt idx="69">
                  <c:v>40828.007986109995</c:v>
                </c:pt>
                <c:pt idx="70">
                  <c:v>40828.008101849999</c:v>
                </c:pt>
                <c:pt idx="71">
                  <c:v>40828.00821759001</c:v>
                </c:pt>
                <c:pt idx="72">
                  <c:v>40828.008333330006</c:v>
                </c:pt>
                <c:pt idx="73">
                  <c:v>40828.008449070003</c:v>
                </c:pt>
                <c:pt idx="74">
                  <c:v>40828.008564809999</c:v>
                </c:pt>
                <c:pt idx="75">
                  <c:v>40828.008680559993</c:v>
                </c:pt>
                <c:pt idx="76">
                  <c:v>40828.008796300004</c:v>
                </c:pt>
                <c:pt idx="77">
                  <c:v>40828.008912040008</c:v>
                </c:pt>
                <c:pt idx="78">
                  <c:v>40828.009027779997</c:v>
                </c:pt>
                <c:pt idx="79">
                  <c:v>40828.009143519994</c:v>
                </c:pt>
                <c:pt idx="80">
                  <c:v>40828.009259260005</c:v>
                </c:pt>
                <c:pt idx="81">
                  <c:v>40828.009375000001</c:v>
                </c:pt>
                <c:pt idx="82">
                  <c:v>40828.009490739991</c:v>
                </c:pt>
                <c:pt idx="83">
                  <c:v>40828.009606480002</c:v>
                </c:pt>
                <c:pt idx="84">
                  <c:v>40828.009722219991</c:v>
                </c:pt>
                <c:pt idx="85">
                  <c:v>40828.009837960002</c:v>
                </c:pt>
                <c:pt idx="86">
                  <c:v>40828.009953699999</c:v>
                </c:pt>
                <c:pt idx="87">
                  <c:v>40828.01006944001</c:v>
                </c:pt>
                <c:pt idx="88">
                  <c:v>40828.010185179999</c:v>
                </c:pt>
                <c:pt idx="89">
                  <c:v>40828.01030093</c:v>
                </c:pt>
                <c:pt idx="90">
                  <c:v>40828.010416669997</c:v>
                </c:pt>
                <c:pt idx="91">
                  <c:v>40828.010532410008</c:v>
                </c:pt>
                <c:pt idx="92">
                  <c:v>40828.010648150004</c:v>
                </c:pt>
                <c:pt idx="93">
                  <c:v>40828.010763890001</c:v>
                </c:pt>
                <c:pt idx="94">
                  <c:v>40828.010879630005</c:v>
                </c:pt>
                <c:pt idx="95">
                  <c:v>40828.010995370008</c:v>
                </c:pt>
                <c:pt idx="96">
                  <c:v>40828.011111109998</c:v>
                </c:pt>
                <c:pt idx="97">
                  <c:v>40828.011226850002</c:v>
                </c:pt>
                <c:pt idx="98">
                  <c:v>40828.011342589991</c:v>
                </c:pt>
                <c:pt idx="99">
                  <c:v>40828.011458330002</c:v>
                </c:pt>
                <c:pt idx="100">
                  <c:v>40828.011574069998</c:v>
                </c:pt>
                <c:pt idx="101">
                  <c:v>40828.011689819992</c:v>
                </c:pt>
                <c:pt idx="102">
                  <c:v>40828.011805559996</c:v>
                </c:pt>
                <c:pt idx="103">
                  <c:v>40828.0119213</c:v>
                </c:pt>
                <c:pt idx="104">
                  <c:v>40828.012037040018</c:v>
                </c:pt>
                <c:pt idx="105">
                  <c:v>40828.01215278</c:v>
                </c:pt>
                <c:pt idx="106">
                  <c:v>40828.012268519997</c:v>
                </c:pt>
                <c:pt idx="107">
                  <c:v>40828.012384260001</c:v>
                </c:pt>
                <c:pt idx="108">
                  <c:v>40828.012500000004</c:v>
                </c:pt>
                <c:pt idx="109">
                  <c:v>40828.012615740008</c:v>
                </c:pt>
                <c:pt idx="110">
                  <c:v>40828.012731480005</c:v>
                </c:pt>
                <c:pt idx="111">
                  <c:v>40828.012847220009</c:v>
                </c:pt>
                <c:pt idx="112">
                  <c:v>40828.012962959998</c:v>
                </c:pt>
                <c:pt idx="113">
                  <c:v>40828.013078700002</c:v>
                </c:pt>
                <c:pt idx="114">
                  <c:v>40828.013194439998</c:v>
                </c:pt>
                <c:pt idx="115">
                  <c:v>40828.013310189999</c:v>
                </c:pt>
                <c:pt idx="116">
                  <c:v>40828.013425929996</c:v>
                </c:pt>
                <c:pt idx="117">
                  <c:v>40828.01354167</c:v>
                </c:pt>
                <c:pt idx="118">
                  <c:v>40828.013657410003</c:v>
                </c:pt>
                <c:pt idx="119">
                  <c:v>40828.01377315</c:v>
                </c:pt>
                <c:pt idx="120">
                  <c:v>40828.013888889996</c:v>
                </c:pt>
                <c:pt idx="121">
                  <c:v>40828.01400463</c:v>
                </c:pt>
                <c:pt idx="122">
                  <c:v>40828.014120369997</c:v>
                </c:pt>
                <c:pt idx="123">
                  <c:v>40828.014236110008</c:v>
                </c:pt>
                <c:pt idx="124">
                  <c:v>40828.014351850004</c:v>
                </c:pt>
                <c:pt idx="125">
                  <c:v>40828.014467590001</c:v>
                </c:pt>
                <c:pt idx="126">
                  <c:v>40828.014583330005</c:v>
                </c:pt>
                <c:pt idx="127">
                  <c:v>40828.014699070009</c:v>
                </c:pt>
                <c:pt idx="128">
                  <c:v>40828.014814810005</c:v>
                </c:pt>
                <c:pt idx="129">
                  <c:v>40828.014930559999</c:v>
                </c:pt>
                <c:pt idx="130">
                  <c:v>40828.015046300003</c:v>
                </c:pt>
                <c:pt idx="131">
                  <c:v>40828.015162039992</c:v>
                </c:pt>
                <c:pt idx="132">
                  <c:v>40828.015277780003</c:v>
                </c:pt>
                <c:pt idx="133">
                  <c:v>40828.01539352</c:v>
                </c:pt>
                <c:pt idx="134">
                  <c:v>40828.015509260003</c:v>
                </c:pt>
                <c:pt idx="135">
                  <c:v>40828.015625</c:v>
                </c:pt>
                <c:pt idx="136">
                  <c:v>40828.015740739989</c:v>
                </c:pt>
                <c:pt idx="137">
                  <c:v>40828.015856480008</c:v>
                </c:pt>
                <c:pt idx="138">
                  <c:v>40828.015972219997</c:v>
                </c:pt>
                <c:pt idx="139">
                  <c:v>40828.016087960001</c:v>
                </c:pt>
                <c:pt idx="140">
                  <c:v>40828.016203700005</c:v>
                </c:pt>
                <c:pt idx="141">
                  <c:v>40828.016319440016</c:v>
                </c:pt>
                <c:pt idx="142">
                  <c:v>40828.016435190009</c:v>
                </c:pt>
                <c:pt idx="143">
                  <c:v>40828.016550930006</c:v>
                </c:pt>
                <c:pt idx="144">
                  <c:v>40828.016666670002</c:v>
                </c:pt>
                <c:pt idx="145">
                  <c:v>40828.016782409999</c:v>
                </c:pt>
                <c:pt idx="146">
                  <c:v>40828.01689815001</c:v>
                </c:pt>
                <c:pt idx="147">
                  <c:v>40828.017013889999</c:v>
                </c:pt>
                <c:pt idx="148">
                  <c:v>40828.017129629996</c:v>
                </c:pt>
                <c:pt idx="149">
                  <c:v>40828.017245370007</c:v>
                </c:pt>
                <c:pt idx="150">
                  <c:v>40828.017361110004</c:v>
                </c:pt>
                <c:pt idx="151">
                  <c:v>40828.01747685</c:v>
                </c:pt>
                <c:pt idx="152">
                  <c:v>40828.017592589997</c:v>
                </c:pt>
                <c:pt idx="153">
                  <c:v>40828.01770833</c:v>
                </c:pt>
                <c:pt idx="154">
                  <c:v>40828.017824069997</c:v>
                </c:pt>
                <c:pt idx="155">
                  <c:v>40828.017939810001</c:v>
                </c:pt>
                <c:pt idx="156">
                  <c:v>40828.018055560002</c:v>
                </c:pt>
                <c:pt idx="157">
                  <c:v>40828.018171300006</c:v>
                </c:pt>
                <c:pt idx="158">
                  <c:v>40828.018287040009</c:v>
                </c:pt>
                <c:pt idx="159">
                  <c:v>40828.018402779999</c:v>
                </c:pt>
                <c:pt idx="160">
                  <c:v>40828.01851852001</c:v>
                </c:pt>
                <c:pt idx="161">
                  <c:v>40828.018634260006</c:v>
                </c:pt>
                <c:pt idx="162">
                  <c:v>40828.018750000003</c:v>
                </c:pt>
                <c:pt idx="163">
                  <c:v>40828.018865739999</c:v>
                </c:pt>
                <c:pt idx="164">
                  <c:v>40828.018981480003</c:v>
                </c:pt>
                <c:pt idx="165">
                  <c:v>40828.019097220007</c:v>
                </c:pt>
                <c:pt idx="166">
                  <c:v>40828.019212960004</c:v>
                </c:pt>
                <c:pt idx="167">
                  <c:v>40828.0193287</c:v>
                </c:pt>
                <c:pt idx="168">
                  <c:v>40828.019444439997</c:v>
                </c:pt>
                <c:pt idx="169">
                  <c:v>40828.019560180001</c:v>
                </c:pt>
                <c:pt idx="170">
                  <c:v>40828.019675930002</c:v>
                </c:pt>
                <c:pt idx="171">
                  <c:v>40828.019791669991</c:v>
                </c:pt>
                <c:pt idx="172">
                  <c:v>40828.019907410002</c:v>
                </c:pt>
                <c:pt idx="173">
                  <c:v>40828.020023149998</c:v>
                </c:pt>
                <c:pt idx="174">
                  <c:v>40828.020138890002</c:v>
                </c:pt>
                <c:pt idx="175">
                  <c:v>40828.020254629999</c:v>
                </c:pt>
                <c:pt idx="176">
                  <c:v>40828.020370370003</c:v>
                </c:pt>
                <c:pt idx="177">
                  <c:v>40828.020486109992</c:v>
                </c:pt>
                <c:pt idx="178">
                  <c:v>40828.020601849996</c:v>
                </c:pt>
                <c:pt idx="179">
                  <c:v>40828.02071759</c:v>
                </c:pt>
                <c:pt idx="180">
                  <c:v>40828.020833330003</c:v>
                </c:pt>
                <c:pt idx="181">
                  <c:v>40828.02094907</c:v>
                </c:pt>
                <c:pt idx="182">
                  <c:v>40828.021064819994</c:v>
                </c:pt>
                <c:pt idx="183">
                  <c:v>40828.021180559983</c:v>
                </c:pt>
                <c:pt idx="184">
                  <c:v>40828.021296300001</c:v>
                </c:pt>
                <c:pt idx="185">
                  <c:v>40828.021412039991</c:v>
                </c:pt>
                <c:pt idx="186">
                  <c:v>40828.021527779994</c:v>
                </c:pt>
                <c:pt idx="187">
                  <c:v>40828.021643519984</c:v>
                </c:pt>
                <c:pt idx="188">
                  <c:v>40828.021759259995</c:v>
                </c:pt>
                <c:pt idx="189">
                  <c:v>40828.021874999999</c:v>
                </c:pt>
                <c:pt idx="190">
                  <c:v>40828.021990739995</c:v>
                </c:pt>
                <c:pt idx="191">
                  <c:v>40828.022106479999</c:v>
                </c:pt>
                <c:pt idx="192">
                  <c:v>40828.022222220003</c:v>
                </c:pt>
                <c:pt idx="193">
                  <c:v>40828.022337959999</c:v>
                </c:pt>
                <c:pt idx="194">
                  <c:v>40828.022453699996</c:v>
                </c:pt>
                <c:pt idx="195">
                  <c:v>40828.022569440007</c:v>
                </c:pt>
                <c:pt idx="196">
                  <c:v>40828.022685190001</c:v>
                </c:pt>
                <c:pt idx="197">
                  <c:v>40828.022800929997</c:v>
                </c:pt>
                <c:pt idx="198">
                  <c:v>40828.022916670001</c:v>
                </c:pt>
                <c:pt idx="199">
                  <c:v>40828.023032409998</c:v>
                </c:pt>
                <c:pt idx="200">
                  <c:v>40828.023148149994</c:v>
                </c:pt>
                <c:pt idx="201">
                  <c:v>40828.023263889991</c:v>
                </c:pt>
                <c:pt idx="202">
                  <c:v>40828.023379629994</c:v>
                </c:pt>
                <c:pt idx="203">
                  <c:v>40828.023495369991</c:v>
                </c:pt>
                <c:pt idx="204">
                  <c:v>40828.023611109995</c:v>
                </c:pt>
                <c:pt idx="205">
                  <c:v>40828.023726849991</c:v>
                </c:pt>
                <c:pt idx="206">
                  <c:v>40828.023842589995</c:v>
                </c:pt>
                <c:pt idx="207">
                  <c:v>40828.023958329999</c:v>
                </c:pt>
                <c:pt idx="208">
                  <c:v>40828.024074070003</c:v>
                </c:pt>
                <c:pt idx="209">
                  <c:v>40828.024189809992</c:v>
                </c:pt>
                <c:pt idx="210">
                  <c:v>40828.024305559993</c:v>
                </c:pt>
                <c:pt idx="211">
                  <c:v>40828.024421299997</c:v>
                </c:pt>
                <c:pt idx="212">
                  <c:v>40828.024537040008</c:v>
                </c:pt>
                <c:pt idx="213">
                  <c:v>40828.024652779997</c:v>
                </c:pt>
                <c:pt idx="214">
                  <c:v>40828.024768519994</c:v>
                </c:pt>
                <c:pt idx="215">
                  <c:v>40828.024884259998</c:v>
                </c:pt>
                <c:pt idx="216">
                  <c:v>40828.024999999994</c:v>
                </c:pt>
                <c:pt idx="217">
                  <c:v>40828.025115739991</c:v>
                </c:pt>
                <c:pt idx="218">
                  <c:v>40828.025231480002</c:v>
                </c:pt>
                <c:pt idx="219">
                  <c:v>40828.025347219991</c:v>
                </c:pt>
                <c:pt idx="220">
                  <c:v>40828.025462959988</c:v>
                </c:pt>
                <c:pt idx="221">
                  <c:v>40828.025578699999</c:v>
                </c:pt>
                <c:pt idx="222">
                  <c:v>40828.025694440003</c:v>
                </c:pt>
                <c:pt idx="223">
                  <c:v>40828.025810179999</c:v>
                </c:pt>
                <c:pt idx="224">
                  <c:v>40828.025925929993</c:v>
                </c:pt>
                <c:pt idx="225">
                  <c:v>40828.026041669989</c:v>
                </c:pt>
                <c:pt idx="226">
                  <c:v>40828.02615741</c:v>
                </c:pt>
                <c:pt idx="227">
                  <c:v>40828.026273150004</c:v>
                </c:pt>
                <c:pt idx="228">
                  <c:v>40828.026388890001</c:v>
                </c:pt>
                <c:pt idx="229">
                  <c:v>40828.026504629997</c:v>
                </c:pt>
                <c:pt idx="230">
                  <c:v>40828.026620370001</c:v>
                </c:pt>
                <c:pt idx="231">
                  <c:v>40828.026736109998</c:v>
                </c:pt>
                <c:pt idx="232">
                  <c:v>40828.026851850002</c:v>
                </c:pt>
                <c:pt idx="233">
                  <c:v>40828.026967589991</c:v>
                </c:pt>
                <c:pt idx="234">
                  <c:v>40828.027083329995</c:v>
                </c:pt>
                <c:pt idx="235">
                  <c:v>40828.027199069991</c:v>
                </c:pt>
                <c:pt idx="236">
                  <c:v>40828.027314819992</c:v>
                </c:pt>
                <c:pt idx="237">
                  <c:v>40828.027430559989</c:v>
                </c:pt>
                <c:pt idx="238">
                  <c:v>40828.0275463</c:v>
                </c:pt>
                <c:pt idx="239">
                  <c:v>40828.027662040004</c:v>
                </c:pt>
                <c:pt idx="240">
                  <c:v>40828.027777779993</c:v>
                </c:pt>
                <c:pt idx="241">
                  <c:v>40828.027893519989</c:v>
                </c:pt>
                <c:pt idx="242">
                  <c:v>40828.028009260001</c:v>
                </c:pt>
                <c:pt idx="243">
                  <c:v>40828.028124999997</c:v>
                </c:pt>
                <c:pt idx="244">
                  <c:v>40828.028240740001</c:v>
                </c:pt>
                <c:pt idx="245">
                  <c:v>40828.028356480005</c:v>
                </c:pt>
                <c:pt idx="246">
                  <c:v>40828.028472220001</c:v>
                </c:pt>
                <c:pt idx="247">
                  <c:v>40828.028587959998</c:v>
                </c:pt>
                <c:pt idx="248">
                  <c:v>40828.028703699994</c:v>
                </c:pt>
                <c:pt idx="249">
                  <c:v>40828.028819440005</c:v>
                </c:pt>
                <c:pt idx="250">
                  <c:v>40828.028935189999</c:v>
                </c:pt>
                <c:pt idx="251">
                  <c:v>40828.029050929996</c:v>
                </c:pt>
                <c:pt idx="252">
                  <c:v>40828.029166669992</c:v>
                </c:pt>
                <c:pt idx="253">
                  <c:v>40828.029282409996</c:v>
                </c:pt>
                <c:pt idx="254">
                  <c:v>40828.02939815</c:v>
                </c:pt>
                <c:pt idx="255">
                  <c:v>40828.029513889996</c:v>
                </c:pt>
                <c:pt idx="256">
                  <c:v>40828.029629629993</c:v>
                </c:pt>
                <c:pt idx="257">
                  <c:v>40828.02974536999</c:v>
                </c:pt>
                <c:pt idx="258">
                  <c:v>40828.029861109993</c:v>
                </c:pt>
                <c:pt idx="259">
                  <c:v>40828.029976849997</c:v>
                </c:pt>
                <c:pt idx="260">
                  <c:v>40828.030092590001</c:v>
                </c:pt>
                <c:pt idx="261">
                  <c:v>40828.030208330005</c:v>
                </c:pt>
                <c:pt idx="262">
                  <c:v>40828.030324070001</c:v>
                </c:pt>
                <c:pt idx="263">
                  <c:v>40828.030439809998</c:v>
                </c:pt>
                <c:pt idx="264">
                  <c:v>40828.030555559999</c:v>
                </c:pt>
                <c:pt idx="265">
                  <c:v>40828.030671300003</c:v>
                </c:pt>
                <c:pt idx="266">
                  <c:v>40828.030787039992</c:v>
                </c:pt>
                <c:pt idx="267">
                  <c:v>40828.030902779996</c:v>
                </c:pt>
                <c:pt idx="268">
                  <c:v>40828.03101852</c:v>
                </c:pt>
                <c:pt idx="269">
                  <c:v>40828.031134259996</c:v>
                </c:pt>
                <c:pt idx="270">
                  <c:v>40828.03125</c:v>
                </c:pt>
                <c:pt idx="271">
                  <c:v>40828.031365739989</c:v>
                </c:pt>
                <c:pt idx="272">
                  <c:v>40828.031481479993</c:v>
                </c:pt>
                <c:pt idx="273">
                  <c:v>40828.031597219997</c:v>
                </c:pt>
                <c:pt idx="274">
                  <c:v>40828.031712959993</c:v>
                </c:pt>
                <c:pt idx="275">
                  <c:v>40828.031828699997</c:v>
                </c:pt>
                <c:pt idx="276">
                  <c:v>40828.031944440001</c:v>
                </c:pt>
                <c:pt idx="277">
                  <c:v>40828.032060190002</c:v>
                </c:pt>
                <c:pt idx="278">
                  <c:v>40828.032175929999</c:v>
                </c:pt>
                <c:pt idx="279">
                  <c:v>40828.032291670002</c:v>
                </c:pt>
                <c:pt idx="280">
                  <c:v>40828.032407409999</c:v>
                </c:pt>
                <c:pt idx="281">
                  <c:v>40828.032523150003</c:v>
                </c:pt>
                <c:pt idx="282">
                  <c:v>40828.032638889999</c:v>
                </c:pt>
                <c:pt idx="283">
                  <c:v>40828.032754629996</c:v>
                </c:pt>
                <c:pt idx="284">
                  <c:v>40828.032870370007</c:v>
                </c:pt>
                <c:pt idx="285">
                  <c:v>40828.032986110004</c:v>
                </c:pt>
                <c:pt idx="286">
                  <c:v>40828.033101849993</c:v>
                </c:pt>
                <c:pt idx="287">
                  <c:v>40828.033217589997</c:v>
                </c:pt>
                <c:pt idx="288">
                  <c:v>40828.03333333</c:v>
                </c:pt>
                <c:pt idx="289">
                  <c:v>40828.03344906999</c:v>
                </c:pt>
                <c:pt idx="290">
                  <c:v>40828.033564809994</c:v>
                </c:pt>
                <c:pt idx="291">
                  <c:v>40828.033680559987</c:v>
                </c:pt>
                <c:pt idx="292">
                  <c:v>40828.033796299998</c:v>
                </c:pt>
                <c:pt idx="293">
                  <c:v>40828.033912040002</c:v>
                </c:pt>
                <c:pt idx="294">
                  <c:v>40828.034027779999</c:v>
                </c:pt>
                <c:pt idx="295">
                  <c:v>40828.034143519995</c:v>
                </c:pt>
                <c:pt idx="296">
                  <c:v>40828.034259260006</c:v>
                </c:pt>
                <c:pt idx="297">
                  <c:v>40828.034375000003</c:v>
                </c:pt>
                <c:pt idx="298">
                  <c:v>40828.034490739992</c:v>
                </c:pt>
                <c:pt idx="299">
                  <c:v>40828.034606480003</c:v>
                </c:pt>
                <c:pt idx="300">
                  <c:v>40828.03472222</c:v>
                </c:pt>
                <c:pt idx="301">
                  <c:v>40828.034837960004</c:v>
                </c:pt>
                <c:pt idx="302">
                  <c:v>40828.0349537</c:v>
                </c:pt>
                <c:pt idx="303">
                  <c:v>40828.035069439997</c:v>
                </c:pt>
                <c:pt idx="304">
                  <c:v>40828.035185179993</c:v>
                </c:pt>
                <c:pt idx="305">
                  <c:v>40828.035300929994</c:v>
                </c:pt>
                <c:pt idx="306">
                  <c:v>40828.035416669991</c:v>
                </c:pt>
                <c:pt idx="307">
                  <c:v>40828.035532410002</c:v>
                </c:pt>
                <c:pt idx="308">
                  <c:v>40828.035648149998</c:v>
                </c:pt>
                <c:pt idx="309">
                  <c:v>40828.035763889995</c:v>
                </c:pt>
                <c:pt idx="310">
                  <c:v>40828.035879629999</c:v>
                </c:pt>
                <c:pt idx="311">
                  <c:v>40828.035995370003</c:v>
                </c:pt>
                <c:pt idx="312">
                  <c:v>40828.036111109999</c:v>
                </c:pt>
                <c:pt idx="313">
                  <c:v>40828.036226850003</c:v>
                </c:pt>
                <c:pt idx="314">
                  <c:v>40828.03634259</c:v>
                </c:pt>
                <c:pt idx="315">
                  <c:v>40828.036458330003</c:v>
                </c:pt>
                <c:pt idx="316">
                  <c:v>40828.036574070007</c:v>
                </c:pt>
                <c:pt idx="317">
                  <c:v>40828.036689820001</c:v>
                </c:pt>
                <c:pt idx="318">
                  <c:v>40828.036805559997</c:v>
                </c:pt>
                <c:pt idx="319">
                  <c:v>40828.036921300001</c:v>
                </c:pt>
                <c:pt idx="320">
                  <c:v>40828.037037039998</c:v>
                </c:pt>
                <c:pt idx="321">
                  <c:v>40828.037152779994</c:v>
                </c:pt>
                <c:pt idx="322">
                  <c:v>40828.037268519991</c:v>
                </c:pt>
                <c:pt idx="323">
                  <c:v>40828.037384259995</c:v>
                </c:pt>
                <c:pt idx="324">
                  <c:v>40828.037499999999</c:v>
                </c:pt>
                <c:pt idx="325">
                  <c:v>40828.037615740002</c:v>
                </c:pt>
                <c:pt idx="326">
                  <c:v>40828.037731479999</c:v>
                </c:pt>
                <c:pt idx="327">
                  <c:v>40828.037847220003</c:v>
                </c:pt>
                <c:pt idx="328">
                  <c:v>40828.037962959992</c:v>
                </c:pt>
                <c:pt idx="329">
                  <c:v>40828.038078700003</c:v>
                </c:pt>
                <c:pt idx="330">
                  <c:v>40828.038194440007</c:v>
                </c:pt>
                <c:pt idx="331">
                  <c:v>40828.038310190008</c:v>
                </c:pt>
                <c:pt idx="332">
                  <c:v>40828.038425929997</c:v>
                </c:pt>
                <c:pt idx="333">
                  <c:v>40828.038541670001</c:v>
                </c:pt>
                <c:pt idx="334">
                  <c:v>40828.038657410005</c:v>
                </c:pt>
                <c:pt idx="335">
                  <c:v>40828.038773150001</c:v>
                </c:pt>
                <c:pt idx="336">
                  <c:v>40828.038888889998</c:v>
                </c:pt>
                <c:pt idx="337">
                  <c:v>40828.039004629994</c:v>
                </c:pt>
                <c:pt idx="338">
                  <c:v>40828.039120369991</c:v>
                </c:pt>
                <c:pt idx="339">
                  <c:v>40828.039236110002</c:v>
                </c:pt>
                <c:pt idx="340">
                  <c:v>40828.039351849999</c:v>
                </c:pt>
                <c:pt idx="341">
                  <c:v>40828.039467589995</c:v>
                </c:pt>
                <c:pt idx="342">
                  <c:v>40828.039583329999</c:v>
                </c:pt>
                <c:pt idx="343">
                  <c:v>40828.039699070003</c:v>
                </c:pt>
                <c:pt idx="344">
                  <c:v>40828.039814809999</c:v>
                </c:pt>
                <c:pt idx="345">
                  <c:v>40828.039930559993</c:v>
                </c:pt>
                <c:pt idx="346">
                  <c:v>40828.040046300004</c:v>
                </c:pt>
                <c:pt idx="347">
                  <c:v>40828.040162040001</c:v>
                </c:pt>
                <c:pt idx="348">
                  <c:v>40828.040277780005</c:v>
                </c:pt>
                <c:pt idx="349">
                  <c:v>40828.040393520001</c:v>
                </c:pt>
                <c:pt idx="350">
                  <c:v>40828.040509260005</c:v>
                </c:pt>
                <c:pt idx="351">
                  <c:v>40828.040625000001</c:v>
                </c:pt>
                <c:pt idx="352">
                  <c:v>40828.040740739991</c:v>
                </c:pt>
                <c:pt idx="353">
                  <c:v>40828.040856480009</c:v>
                </c:pt>
                <c:pt idx="354">
                  <c:v>40828.040972219998</c:v>
                </c:pt>
                <c:pt idx="355">
                  <c:v>40828.041087959995</c:v>
                </c:pt>
                <c:pt idx="356">
                  <c:v>40828.041203699999</c:v>
                </c:pt>
                <c:pt idx="357">
                  <c:v>40828.04131944001</c:v>
                </c:pt>
                <c:pt idx="358">
                  <c:v>40828.041435179999</c:v>
                </c:pt>
                <c:pt idx="359">
                  <c:v>40828.04155093</c:v>
                </c:pt>
                <c:pt idx="360">
                  <c:v>40828.041666669989</c:v>
                </c:pt>
                <c:pt idx="361">
                  <c:v>40828.041782409993</c:v>
                </c:pt>
                <c:pt idx="362">
                  <c:v>40828.041898150004</c:v>
                </c:pt>
                <c:pt idx="363">
                  <c:v>40828.042013890008</c:v>
                </c:pt>
                <c:pt idx="364">
                  <c:v>40828.042129629997</c:v>
                </c:pt>
                <c:pt idx="365">
                  <c:v>40828.042245370008</c:v>
                </c:pt>
                <c:pt idx="366">
                  <c:v>40828.042361109998</c:v>
                </c:pt>
                <c:pt idx="367">
                  <c:v>40828.042476850002</c:v>
                </c:pt>
                <c:pt idx="368">
                  <c:v>40828.042592589998</c:v>
                </c:pt>
                <c:pt idx="369">
                  <c:v>40828.042708330002</c:v>
                </c:pt>
                <c:pt idx="370">
                  <c:v>40828.042824069998</c:v>
                </c:pt>
                <c:pt idx="371">
                  <c:v>40828.042939819999</c:v>
                </c:pt>
                <c:pt idx="372">
                  <c:v>40828.043055559996</c:v>
                </c:pt>
                <c:pt idx="373">
                  <c:v>40828.0431713</c:v>
                </c:pt>
                <c:pt idx="374">
                  <c:v>40828.043287040011</c:v>
                </c:pt>
                <c:pt idx="375">
                  <c:v>40828.043402779993</c:v>
                </c:pt>
                <c:pt idx="376">
                  <c:v>40828.043518519997</c:v>
                </c:pt>
                <c:pt idx="377">
                  <c:v>40828.043634260001</c:v>
                </c:pt>
                <c:pt idx="378">
                  <c:v>40828.043749999997</c:v>
                </c:pt>
                <c:pt idx="379">
                  <c:v>40828.043865740001</c:v>
                </c:pt>
                <c:pt idx="380">
                  <c:v>40828.043981479997</c:v>
                </c:pt>
                <c:pt idx="381">
                  <c:v>40828.044097220009</c:v>
                </c:pt>
                <c:pt idx="382">
                  <c:v>40828.044212960005</c:v>
                </c:pt>
                <c:pt idx="383">
                  <c:v>40828.044328700002</c:v>
                </c:pt>
                <c:pt idx="384">
                  <c:v>40828.044444439998</c:v>
                </c:pt>
                <c:pt idx="385">
                  <c:v>40828.044560189999</c:v>
                </c:pt>
                <c:pt idx="386">
                  <c:v>40828.044675930003</c:v>
                </c:pt>
                <c:pt idx="387">
                  <c:v>40828.04479167</c:v>
                </c:pt>
                <c:pt idx="388">
                  <c:v>40828.044907410003</c:v>
                </c:pt>
                <c:pt idx="389">
                  <c:v>40828.04502315</c:v>
                </c:pt>
                <c:pt idx="390">
                  <c:v>40828.045138889996</c:v>
                </c:pt>
                <c:pt idx="391">
                  <c:v>40828.04525463</c:v>
                </c:pt>
                <c:pt idx="392">
                  <c:v>40828.045370369997</c:v>
                </c:pt>
                <c:pt idx="393">
                  <c:v>40828.045486109993</c:v>
                </c:pt>
                <c:pt idx="394">
                  <c:v>40828.045601849997</c:v>
                </c:pt>
                <c:pt idx="395">
                  <c:v>40828.045717590001</c:v>
                </c:pt>
                <c:pt idx="396">
                  <c:v>40828.045833330005</c:v>
                </c:pt>
                <c:pt idx="397">
                  <c:v>40828.045949070001</c:v>
                </c:pt>
                <c:pt idx="398">
                  <c:v>40828.046064809998</c:v>
                </c:pt>
                <c:pt idx="399">
                  <c:v>40828.046180559992</c:v>
                </c:pt>
                <c:pt idx="400">
                  <c:v>40828.04629630001</c:v>
                </c:pt>
                <c:pt idx="401">
                  <c:v>40828.046412039999</c:v>
                </c:pt>
                <c:pt idx="402">
                  <c:v>40828.046527780003</c:v>
                </c:pt>
                <c:pt idx="403">
                  <c:v>40828.04664352</c:v>
                </c:pt>
                <c:pt idx="404">
                  <c:v>40828.046759260003</c:v>
                </c:pt>
                <c:pt idx="405">
                  <c:v>40828.046875000007</c:v>
                </c:pt>
                <c:pt idx="406">
                  <c:v>40828.046990739997</c:v>
                </c:pt>
                <c:pt idx="407">
                  <c:v>40828.04710648</c:v>
                </c:pt>
                <c:pt idx="408">
                  <c:v>40828.047222219997</c:v>
                </c:pt>
                <c:pt idx="409">
                  <c:v>40828.047337960001</c:v>
                </c:pt>
                <c:pt idx="410">
                  <c:v>40828.047453699997</c:v>
                </c:pt>
                <c:pt idx="411">
                  <c:v>40828.047569440008</c:v>
                </c:pt>
                <c:pt idx="412">
                  <c:v>40828.047685190002</c:v>
                </c:pt>
                <c:pt idx="413">
                  <c:v>40828.047800929999</c:v>
                </c:pt>
                <c:pt idx="414">
                  <c:v>40828.047916670002</c:v>
                </c:pt>
                <c:pt idx="415">
                  <c:v>40828.048032410006</c:v>
                </c:pt>
                <c:pt idx="416">
                  <c:v>40828.048148150003</c:v>
                </c:pt>
                <c:pt idx="417">
                  <c:v>40828.048263889999</c:v>
                </c:pt>
                <c:pt idx="418">
                  <c:v>40828.048379630003</c:v>
                </c:pt>
                <c:pt idx="419">
                  <c:v>40828.048495370007</c:v>
                </c:pt>
                <c:pt idx="420">
                  <c:v>40828.048611110011</c:v>
                </c:pt>
                <c:pt idx="421">
                  <c:v>40828.04872685</c:v>
                </c:pt>
                <c:pt idx="422">
                  <c:v>40828.048842589997</c:v>
                </c:pt>
                <c:pt idx="423">
                  <c:v>40828.048958330008</c:v>
                </c:pt>
                <c:pt idx="424">
                  <c:v>40828.049074069997</c:v>
                </c:pt>
                <c:pt idx="425">
                  <c:v>40828.049189809994</c:v>
                </c:pt>
                <c:pt idx="426">
                  <c:v>40828.049305559995</c:v>
                </c:pt>
                <c:pt idx="427">
                  <c:v>40828.049421299998</c:v>
                </c:pt>
                <c:pt idx="428">
                  <c:v>40828.049537040009</c:v>
                </c:pt>
                <c:pt idx="429">
                  <c:v>40828.049652779999</c:v>
                </c:pt>
                <c:pt idx="430">
                  <c:v>40828.049768519995</c:v>
                </c:pt>
                <c:pt idx="431">
                  <c:v>40828.049884259999</c:v>
                </c:pt>
                <c:pt idx="432">
                  <c:v>40828.050000000003</c:v>
                </c:pt>
                <c:pt idx="433">
                  <c:v>40828.050115739999</c:v>
                </c:pt>
                <c:pt idx="434">
                  <c:v>40828.050231480011</c:v>
                </c:pt>
                <c:pt idx="435">
                  <c:v>40828.050347220007</c:v>
                </c:pt>
                <c:pt idx="436">
                  <c:v>40828.050462959996</c:v>
                </c:pt>
                <c:pt idx="437">
                  <c:v>40828.050578700007</c:v>
                </c:pt>
                <c:pt idx="438">
                  <c:v>40828.050694440004</c:v>
                </c:pt>
                <c:pt idx="439">
                  <c:v>40828.050810180008</c:v>
                </c:pt>
                <c:pt idx="440">
                  <c:v>40828.050925930002</c:v>
                </c:pt>
                <c:pt idx="441">
                  <c:v>40828.051041669991</c:v>
                </c:pt>
                <c:pt idx="442">
                  <c:v>40828.051157410002</c:v>
                </c:pt>
                <c:pt idx="443">
                  <c:v>40828.051273150006</c:v>
                </c:pt>
                <c:pt idx="444">
                  <c:v>40828.051388890002</c:v>
                </c:pt>
                <c:pt idx="445">
                  <c:v>40828.051504629999</c:v>
                </c:pt>
                <c:pt idx="446">
                  <c:v>40828.051620370003</c:v>
                </c:pt>
                <c:pt idx="447">
                  <c:v>40828.051736109999</c:v>
                </c:pt>
                <c:pt idx="448">
                  <c:v>40828.051851850003</c:v>
                </c:pt>
                <c:pt idx="449">
                  <c:v>40828.05196759</c:v>
                </c:pt>
                <c:pt idx="450">
                  <c:v>40828.052083330003</c:v>
                </c:pt>
                <c:pt idx="451">
                  <c:v>40828.052199070007</c:v>
                </c:pt>
                <c:pt idx="452">
                  <c:v>40828.052314820008</c:v>
                </c:pt>
                <c:pt idx="453">
                  <c:v>40828.052430559997</c:v>
                </c:pt>
                <c:pt idx="454">
                  <c:v>40828.052546300009</c:v>
                </c:pt>
                <c:pt idx="455">
                  <c:v>40828.052662039998</c:v>
                </c:pt>
                <c:pt idx="456">
                  <c:v>40828.052777780002</c:v>
                </c:pt>
                <c:pt idx="457">
                  <c:v>40828.052893519998</c:v>
                </c:pt>
                <c:pt idx="458">
                  <c:v>40828.053009260002</c:v>
                </c:pt>
                <c:pt idx="459">
                  <c:v>40828.053124999999</c:v>
                </c:pt>
                <c:pt idx="460">
                  <c:v>40828.053240740002</c:v>
                </c:pt>
                <c:pt idx="461">
                  <c:v>40828.053356480006</c:v>
                </c:pt>
                <c:pt idx="462">
                  <c:v>40828.053472220003</c:v>
                </c:pt>
                <c:pt idx="463">
                  <c:v>40828.053587959999</c:v>
                </c:pt>
                <c:pt idx="464">
                  <c:v>40828.053703699996</c:v>
                </c:pt>
                <c:pt idx="465">
                  <c:v>40828.053819440014</c:v>
                </c:pt>
                <c:pt idx="466">
                  <c:v>40828.053935190008</c:v>
                </c:pt>
                <c:pt idx="467">
                  <c:v>40828.054050930004</c:v>
                </c:pt>
                <c:pt idx="468">
                  <c:v>40828.054166670001</c:v>
                </c:pt>
                <c:pt idx="469">
                  <c:v>40828.054282410005</c:v>
                </c:pt>
                <c:pt idx="470">
                  <c:v>40828.054398150009</c:v>
                </c:pt>
                <c:pt idx="471">
                  <c:v>40828.054513890005</c:v>
                </c:pt>
                <c:pt idx="472">
                  <c:v>40828.054629630002</c:v>
                </c:pt>
                <c:pt idx="473">
                  <c:v>40828.054745369998</c:v>
                </c:pt>
                <c:pt idx="474">
                  <c:v>40828.054861110002</c:v>
                </c:pt>
                <c:pt idx="475">
                  <c:v>40828.054976850006</c:v>
                </c:pt>
                <c:pt idx="476">
                  <c:v>40828.055092590002</c:v>
                </c:pt>
                <c:pt idx="477">
                  <c:v>40828.055208330006</c:v>
                </c:pt>
                <c:pt idx="478">
                  <c:v>40828.055324070003</c:v>
                </c:pt>
                <c:pt idx="479">
                  <c:v>40828.055439809999</c:v>
                </c:pt>
                <c:pt idx="480">
                  <c:v>40828.05555556</c:v>
                </c:pt>
                <c:pt idx="481">
                  <c:v>40828.055671300004</c:v>
                </c:pt>
                <c:pt idx="482">
                  <c:v>40828.055787040001</c:v>
                </c:pt>
                <c:pt idx="483">
                  <c:v>40828.055902779997</c:v>
                </c:pt>
                <c:pt idx="484">
                  <c:v>40828.056018520008</c:v>
                </c:pt>
                <c:pt idx="485">
                  <c:v>40828.056134260005</c:v>
                </c:pt>
                <c:pt idx="486">
                  <c:v>40828.056250000009</c:v>
                </c:pt>
                <c:pt idx="487">
                  <c:v>40828.056365739998</c:v>
                </c:pt>
                <c:pt idx="488">
                  <c:v>40828.056481480002</c:v>
                </c:pt>
                <c:pt idx="489">
                  <c:v>40828.056597220006</c:v>
                </c:pt>
                <c:pt idx="490">
                  <c:v>40828.056712960002</c:v>
                </c:pt>
                <c:pt idx="491">
                  <c:v>40828.056828700006</c:v>
                </c:pt>
                <c:pt idx="492">
                  <c:v>40828.05694444001</c:v>
                </c:pt>
                <c:pt idx="493">
                  <c:v>40828.057060179999</c:v>
                </c:pt>
                <c:pt idx="494">
                  <c:v>40828.05717593</c:v>
                </c:pt>
                <c:pt idx="495">
                  <c:v>40828.057291669997</c:v>
                </c:pt>
                <c:pt idx="496">
                  <c:v>40828.05740741</c:v>
                </c:pt>
                <c:pt idx="497">
                  <c:v>40828.057523150004</c:v>
                </c:pt>
                <c:pt idx="498">
                  <c:v>40828.057638890008</c:v>
                </c:pt>
                <c:pt idx="499">
                  <c:v>40828.057754629997</c:v>
                </c:pt>
                <c:pt idx="500">
                  <c:v>40828.057870370008</c:v>
                </c:pt>
                <c:pt idx="501">
                  <c:v>40828.057986109998</c:v>
                </c:pt>
                <c:pt idx="502">
                  <c:v>40828.058101850002</c:v>
                </c:pt>
                <c:pt idx="503">
                  <c:v>40828.058217590005</c:v>
                </c:pt>
                <c:pt idx="504">
                  <c:v>40828.058333330009</c:v>
                </c:pt>
                <c:pt idx="505">
                  <c:v>40828.058449069998</c:v>
                </c:pt>
                <c:pt idx="506">
                  <c:v>40828.058564819999</c:v>
                </c:pt>
                <c:pt idx="507">
                  <c:v>40828.058680559996</c:v>
                </c:pt>
                <c:pt idx="508">
                  <c:v>40828.058796300007</c:v>
                </c:pt>
                <c:pt idx="509">
                  <c:v>40828.058912040018</c:v>
                </c:pt>
                <c:pt idx="510">
                  <c:v>40828.05902778</c:v>
                </c:pt>
                <c:pt idx="511">
                  <c:v>40828.059143519989</c:v>
                </c:pt>
                <c:pt idx="512">
                  <c:v>40828.059259260008</c:v>
                </c:pt>
                <c:pt idx="513">
                  <c:v>40828.059375000004</c:v>
                </c:pt>
                <c:pt idx="514">
                  <c:v>40828.059490740001</c:v>
                </c:pt>
                <c:pt idx="515">
                  <c:v>40828.059606480005</c:v>
                </c:pt>
                <c:pt idx="516">
                  <c:v>40828.059722220001</c:v>
                </c:pt>
                <c:pt idx="517">
                  <c:v>40828.059837960005</c:v>
                </c:pt>
                <c:pt idx="518">
                  <c:v>40828.059953700002</c:v>
                </c:pt>
                <c:pt idx="519">
                  <c:v>40828.060069439998</c:v>
                </c:pt>
                <c:pt idx="520">
                  <c:v>40828.060185189992</c:v>
                </c:pt>
                <c:pt idx="521">
                  <c:v>40828.060300929996</c:v>
                </c:pt>
                <c:pt idx="522">
                  <c:v>40828.06041667</c:v>
                </c:pt>
                <c:pt idx="523">
                  <c:v>40828.060532410003</c:v>
                </c:pt>
                <c:pt idx="524">
                  <c:v>40828.06064815</c:v>
                </c:pt>
                <c:pt idx="525">
                  <c:v>40828.060763889989</c:v>
                </c:pt>
                <c:pt idx="526">
                  <c:v>40828.06087963</c:v>
                </c:pt>
                <c:pt idx="527">
                  <c:v>40828.060995369997</c:v>
                </c:pt>
                <c:pt idx="528">
                  <c:v>40828.061111109993</c:v>
                </c:pt>
                <c:pt idx="529">
                  <c:v>40828.061226849997</c:v>
                </c:pt>
                <c:pt idx="530">
                  <c:v>40828.061342589994</c:v>
                </c:pt>
                <c:pt idx="531">
                  <c:v>40828.061458329998</c:v>
                </c:pt>
                <c:pt idx="532">
                  <c:v>40828.061574070001</c:v>
                </c:pt>
                <c:pt idx="533">
                  <c:v>40828.061689809991</c:v>
                </c:pt>
                <c:pt idx="534">
                  <c:v>40828.061805559992</c:v>
                </c:pt>
                <c:pt idx="535">
                  <c:v>40828.061921299995</c:v>
                </c:pt>
                <c:pt idx="536">
                  <c:v>40828.062037039999</c:v>
                </c:pt>
                <c:pt idx="537">
                  <c:v>40828.062152779996</c:v>
                </c:pt>
                <c:pt idx="538">
                  <c:v>40828.06226852</c:v>
                </c:pt>
                <c:pt idx="539">
                  <c:v>40828.062384259996</c:v>
                </c:pt>
                <c:pt idx="540">
                  <c:v>40828.0625</c:v>
                </c:pt>
                <c:pt idx="541">
                  <c:v>40828.062615739997</c:v>
                </c:pt>
                <c:pt idx="542">
                  <c:v>40828.06273148</c:v>
                </c:pt>
                <c:pt idx="543">
                  <c:v>40828.062847219997</c:v>
                </c:pt>
                <c:pt idx="544">
                  <c:v>40828.062962959993</c:v>
                </c:pt>
                <c:pt idx="545">
                  <c:v>40828.063078699997</c:v>
                </c:pt>
                <c:pt idx="546">
                  <c:v>40828.063194440001</c:v>
                </c:pt>
                <c:pt idx="547">
                  <c:v>40828.063310190002</c:v>
                </c:pt>
                <c:pt idx="548">
                  <c:v>40828.063425929991</c:v>
                </c:pt>
                <c:pt idx="549">
                  <c:v>40828.063541669995</c:v>
                </c:pt>
                <c:pt idx="550">
                  <c:v>40828.063657409999</c:v>
                </c:pt>
                <c:pt idx="551">
                  <c:v>40828.063773149996</c:v>
                </c:pt>
                <c:pt idx="552">
                  <c:v>40828.063888889992</c:v>
                </c:pt>
                <c:pt idx="553">
                  <c:v>40828.064004629996</c:v>
                </c:pt>
                <c:pt idx="554">
                  <c:v>40828.06412037</c:v>
                </c:pt>
                <c:pt idx="555">
                  <c:v>40828.064236110011</c:v>
                </c:pt>
                <c:pt idx="556">
                  <c:v>40828.06435185</c:v>
                </c:pt>
                <c:pt idx="557">
                  <c:v>40828.064467589989</c:v>
                </c:pt>
                <c:pt idx="558">
                  <c:v>40828.06458333</c:v>
                </c:pt>
                <c:pt idx="559">
                  <c:v>40828.064699069997</c:v>
                </c:pt>
                <c:pt idx="560">
                  <c:v>40828.064814810001</c:v>
                </c:pt>
                <c:pt idx="561">
                  <c:v>40828.064930559995</c:v>
                </c:pt>
                <c:pt idx="562">
                  <c:v>40828.065046299998</c:v>
                </c:pt>
                <c:pt idx="563">
                  <c:v>40828.065162039995</c:v>
                </c:pt>
                <c:pt idx="564">
                  <c:v>40828.065277779999</c:v>
                </c:pt>
                <c:pt idx="565">
                  <c:v>40828.065393519995</c:v>
                </c:pt>
                <c:pt idx="566">
                  <c:v>40828.065509259999</c:v>
                </c:pt>
                <c:pt idx="567">
                  <c:v>40828.065624999996</c:v>
                </c:pt>
                <c:pt idx="568">
                  <c:v>40828.065740739985</c:v>
                </c:pt>
                <c:pt idx="569">
                  <c:v>40828.065856480003</c:v>
                </c:pt>
                <c:pt idx="570">
                  <c:v>40828.06597222</c:v>
                </c:pt>
                <c:pt idx="571">
                  <c:v>40828.066087959996</c:v>
                </c:pt>
                <c:pt idx="572">
                  <c:v>40828.0662037</c:v>
                </c:pt>
                <c:pt idx="573">
                  <c:v>40828.066319440004</c:v>
                </c:pt>
                <c:pt idx="574">
                  <c:v>40828.066435180001</c:v>
                </c:pt>
                <c:pt idx="575">
                  <c:v>40828.066550930002</c:v>
                </c:pt>
                <c:pt idx="576">
                  <c:v>40828.066666669991</c:v>
                </c:pt>
                <c:pt idx="577">
                  <c:v>40828.066782409995</c:v>
                </c:pt>
                <c:pt idx="578">
                  <c:v>40828.066898150006</c:v>
                </c:pt>
                <c:pt idx="579">
                  <c:v>40828.067013890002</c:v>
                </c:pt>
                <c:pt idx="580">
                  <c:v>40828.067129629992</c:v>
                </c:pt>
                <c:pt idx="581">
                  <c:v>40828.067245370003</c:v>
                </c:pt>
                <c:pt idx="582">
                  <c:v>40828.067361109992</c:v>
                </c:pt>
                <c:pt idx="583">
                  <c:v>40828.067476849996</c:v>
                </c:pt>
                <c:pt idx="584">
                  <c:v>40828.06759259</c:v>
                </c:pt>
                <c:pt idx="585">
                  <c:v>40828.067708329996</c:v>
                </c:pt>
                <c:pt idx="586">
                  <c:v>40828.06782407</c:v>
                </c:pt>
                <c:pt idx="587">
                  <c:v>40828.067939820001</c:v>
                </c:pt>
                <c:pt idx="588">
                  <c:v>40828.068055559997</c:v>
                </c:pt>
                <c:pt idx="589">
                  <c:v>40828.068171300001</c:v>
                </c:pt>
                <c:pt idx="590">
                  <c:v>40828.068287039998</c:v>
                </c:pt>
                <c:pt idx="591">
                  <c:v>40828.068402779994</c:v>
                </c:pt>
                <c:pt idx="592">
                  <c:v>40828.068518519998</c:v>
                </c:pt>
                <c:pt idx="593">
                  <c:v>40828.068634260002</c:v>
                </c:pt>
                <c:pt idx="594">
                  <c:v>40828.068749999999</c:v>
                </c:pt>
                <c:pt idx="595">
                  <c:v>40828.068865740002</c:v>
                </c:pt>
                <c:pt idx="596">
                  <c:v>40828.068981479999</c:v>
                </c:pt>
                <c:pt idx="597">
                  <c:v>40828.069097220003</c:v>
                </c:pt>
                <c:pt idx="598">
                  <c:v>40828.069212959999</c:v>
                </c:pt>
                <c:pt idx="599">
                  <c:v>40828.069328699996</c:v>
                </c:pt>
                <c:pt idx="600">
                  <c:v>40828.06944444</c:v>
                </c:pt>
                <c:pt idx="601">
                  <c:v>40828.069560190001</c:v>
                </c:pt>
                <c:pt idx="602">
                  <c:v>40828.069675929997</c:v>
                </c:pt>
                <c:pt idx="603">
                  <c:v>40828.069791669994</c:v>
                </c:pt>
                <c:pt idx="604">
                  <c:v>40828.069907409998</c:v>
                </c:pt>
                <c:pt idx="605">
                  <c:v>40828.070023150001</c:v>
                </c:pt>
                <c:pt idx="606">
                  <c:v>40828.070138889998</c:v>
                </c:pt>
                <c:pt idx="607">
                  <c:v>40828.070254630002</c:v>
                </c:pt>
                <c:pt idx="608">
                  <c:v>40828.070370369998</c:v>
                </c:pt>
                <c:pt idx="609">
                  <c:v>40828.070486109995</c:v>
                </c:pt>
                <c:pt idx="610">
                  <c:v>40828.070601849999</c:v>
                </c:pt>
                <c:pt idx="611">
                  <c:v>40828.070717590002</c:v>
                </c:pt>
                <c:pt idx="612">
                  <c:v>40828.070833330006</c:v>
                </c:pt>
                <c:pt idx="613">
                  <c:v>40828.070949070003</c:v>
                </c:pt>
                <c:pt idx="614">
                  <c:v>40828.071064809992</c:v>
                </c:pt>
                <c:pt idx="615">
                  <c:v>40828.071180559986</c:v>
                </c:pt>
                <c:pt idx="616">
                  <c:v>40828.071296300004</c:v>
                </c:pt>
                <c:pt idx="617">
                  <c:v>40828.071412040001</c:v>
                </c:pt>
                <c:pt idx="618">
                  <c:v>40828.071527779997</c:v>
                </c:pt>
                <c:pt idx="619">
                  <c:v>40828.071643519994</c:v>
                </c:pt>
                <c:pt idx="620">
                  <c:v>40828.071759259998</c:v>
                </c:pt>
                <c:pt idx="621">
                  <c:v>40828.071875000001</c:v>
                </c:pt>
                <c:pt idx="622">
                  <c:v>40828.071990739991</c:v>
                </c:pt>
                <c:pt idx="623">
                  <c:v>40828.072106480002</c:v>
                </c:pt>
                <c:pt idx="624">
                  <c:v>40828.072222219998</c:v>
                </c:pt>
                <c:pt idx="625">
                  <c:v>40828.072337960002</c:v>
                </c:pt>
                <c:pt idx="626">
                  <c:v>40828.072453699999</c:v>
                </c:pt>
                <c:pt idx="627">
                  <c:v>40828.07256944001</c:v>
                </c:pt>
                <c:pt idx="628">
                  <c:v>40828.072685179999</c:v>
                </c:pt>
                <c:pt idx="629">
                  <c:v>40828.07280093</c:v>
                </c:pt>
                <c:pt idx="630">
                  <c:v>40828.072916669997</c:v>
                </c:pt>
                <c:pt idx="631">
                  <c:v>40828.07303241</c:v>
                </c:pt>
                <c:pt idx="632">
                  <c:v>40828.073148149997</c:v>
                </c:pt>
                <c:pt idx="633">
                  <c:v>40828.073263890001</c:v>
                </c:pt>
                <c:pt idx="634">
                  <c:v>40828.073379629997</c:v>
                </c:pt>
                <c:pt idx="635">
                  <c:v>40828.073495370001</c:v>
                </c:pt>
                <c:pt idx="636">
                  <c:v>40828.073611109998</c:v>
                </c:pt>
                <c:pt idx="637">
                  <c:v>40828.073726849994</c:v>
                </c:pt>
                <c:pt idx="638">
                  <c:v>40828.073842589991</c:v>
                </c:pt>
                <c:pt idx="639">
                  <c:v>40828.073958330002</c:v>
                </c:pt>
                <c:pt idx="640">
                  <c:v>40828.074074069998</c:v>
                </c:pt>
                <c:pt idx="641">
                  <c:v>40828.074189819992</c:v>
                </c:pt>
                <c:pt idx="642">
                  <c:v>40828.074305559996</c:v>
                </c:pt>
                <c:pt idx="643">
                  <c:v>40828.0744213</c:v>
                </c:pt>
                <c:pt idx="644">
                  <c:v>40828.074537040018</c:v>
                </c:pt>
                <c:pt idx="645">
                  <c:v>40828.07465278</c:v>
                </c:pt>
                <c:pt idx="646">
                  <c:v>40828.074768519989</c:v>
                </c:pt>
                <c:pt idx="647">
                  <c:v>40828.074884260001</c:v>
                </c:pt>
                <c:pt idx="648">
                  <c:v>40828.075000000004</c:v>
                </c:pt>
                <c:pt idx="649">
                  <c:v>40828.075115740001</c:v>
                </c:pt>
                <c:pt idx="650">
                  <c:v>40828.075231480005</c:v>
                </c:pt>
                <c:pt idx="651">
                  <c:v>40828.075347220001</c:v>
                </c:pt>
                <c:pt idx="652">
                  <c:v>40828.075462959991</c:v>
                </c:pt>
                <c:pt idx="653">
                  <c:v>40828.075578700002</c:v>
                </c:pt>
                <c:pt idx="654">
                  <c:v>40828.075694439998</c:v>
                </c:pt>
                <c:pt idx="655">
                  <c:v>40828.075810189999</c:v>
                </c:pt>
                <c:pt idx="656">
                  <c:v>40828.075925929996</c:v>
                </c:pt>
                <c:pt idx="657">
                  <c:v>40828.07604167</c:v>
                </c:pt>
                <c:pt idx="658">
                  <c:v>40828.076157410003</c:v>
                </c:pt>
                <c:pt idx="659">
                  <c:v>40828.076273150007</c:v>
                </c:pt>
                <c:pt idx="660">
                  <c:v>40828.076388889996</c:v>
                </c:pt>
                <c:pt idx="661">
                  <c:v>40828.07650463</c:v>
                </c:pt>
                <c:pt idx="662">
                  <c:v>40828.076620369997</c:v>
                </c:pt>
                <c:pt idx="663">
                  <c:v>40828.076736110001</c:v>
                </c:pt>
                <c:pt idx="664">
                  <c:v>40828.076851850004</c:v>
                </c:pt>
                <c:pt idx="665">
                  <c:v>40828.076967590001</c:v>
                </c:pt>
                <c:pt idx="666">
                  <c:v>40828.077083329998</c:v>
                </c:pt>
                <c:pt idx="667">
                  <c:v>40828.077199070001</c:v>
                </c:pt>
                <c:pt idx="668">
                  <c:v>40828.077314809998</c:v>
                </c:pt>
                <c:pt idx="669">
                  <c:v>40828.077430559992</c:v>
                </c:pt>
                <c:pt idx="670">
                  <c:v>40828.077546300003</c:v>
                </c:pt>
                <c:pt idx="671">
                  <c:v>40828.077662039992</c:v>
                </c:pt>
                <c:pt idx="672">
                  <c:v>40828.077777779996</c:v>
                </c:pt>
                <c:pt idx="673">
                  <c:v>40828.07789352</c:v>
                </c:pt>
                <c:pt idx="674">
                  <c:v>40828.078009260003</c:v>
                </c:pt>
                <c:pt idx="675">
                  <c:v>40828.078125</c:v>
                </c:pt>
                <c:pt idx="676">
                  <c:v>40828.078240739997</c:v>
                </c:pt>
                <c:pt idx="677">
                  <c:v>40828.078356480008</c:v>
                </c:pt>
                <c:pt idx="678">
                  <c:v>40828.078472219997</c:v>
                </c:pt>
                <c:pt idx="679">
                  <c:v>40828.078587960001</c:v>
                </c:pt>
                <c:pt idx="680">
                  <c:v>40828.078703699997</c:v>
                </c:pt>
                <c:pt idx="681">
                  <c:v>40828.078819440016</c:v>
                </c:pt>
                <c:pt idx="682">
                  <c:v>40828.078935190009</c:v>
                </c:pt>
                <c:pt idx="683">
                  <c:v>40828.079050929999</c:v>
                </c:pt>
                <c:pt idx="684">
                  <c:v>40828.079166669995</c:v>
                </c:pt>
                <c:pt idx="685">
                  <c:v>40828.079282409999</c:v>
                </c:pt>
                <c:pt idx="686">
                  <c:v>40828.079398150003</c:v>
                </c:pt>
                <c:pt idx="687">
                  <c:v>40828.079513889999</c:v>
                </c:pt>
                <c:pt idx="688">
                  <c:v>40828.079629629996</c:v>
                </c:pt>
                <c:pt idx="689">
                  <c:v>40828.07974537</c:v>
                </c:pt>
                <c:pt idx="690">
                  <c:v>40828.079861110004</c:v>
                </c:pt>
                <c:pt idx="691">
                  <c:v>40828.07997685</c:v>
                </c:pt>
                <c:pt idx="692">
                  <c:v>40828.080092589997</c:v>
                </c:pt>
                <c:pt idx="693">
                  <c:v>40828.080208330008</c:v>
                </c:pt>
                <c:pt idx="694">
                  <c:v>40828.080324069997</c:v>
                </c:pt>
                <c:pt idx="695">
                  <c:v>40828.080439810001</c:v>
                </c:pt>
                <c:pt idx="696">
                  <c:v>40828.080555560002</c:v>
                </c:pt>
                <c:pt idx="697">
                  <c:v>40828.080671300006</c:v>
                </c:pt>
                <c:pt idx="698">
                  <c:v>40828.080787040002</c:v>
                </c:pt>
                <c:pt idx="699">
                  <c:v>40828.080902779999</c:v>
                </c:pt>
                <c:pt idx="700">
                  <c:v>40828.081018520003</c:v>
                </c:pt>
                <c:pt idx="701">
                  <c:v>40828.081134259999</c:v>
                </c:pt>
                <c:pt idx="702">
                  <c:v>40828.081250000003</c:v>
                </c:pt>
                <c:pt idx="703">
                  <c:v>40828.081365739992</c:v>
                </c:pt>
                <c:pt idx="704">
                  <c:v>40828.081481479996</c:v>
                </c:pt>
                <c:pt idx="705">
                  <c:v>40828.081597220007</c:v>
                </c:pt>
                <c:pt idx="706">
                  <c:v>40828.081712959996</c:v>
                </c:pt>
                <c:pt idx="707">
                  <c:v>40828.0818287</c:v>
                </c:pt>
                <c:pt idx="708">
                  <c:v>40828.081944439997</c:v>
                </c:pt>
                <c:pt idx="709">
                  <c:v>40828.082060180001</c:v>
                </c:pt>
                <c:pt idx="710">
                  <c:v>40828.082175930002</c:v>
                </c:pt>
                <c:pt idx="711">
                  <c:v>40828.082291669998</c:v>
                </c:pt>
                <c:pt idx="712">
                  <c:v>40828.082407410002</c:v>
                </c:pt>
                <c:pt idx="713">
                  <c:v>40828.082523150006</c:v>
                </c:pt>
                <c:pt idx="714">
                  <c:v>40828.08263889001</c:v>
                </c:pt>
                <c:pt idx="715">
                  <c:v>40828.082754629999</c:v>
                </c:pt>
                <c:pt idx="716">
                  <c:v>40828.08287037001</c:v>
                </c:pt>
                <c:pt idx="717">
                  <c:v>40828.082986109999</c:v>
                </c:pt>
                <c:pt idx="718">
                  <c:v>40828.083101849996</c:v>
                </c:pt>
                <c:pt idx="719">
                  <c:v>40828.083217590007</c:v>
                </c:pt>
                <c:pt idx="720">
                  <c:v>40828.083333330003</c:v>
                </c:pt>
                <c:pt idx="721">
                  <c:v>40828.08344907</c:v>
                </c:pt>
                <c:pt idx="722">
                  <c:v>40828.083564820001</c:v>
                </c:pt>
                <c:pt idx="723">
                  <c:v>40828.08368055999</c:v>
                </c:pt>
                <c:pt idx="724">
                  <c:v>40828.083796300001</c:v>
                </c:pt>
                <c:pt idx="725">
                  <c:v>40828.083912039998</c:v>
                </c:pt>
                <c:pt idx="726">
                  <c:v>40828.084027780002</c:v>
                </c:pt>
                <c:pt idx="727">
                  <c:v>40828.084143519991</c:v>
                </c:pt>
                <c:pt idx="728">
                  <c:v>40828.084259260009</c:v>
                </c:pt>
                <c:pt idx="729">
                  <c:v>40828.084375000006</c:v>
                </c:pt>
                <c:pt idx="730">
                  <c:v>40828.084490740002</c:v>
                </c:pt>
                <c:pt idx="731">
                  <c:v>40828.084606480006</c:v>
                </c:pt>
                <c:pt idx="732">
                  <c:v>40828.084722220003</c:v>
                </c:pt>
                <c:pt idx="733">
                  <c:v>40828.084837960007</c:v>
                </c:pt>
                <c:pt idx="734">
                  <c:v>40828.084953700003</c:v>
                </c:pt>
                <c:pt idx="735">
                  <c:v>40828.085069440007</c:v>
                </c:pt>
                <c:pt idx="736">
                  <c:v>40828.085185190001</c:v>
                </c:pt>
                <c:pt idx="737">
                  <c:v>40828.085300929997</c:v>
                </c:pt>
                <c:pt idx="738">
                  <c:v>40828.085416670001</c:v>
                </c:pt>
                <c:pt idx="739">
                  <c:v>40828.085532410005</c:v>
                </c:pt>
                <c:pt idx="740">
                  <c:v>40828.085648150001</c:v>
                </c:pt>
                <c:pt idx="741">
                  <c:v>40828.085763889991</c:v>
                </c:pt>
                <c:pt idx="742">
                  <c:v>40828.085879630002</c:v>
                </c:pt>
                <c:pt idx="743">
                  <c:v>40828.085995369998</c:v>
                </c:pt>
                <c:pt idx="744">
                  <c:v>40828.086111110002</c:v>
                </c:pt>
                <c:pt idx="745">
                  <c:v>40828.086226850006</c:v>
                </c:pt>
                <c:pt idx="746">
                  <c:v>40828.086342590002</c:v>
                </c:pt>
                <c:pt idx="747">
                  <c:v>40828.086458330006</c:v>
                </c:pt>
                <c:pt idx="748">
                  <c:v>40828.08657407001</c:v>
                </c:pt>
                <c:pt idx="749">
                  <c:v>40828.086689809999</c:v>
                </c:pt>
                <c:pt idx="750">
                  <c:v>40828.08680556</c:v>
                </c:pt>
                <c:pt idx="751">
                  <c:v>40828.086921300004</c:v>
                </c:pt>
                <c:pt idx="752">
                  <c:v>40828.087037040008</c:v>
                </c:pt>
                <c:pt idx="753">
                  <c:v>40828.087152779997</c:v>
                </c:pt>
                <c:pt idx="754">
                  <c:v>40828.087268520001</c:v>
                </c:pt>
                <c:pt idx="755">
                  <c:v>40828.087384259998</c:v>
                </c:pt>
                <c:pt idx="756">
                  <c:v>40828.087500000001</c:v>
                </c:pt>
                <c:pt idx="757">
                  <c:v>40828.087615739998</c:v>
                </c:pt>
                <c:pt idx="758">
                  <c:v>40828.087731480002</c:v>
                </c:pt>
                <c:pt idx="759">
                  <c:v>40828.087847219998</c:v>
                </c:pt>
                <c:pt idx="760">
                  <c:v>40828.087962959995</c:v>
                </c:pt>
                <c:pt idx="761">
                  <c:v>40828.088078700006</c:v>
                </c:pt>
                <c:pt idx="762">
                  <c:v>40828.08819444001</c:v>
                </c:pt>
                <c:pt idx="763">
                  <c:v>40828.088310180006</c:v>
                </c:pt>
                <c:pt idx="764">
                  <c:v>40828.08842593</c:v>
                </c:pt>
                <c:pt idx="765">
                  <c:v>40828.088541669997</c:v>
                </c:pt>
                <c:pt idx="766">
                  <c:v>40828.088657410008</c:v>
                </c:pt>
                <c:pt idx="767">
                  <c:v>40828.088773150004</c:v>
                </c:pt>
                <c:pt idx="768">
                  <c:v>40828.088888890008</c:v>
                </c:pt>
                <c:pt idx="769">
                  <c:v>40828.089004629997</c:v>
                </c:pt>
                <c:pt idx="770">
                  <c:v>40828.089120370001</c:v>
                </c:pt>
                <c:pt idx="771">
                  <c:v>40828.089236110005</c:v>
                </c:pt>
                <c:pt idx="772">
                  <c:v>40828.089351850002</c:v>
                </c:pt>
                <c:pt idx="773">
                  <c:v>40828.089467589991</c:v>
                </c:pt>
                <c:pt idx="774">
                  <c:v>40828.089583330002</c:v>
                </c:pt>
                <c:pt idx="775">
                  <c:v>40828.089699069998</c:v>
                </c:pt>
                <c:pt idx="776">
                  <c:v>40828.089814819999</c:v>
                </c:pt>
                <c:pt idx="777">
                  <c:v>40828.089930559996</c:v>
                </c:pt>
                <c:pt idx="778">
                  <c:v>40828.0900463</c:v>
                </c:pt>
                <c:pt idx="779">
                  <c:v>40828.090162040004</c:v>
                </c:pt>
                <c:pt idx="780">
                  <c:v>40828.09027778</c:v>
                </c:pt>
                <c:pt idx="781">
                  <c:v>40828.090393519989</c:v>
                </c:pt>
                <c:pt idx="782">
                  <c:v>40828.090509260001</c:v>
                </c:pt>
                <c:pt idx="783">
                  <c:v>40828.090624999997</c:v>
                </c:pt>
                <c:pt idx="784">
                  <c:v>40828.090740739994</c:v>
                </c:pt>
                <c:pt idx="785">
                  <c:v>40828.090856480005</c:v>
                </c:pt>
                <c:pt idx="786">
                  <c:v>40828.090972220001</c:v>
                </c:pt>
                <c:pt idx="787">
                  <c:v>40828.091087959991</c:v>
                </c:pt>
                <c:pt idx="788">
                  <c:v>40828.091203699994</c:v>
                </c:pt>
                <c:pt idx="789">
                  <c:v>40828.091319439998</c:v>
                </c:pt>
                <c:pt idx="790">
                  <c:v>40828.091435189992</c:v>
                </c:pt>
                <c:pt idx="791">
                  <c:v>40828.091550929996</c:v>
                </c:pt>
                <c:pt idx="792">
                  <c:v>40828.091666669992</c:v>
                </c:pt>
                <c:pt idx="793">
                  <c:v>40828.091782409989</c:v>
                </c:pt>
                <c:pt idx="794">
                  <c:v>40828.09189815</c:v>
                </c:pt>
                <c:pt idx="795">
                  <c:v>40828.092013889996</c:v>
                </c:pt>
                <c:pt idx="796">
                  <c:v>40828.092129629993</c:v>
                </c:pt>
                <c:pt idx="797">
                  <c:v>40828.092245369997</c:v>
                </c:pt>
                <c:pt idx="798">
                  <c:v>40828.092361109993</c:v>
                </c:pt>
                <c:pt idx="799">
                  <c:v>40828.092476849997</c:v>
                </c:pt>
                <c:pt idx="800">
                  <c:v>40828.092592590001</c:v>
                </c:pt>
                <c:pt idx="801">
                  <c:v>40828.092708329998</c:v>
                </c:pt>
                <c:pt idx="802">
                  <c:v>40828.092824070001</c:v>
                </c:pt>
                <c:pt idx="803">
                  <c:v>40828.092939809998</c:v>
                </c:pt>
                <c:pt idx="804">
                  <c:v>40828.093055559992</c:v>
                </c:pt>
                <c:pt idx="805">
                  <c:v>40828.093171299995</c:v>
                </c:pt>
                <c:pt idx="806">
                  <c:v>40828.093287039992</c:v>
                </c:pt>
                <c:pt idx="807">
                  <c:v>40828.093402779989</c:v>
                </c:pt>
                <c:pt idx="808">
                  <c:v>40828.09351852</c:v>
                </c:pt>
                <c:pt idx="809">
                  <c:v>40828.093634259996</c:v>
                </c:pt>
                <c:pt idx="810">
                  <c:v>40828.093749999993</c:v>
                </c:pt>
                <c:pt idx="811">
                  <c:v>40828.093865739989</c:v>
                </c:pt>
                <c:pt idx="812">
                  <c:v>40828.093981479993</c:v>
                </c:pt>
                <c:pt idx="813">
                  <c:v>40828.094097219997</c:v>
                </c:pt>
                <c:pt idx="814">
                  <c:v>40828.094212960001</c:v>
                </c:pt>
                <c:pt idx="815">
                  <c:v>40828.094328699997</c:v>
                </c:pt>
                <c:pt idx="816">
                  <c:v>40828.094444440001</c:v>
                </c:pt>
                <c:pt idx="817">
                  <c:v>40828.094560190002</c:v>
                </c:pt>
                <c:pt idx="818">
                  <c:v>40828.094675929999</c:v>
                </c:pt>
                <c:pt idx="819">
                  <c:v>40828.094791669995</c:v>
                </c:pt>
                <c:pt idx="820">
                  <c:v>40828.094907409999</c:v>
                </c:pt>
                <c:pt idx="821">
                  <c:v>40828.095023149996</c:v>
                </c:pt>
                <c:pt idx="822">
                  <c:v>40828.095138889992</c:v>
                </c:pt>
                <c:pt idx="823">
                  <c:v>40828.095254629996</c:v>
                </c:pt>
                <c:pt idx="824">
                  <c:v>40828.09537037</c:v>
                </c:pt>
                <c:pt idx="825">
                  <c:v>40828.095486109996</c:v>
                </c:pt>
                <c:pt idx="826">
                  <c:v>40828.095601849993</c:v>
                </c:pt>
                <c:pt idx="827">
                  <c:v>40828.095717589989</c:v>
                </c:pt>
                <c:pt idx="828">
                  <c:v>40828.09583333</c:v>
                </c:pt>
                <c:pt idx="829">
                  <c:v>40828.09594906999</c:v>
                </c:pt>
                <c:pt idx="830">
                  <c:v>40828.096064809994</c:v>
                </c:pt>
                <c:pt idx="831">
                  <c:v>40828.096180559987</c:v>
                </c:pt>
                <c:pt idx="832">
                  <c:v>40828.096296300006</c:v>
                </c:pt>
                <c:pt idx="833">
                  <c:v>40828.096412040002</c:v>
                </c:pt>
                <c:pt idx="834">
                  <c:v>40828.096527779999</c:v>
                </c:pt>
                <c:pt idx="835">
                  <c:v>40828.096643519995</c:v>
                </c:pt>
                <c:pt idx="836">
                  <c:v>40828.096759259999</c:v>
                </c:pt>
                <c:pt idx="837">
                  <c:v>40828.096875000003</c:v>
                </c:pt>
                <c:pt idx="838">
                  <c:v>40828.096990739992</c:v>
                </c:pt>
                <c:pt idx="839">
                  <c:v>40828.097106479996</c:v>
                </c:pt>
                <c:pt idx="840">
                  <c:v>40828.09722222</c:v>
                </c:pt>
                <c:pt idx="841">
                  <c:v>40828.097337959996</c:v>
                </c:pt>
                <c:pt idx="842">
                  <c:v>40828.097453699993</c:v>
                </c:pt>
                <c:pt idx="843">
                  <c:v>40828.097569439997</c:v>
                </c:pt>
                <c:pt idx="844">
                  <c:v>40828.097685179993</c:v>
                </c:pt>
                <c:pt idx="845">
                  <c:v>40828.097800929994</c:v>
                </c:pt>
                <c:pt idx="846">
                  <c:v>40828.097916669991</c:v>
                </c:pt>
                <c:pt idx="847">
                  <c:v>40828.098032410002</c:v>
                </c:pt>
                <c:pt idx="848">
                  <c:v>40828.098148149998</c:v>
                </c:pt>
                <c:pt idx="849">
                  <c:v>40828.098263890002</c:v>
                </c:pt>
                <c:pt idx="850">
                  <c:v>40828.098379629999</c:v>
                </c:pt>
                <c:pt idx="851">
                  <c:v>40828.098495370003</c:v>
                </c:pt>
                <c:pt idx="852">
                  <c:v>40828.098611109999</c:v>
                </c:pt>
                <c:pt idx="853">
                  <c:v>40828.098726849996</c:v>
                </c:pt>
                <c:pt idx="854">
                  <c:v>40828.09884259</c:v>
                </c:pt>
                <c:pt idx="855">
                  <c:v>40828.098958330003</c:v>
                </c:pt>
                <c:pt idx="856">
                  <c:v>40828.09907407</c:v>
                </c:pt>
                <c:pt idx="857">
                  <c:v>40828.099189819994</c:v>
                </c:pt>
                <c:pt idx="858">
                  <c:v>40828.09930555999</c:v>
                </c:pt>
                <c:pt idx="859">
                  <c:v>40828.099421299994</c:v>
                </c:pt>
                <c:pt idx="860">
                  <c:v>40828.099537039998</c:v>
                </c:pt>
                <c:pt idx="861">
                  <c:v>40828.099652779994</c:v>
                </c:pt>
                <c:pt idx="862">
                  <c:v>40828.099768519984</c:v>
                </c:pt>
                <c:pt idx="863">
                  <c:v>40828.099884259995</c:v>
                </c:pt>
                <c:pt idx="864">
                  <c:v>40828.1</c:v>
                </c:pt>
                <c:pt idx="865">
                  <c:v>40828.100115740002</c:v>
                </c:pt>
                <c:pt idx="866">
                  <c:v>40828.100231480006</c:v>
                </c:pt>
                <c:pt idx="867">
                  <c:v>40828.100347220003</c:v>
                </c:pt>
                <c:pt idx="868">
                  <c:v>40828.100462959992</c:v>
                </c:pt>
                <c:pt idx="869">
                  <c:v>40828.100578700003</c:v>
                </c:pt>
                <c:pt idx="870">
                  <c:v>40828.100694440007</c:v>
                </c:pt>
                <c:pt idx="871">
                  <c:v>40828.100810190008</c:v>
                </c:pt>
                <c:pt idx="872">
                  <c:v>40828.100925929997</c:v>
                </c:pt>
                <c:pt idx="873">
                  <c:v>40828.101041669994</c:v>
                </c:pt>
                <c:pt idx="874">
                  <c:v>40828.101157409998</c:v>
                </c:pt>
                <c:pt idx="875">
                  <c:v>40828.101273150001</c:v>
                </c:pt>
                <c:pt idx="876">
                  <c:v>40828.101388889991</c:v>
                </c:pt>
                <c:pt idx="877">
                  <c:v>40828.101504629994</c:v>
                </c:pt>
                <c:pt idx="878">
                  <c:v>40828.101620369991</c:v>
                </c:pt>
                <c:pt idx="879">
                  <c:v>40828.101736109995</c:v>
                </c:pt>
                <c:pt idx="880">
                  <c:v>40828.101851849999</c:v>
                </c:pt>
                <c:pt idx="881">
                  <c:v>40828.101967589995</c:v>
                </c:pt>
                <c:pt idx="882">
                  <c:v>40828.102083329999</c:v>
                </c:pt>
                <c:pt idx="883">
                  <c:v>40828.102199070003</c:v>
                </c:pt>
                <c:pt idx="884">
                  <c:v>40828.102314809999</c:v>
                </c:pt>
                <c:pt idx="885">
                  <c:v>40828.102430559993</c:v>
                </c:pt>
                <c:pt idx="886">
                  <c:v>40828.102546300004</c:v>
                </c:pt>
                <c:pt idx="887">
                  <c:v>40828.102662040001</c:v>
                </c:pt>
                <c:pt idx="888">
                  <c:v>40828.102777779997</c:v>
                </c:pt>
                <c:pt idx="889">
                  <c:v>40828.102893520001</c:v>
                </c:pt>
                <c:pt idx="890">
                  <c:v>40828.103009259998</c:v>
                </c:pt>
                <c:pt idx="891">
                  <c:v>40828.103124999994</c:v>
                </c:pt>
                <c:pt idx="892">
                  <c:v>40828.103240739991</c:v>
                </c:pt>
                <c:pt idx="893">
                  <c:v>40828.103356480002</c:v>
                </c:pt>
                <c:pt idx="894">
                  <c:v>40828.103472219991</c:v>
                </c:pt>
                <c:pt idx="895">
                  <c:v>40828.103587959995</c:v>
                </c:pt>
                <c:pt idx="896">
                  <c:v>40828.103703699991</c:v>
                </c:pt>
                <c:pt idx="897">
                  <c:v>40828.10381944001</c:v>
                </c:pt>
                <c:pt idx="898">
                  <c:v>40828.103935179999</c:v>
                </c:pt>
                <c:pt idx="899">
                  <c:v>40828.10405093</c:v>
                </c:pt>
                <c:pt idx="900">
                  <c:v>40828.104166669989</c:v>
                </c:pt>
                <c:pt idx="901">
                  <c:v>40828.10428241</c:v>
                </c:pt>
                <c:pt idx="902">
                  <c:v>40828.104398150004</c:v>
                </c:pt>
                <c:pt idx="903">
                  <c:v>40828.104513890008</c:v>
                </c:pt>
                <c:pt idx="904">
                  <c:v>40828.104629629997</c:v>
                </c:pt>
                <c:pt idx="905">
                  <c:v>40828.104745370001</c:v>
                </c:pt>
                <c:pt idx="906">
                  <c:v>40828.104861109998</c:v>
                </c:pt>
                <c:pt idx="907">
                  <c:v>40828.104976850002</c:v>
                </c:pt>
                <c:pt idx="908">
                  <c:v>40828.105092589991</c:v>
                </c:pt>
                <c:pt idx="909">
                  <c:v>40828.105208330002</c:v>
                </c:pt>
                <c:pt idx="910">
                  <c:v>40828.105324069991</c:v>
                </c:pt>
                <c:pt idx="911">
                  <c:v>40828.105439819992</c:v>
                </c:pt>
                <c:pt idx="912">
                  <c:v>40828.105555559996</c:v>
                </c:pt>
                <c:pt idx="913">
                  <c:v>40828.1056713</c:v>
                </c:pt>
                <c:pt idx="914">
                  <c:v>40828.105787040004</c:v>
                </c:pt>
                <c:pt idx="915">
                  <c:v>40828.105902779993</c:v>
                </c:pt>
                <c:pt idx="916">
                  <c:v>40828.106018519997</c:v>
                </c:pt>
                <c:pt idx="917">
                  <c:v>40828.106134260001</c:v>
                </c:pt>
                <c:pt idx="918">
                  <c:v>40828.106250000004</c:v>
                </c:pt>
                <c:pt idx="919">
                  <c:v>40828.106365740001</c:v>
                </c:pt>
                <c:pt idx="920">
                  <c:v>40828.106481479997</c:v>
                </c:pt>
                <c:pt idx="921">
                  <c:v>40828.106597220009</c:v>
                </c:pt>
                <c:pt idx="922">
                  <c:v>40828.106712959998</c:v>
                </c:pt>
                <c:pt idx="923">
                  <c:v>40828.106828700002</c:v>
                </c:pt>
                <c:pt idx="924">
                  <c:v>40828.106944439998</c:v>
                </c:pt>
                <c:pt idx="925">
                  <c:v>40828.107060189992</c:v>
                </c:pt>
                <c:pt idx="926">
                  <c:v>40828.107175929996</c:v>
                </c:pt>
                <c:pt idx="927">
                  <c:v>40828.10729167</c:v>
                </c:pt>
                <c:pt idx="928">
                  <c:v>40828.107407409996</c:v>
                </c:pt>
                <c:pt idx="929">
                  <c:v>40828.10752315</c:v>
                </c:pt>
                <c:pt idx="930">
                  <c:v>40828.107638889996</c:v>
                </c:pt>
                <c:pt idx="931">
                  <c:v>40828.107754629993</c:v>
                </c:pt>
                <c:pt idx="932">
                  <c:v>40828.107870369997</c:v>
                </c:pt>
                <c:pt idx="933">
                  <c:v>40828.107986109993</c:v>
                </c:pt>
                <c:pt idx="934">
                  <c:v>40828.108101849997</c:v>
                </c:pt>
                <c:pt idx="935">
                  <c:v>40828.108217590008</c:v>
                </c:pt>
                <c:pt idx="936">
                  <c:v>40828.108333330005</c:v>
                </c:pt>
                <c:pt idx="937">
                  <c:v>40828.108449070001</c:v>
                </c:pt>
                <c:pt idx="938">
                  <c:v>40828.108564809998</c:v>
                </c:pt>
                <c:pt idx="939">
                  <c:v>40828.108680559992</c:v>
                </c:pt>
                <c:pt idx="940">
                  <c:v>40828.108796300003</c:v>
                </c:pt>
                <c:pt idx="941">
                  <c:v>40828.108912039999</c:v>
                </c:pt>
                <c:pt idx="942">
                  <c:v>40828.109027779996</c:v>
                </c:pt>
                <c:pt idx="943">
                  <c:v>40828.109143519992</c:v>
                </c:pt>
                <c:pt idx="944">
                  <c:v>40828.109259260003</c:v>
                </c:pt>
                <c:pt idx="945">
                  <c:v>40828.109375</c:v>
                </c:pt>
                <c:pt idx="946">
                  <c:v>40828.109490739989</c:v>
                </c:pt>
                <c:pt idx="947">
                  <c:v>40828.10960648</c:v>
                </c:pt>
                <c:pt idx="948">
                  <c:v>40828.10972221999</c:v>
                </c:pt>
                <c:pt idx="949">
                  <c:v>40828.109837960001</c:v>
                </c:pt>
                <c:pt idx="950">
                  <c:v>40828.109953699997</c:v>
                </c:pt>
                <c:pt idx="951">
                  <c:v>40828.110069440008</c:v>
                </c:pt>
                <c:pt idx="952">
                  <c:v>40828.110185190002</c:v>
                </c:pt>
                <c:pt idx="953">
                  <c:v>40828.110300929999</c:v>
                </c:pt>
                <c:pt idx="954">
                  <c:v>40828.110416670002</c:v>
                </c:pt>
                <c:pt idx="955">
                  <c:v>40828.110532410006</c:v>
                </c:pt>
                <c:pt idx="956">
                  <c:v>40828.110648150003</c:v>
                </c:pt>
                <c:pt idx="957">
                  <c:v>40828.110763889992</c:v>
                </c:pt>
                <c:pt idx="958">
                  <c:v>40828.110879630003</c:v>
                </c:pt>
                <c:pt idx="959">
                  <c:v>40828.110995370007</c:v>
                </c:pt>
                <c:pt idx="960">
                  <c:v>40828.111111110004</c:v>
                </c:pt>
                <c:pt idx="961">
                  <c:v>40828.11122685</c:v>
                </c:pt>
                <c:pt idx="962">
                  <c:v>40828.111342589989</c:v>
                </c:pt>
                <c:pt idx="963">
                  <c:v>40828.11145833</c:v>
                </c:pt>
                <c:pt idx="964">
                  <c:v>40828.111574069997</c:v>
                </c:pt>
                <c:pt idx="965">
                  <c:v>40828.111689809994</c:v>
                </c:pt>
                <c:pt idx="966">
                  <c:v>40828.111805559995</c:v>
                </c:pt>
                <c:pt idx="967">
                  <c:v>40828.111921299998</c:v>
                </c:pt>
                <c:pt idx="968">
                  <c:v>40828.112037040009</c:v>
                </c:pt>
                <c:pt idx="969">
                  <c:v>40828.112152779999</c:v>
                </c:pt>
                <c:pt idx="970">
                  <c:v>40828.112268520003</c:v>
                </c:pt>
                <c:pt idx="971">
                  <c:v>40828.112384259999</c:v>
                </c:pt>
                <c:pt idx="972">
                  <c:v>40828.112500000003</c:v>
                </c:pt>
                <c:pt idx="973">
                  <c:v>40828.112615739999</c:v>
                </c:pt>
                <c:pt idx="974">
                  <c:v>40828.112731480003</c:v>
                </c:pt>
                <c:pt idx="975">
                  <c:v>40828.112847220007</c:v>
                </c:pt>
                <c:pt idx="976">
                  <c:v>40828.112962959996</c:v>
                </c:pt>
                <c:pt idx="977">
                  <c:v>40828.1130787</c:v>
                </c:pt>
                <c:pt idx="978">
                  <c:v>40828.113194439997</c:v>
                </c:pt>
                <c:pt idx="979">
                  <c:v>40828.113310180001</c:v>
                </c:pt>
                <c:pt idx="980">
                  <c:v>40828.113425929994</c:v>
                </c:pt>
                <c:pt idx="981">
                  <c:v>40828.113541669991</c:v>
                </c:pt>
                <c:pt idx="982">
                  <c:v>40828.113657410002</c:v>
                </c:pt>
                <c:pt idx="983">
                  <c:v>40828.113773149998</c:v>
                </c:pt>
                <c:pt idx="984">
                  <c:v>40828.113888890002</c:v>
                </c:pt>
                <c:pt idx="985">
                  <c:v>40828.114004629999</c:v>
                </c:pt>
                <c:pt idx="986">
                  <c:v>40828.114120370003</c:v>
                </c:pt>
                <c:pt idx="987">
                  <c:v>40828.114236110006</c:v>
                </c:pt>
                <c:pt idx="988">
                  <c:v>40828.114351850003</c:v>
                </c:pt>
                <c:pt idx="989">
                  <c:v>40828.11446759</c:v>
                </c:pt>
                <c:pt idx="990">
                  <c:v>40828.114583330003</c:v>
                </c:pt>
                <c:pt idx="991">
                  <c:v>40828.114699070007</c:v>
                </c:pt>
                <c:pt idx="992">
                  <c:v>40828.114814820008</c:v>
                </c:pt>
                <c:pt idx="993">
                  <c:v>40828.114930559997</c:v>
                </c:pt>
                <c:pt idx="994">
                  <c:v>40828.115046300001</c:v>
                </c:pt>
                <c:pt idx="995">
                  <c:v>40828.115162039991</c:v>
                </c:pt>
                <c:pt idx="996">
                  <c:v>40828.115277780002</c:v>
                </c:pt>
                <c:pt idx="997">
                  <c:v>40828.115393519991</c:v>
                </c:pt>
                <c:pt idx="998">
                  <c:v>40828.115509260002</c:v>
                </c:pt>
                <c:pt idx="999">
                  <c:v>40828.115624999999</c:v>
                </c:pt>
                <c:pt idx="1000">
                  <c:v>40828.115740739995</c:v>
                </c:pt>
                <c:pt idx="1001">
                  <c:v>40828.115856480006</c:v>
                </c:pt>
                <c:pt idx="1002">
                  <c:v>40828.115972220003</c:v>
                </c:pt>
                <c:pt idx="1003">
                  <c:v>40828.116087959999</c:v>
                </c:pt>
                <c:pt idx="1004">
                  <c:v>40828.116203700003</c:v>
                </c:pt>
                <c:pt idx="1005">
                  <c:v>40828.116319440014</c:v>
                </c:pt>
                <c:pt idx="1006">
                  <c:v>40828.116435190008</c:v>
                </c:pt>
                <c:pt idx="1007">
                  <c:v>40828.116550930004</c:v>
                </c:pt>
                <c:pt idx="1008">
                  <c:v>40828.116666670001</c:v>
                </c:pt>
                <c:pt idx="1009">
                  <c:v>40828.116782409998</c:v>
                </c:pt>
                <c:pt idx="1010">
                  <c:v>40828.116898150009</c:v>
                </c:pt>
                <c:pt idx="1011">
                  <c:v>40828.117013889998</c:v>
                </c:pt>
                <c:pt idx="1012">
                  <c:v>40828.117129629994</c:v>
                </c:pt>
                <c:pt idx="1013">
                  <c:v>40828.117245369998</c:v>
                </c:pt>
                <c:pt idx="1014">
                  <c:v>40828.117361109995</c:v>
                </c:pt>
                <c:pt idx="1015">
                  <c:v>40828.117476849999</c:v>
                </c:pt>
                <c:pt idx="1016">
                  <c:v>40828.117592590002</c:v>
                </c:pt>
                <c:pt idx="1017">
                  <c:v>40828.117708329999</c:v>
                </c:pt>
                <c:pt idx="1018">
                  <c:v>40828.117824070003</c:v>
                </c:pt>
                <c:pt idx="1019">
                  <c:v>40828.117939809999</c:v>
                </c:pt>
                <c:pt idx="1020">
                  <c:v>40828.11805556</c:v>
                </c:pt>
                <c:pt idx="1021">
                  <c:v>40828.118171300004</c:v>
                </c:pt>
                <c:pt idx="1022">
                  <c:v>40828.118287040008</c:v>
                </c:pt>
                <c:pt idx="1023">
                  <c:v>40828.118402779997</c:v>
                </c:pt>
                <c:pt idx="1024">
                  <c:v>40828.118518520008</c:v>
                </c:pt>
                <c:pt idx="1025">
                  <c:v>40828.118634260005</c:v>
                </c:pt>
                <c:pt idx="1026">
                  <c:v>40828.118750000001</c:v>
                </c:pt>
                <c:pt idx="1027">
                  <c:v>40828.118865739998</c:v>
                </c:pt>
                <c:pt idx="1028">
                  <c:v>40828.118981480002</c:v>
                </c:pt>
                <c:pt idx="1029">
                  <c:v>40828.119097219998</c:v>
                </c:pt>
                <c:pt idx="1030">
                  <c:v>40828.119212960002</c:v>
                </c:pt>
                <c:pt idx="1031">
                  <c:v>40828.119328699999</c:v>
                </c:pt>
                <c:pt idx="1032">
                  <c:v>40828.119444440003</c:v>
                </c:pt>
                <c:pt idx="1033">
                  <c:v>40828.119560179999</c:v>
                </c:pt>
                <c:pt idx="1034">
                  <c:v>40828.11967593</c:v>
                </c:pt>
                <c:pt idx="1035">
                  <c:v>40828.119791669989</c:v>
                </c:pt>
                <c:pt idx="1036">
                  <c:v>40828.11990741</c:v>
                </c:pt>
                <c:pt idx="1037">
                  <c:v>40828.120023149997</c:v>
                </c:pt>
                <c:pt idx="1038">
                  <c:v>40828.120138890001</c:v>
                </c:pt>
                <c:pt idx="1039">
                  <c:v>40828.120254629997</c:v>
                </c:pt>
                <c:pt idx="1040">
                  <c:v>40828.120370370001</c:v>
                </c:pt>
                <c:pt idx="1041">
                  <c:v>40828.12048610999</c:v>
                </c:pt>
                <c:pt idx="1042">
                  <c:v>40828.120601849994</c:v>
                </c:pt>
                <c:pt idx="1043">
                  <c:v>40828.120717589991</c:v>
                </c:pt>
                <c:pt idx="1044">
                  <c:v>40828.120833330002</c:v>
                </c:pt>
                <c:pt idx="1045">
                  <c:v>40828.120949069991</c:v>
                </c:pt>
                <c:pt idx="1046">
                  <c:v>40828.121064819985</c:v>
                </c:pt>
                <c:pt idx="1047">
                  <c:v>40828.121180559981</c:v>
                </c:pt>
                <c:pt idx="1048">
                  <c:v>40828.1212963</c:v>
                </c:pt>
                <c:pt idx="1049">
                  <c:v>40828.121412040004</c:v>
                </c:pt>
                <c:pt idx="1050">
                  <c:v>40828.121527779993</c:v>
                </c:pt>
                <c:pt idx="1051">
                  <c:v>40828.121643519982</c:v>
                </c:pt>
                <c:pt idx="1052">
                  <c:v>40828.121759259993</c:v>
                </c:pt>
                <c:pt idx="1053">
                  <c:v>40828.121874999997</c:v>
                </c:pt>
                <c:pt idx="1054">
                  <c:v>40828.121990739994</c:v>
                </c:pt>
                <c:pt idx="1055">
                  <c:v>40828.122106479997</c:v>
                </c:pt>
                <c:pt idx="1056">
                  <c:v>40828.122222220001</c:v>
                </c:pt>
                <c:pt idx="1057">
                  <c:v>40828.122337959998</c:v>
                </c:pt>
                <c:pt idx="1058">
                  <c:v>40828.122453699994</c:v>
                </c:pt>
                <c:pt idx="1059">
                  <c:v>40828.122569439998</c:v>
                </c:pt>
                <c:pt idx="1060">
                  <c:v>40828.122685189992</c:v>
                </c:pt>
                <c:pt idx="1061">
                  <c:v>40828.122800929996</c:v>
                </c:pt>
                <c:pt idx="1062">
                  <c:v>40828.12291667</c:v>
                </c:pt>
                <c:pt idx="1063">
                  <c:v>40828.123032409996</c:v>
                </c:pt>
                <c:pt idx="1064">
                  <c:v>40828.123148149993</c:v>
                </c:pt>
                <c:pt idx="1065">
                  <c:v>40828.123263889989</c:v>
                </c:pt>
                <c:pt idx="1066">
                  <c:v>40828.123379629993</c:v>
                </c:pt>
                <c:pt idx="1067">
                  <c:v>40828.12349536999</c:v>
                </c:pt>
                <c:pt idx="1068">
                  <c:v>40828.123611109993</c:v>
                </c:pt>
                <c:pt idx="1069">
                  <c:v>40828.12372684999</c:v>
                </c:pt>
                <c:pt idx="1070">
                  <c:v>40828.123842589994</c:v>
                </c:pt>
                <c:pt idx="1071">
                  <c:v>40828.123958329998</c:v>
                </c:pt>
                <c:pt idx="1072">
                  <c:v>40828.124074070001</c:v>
                </c:pt>
                <c:pt idx="1073">
                  <c:v>40828.124189809991</c:v>
                </c:pt>
                <c:pt idx="1074">
                  <c:v>40828.124305559992</c:v>
                </c:pt>
                <c:pt idx="1075">
                  <c:v>40828.124421299995</c:v>
                </c:pt>
                <c:pt idx="1076">
                  <c:v>40828.124537039999</c:v>
                </c:pt>
                <c:pt idx="1077">
                  <c:v>40828.124652779996</c:v>
                </c:pt>
                <c:pt idx="1078">
                  <c:v>40828.124768519992</c:v>
                </c:pt>
                <c:pt idx="1079">
                  <c:v>40828.124884259996</c:v>
                </c:pt>
                <c:pt idx="1080">
                  <c:v>40828.124999999993</c:v>
                </c:pt>
                <c:pt idx="1081">
                  <c:v>40828.125115739989</c:v>
                </c:pt>
                <c:pt idx="1082">
                  <c:v>40828.12523148</c:v>
                </c:pt>
                <c:pt idx="1083">
                  <c:v>40828.12534721999</c:v>
                </c:pt>
                <c:pt idx="1084">
                  <c:v>40828.125462959986</c:v>
                </c:pt>
                <c:pt idx="1085">
                  <c:v>40828.125578699997</c:v>
                </c:pt>
                <c:pt idx="1086">
                  <c:v>40828.125694440001</c:v>
                </c:pt>
                <c:pt idx="1087">
                  <c:v>40828.125810190002</c:v>
                </c:pt>
                <c:pt idx="1088">
                  <c:v>40828.125925929991</c:v>
                </c:pt>
                <c:pt idx="1089">
                  <c:v>40828.126041669995</c:v>
                </c:pt>
                <c:pt idx="1090">
                  <c:v>40828.126157409999</c:v>
                </c:pt>
                <c:pt idx="1091">
                  <c:v>40828.126273150003</c:v>
                </c:pt>
                <c:pt idx="1092">
                  <c:v>40828.126388889992</c:v>
                </c:pt>
                <c:pt idx="1093">
                  <c:v>40828.126504629996</c:v>
                </c:pt>
                <c:pt idx="1094">
                  <c:v>40828.12662037</c:v>
                </c:pt>
                <c:pt idx="1095">
                  <c:v>40828.126736110004</c:v>
                </c:pt>
                <c:pt idx="1096">
                  <c:v>40828.12685185</c:v>
                </c:pt>
                <c:pt idx="1097">
                  <c:v>40828.126967589989</c:v>
                </c:pt>
                <c:pt idx="1098">
                  <c:v>40828.127083329993</c:v>
                </c:pt>
                <c:pt idx="1099">
                  <c:v>40828.12719906999</c:v>
                </c:pt>
                <c:pt idx="1100">
                  <c:v>40828.127314809994</c:v>
                </c:pt>
                <c:pt idx="1101">
                  <c:v>40828.127430559987</c:v>
                </c:pt>
                <c:pt idx="1102">
                  <c:v>40828.127546299998</c:v>
                </c:pt>
                <c:pt idx="1103">
                  <c:v>40828.127662039995</c:v>
                </c:pt>
                <c:pt idx="1104">
                  <c:v>40828.127777779991</c:v>
                </c:pt>
                <c:pt idx="1105">
                  <c:v>40828.127893519995</c:v>
                </c:pt>
                <c:pt idx="1106">
                  <c:v>40828.128009259999</c:v>
                </c:pt>
                <c:pt idx="1107">
                  <c:v>40828.128124999996</c:v>
                </c:pt>
                <c:pt idx="1108">
                  <c:v>40828.128240739992</c:v>
                </c:pt>
                <c:pt idx="1109">
                  <c:v>40828.128356480003</c:v>
                </c:pt>
                <c:pt idx="1110">
                  <c:v>40828.12847222</c:v>
                </c:pt>
                <c:pt idx="1111">
                  <c:v>40828.128587959996</c:v>
                </c:pt>
                <c:pt idx="1112">
                  <c:v>40828.128703699993</c:v>
                </c:pt>
                <c:pt idx="1113">
                  <c:v>40828.128819440004</c:v>
                </c:pt>
                <c:pt idx="1114">
                  <c:v>40828.128935180001</c:v>
                </c:pt>
                <c:pt idx="1115">
                  <c:v>40828.129050929994</c:v>
                </c:pt>
                <c:pt idx="1116">
                  <c:v>40828.129166669984</c:v>
                </c:pt>
                <c:pt idx="1117">
                  <c:v>40828.129282409995</c:v>
                </c:pt>
                <c:pt idx="1118">
                  <c:v>40828.129398149998</c:v>
                </c:pt>
                <c:pt idx="1119">
                  <c:v>40828.129513890002</c:v>
                </c:pt>
                <c:pt idx="1120">
                  <c:v>40828.129629629992</c:v>
                </c:pt>
                <c:pt idx="1121">
                  <c:v>40828.129745369995</c:v>
                </c:pt>
                <c:pt idx="1122">
                  <c:v>40828.129861109992</c:v>
                </c:pt>
                <c:pt idx="1123">
                  <c:v>40828.129976849996</c:v>
                </c:pt>
                <c:pt idx="1124">
                  <c:v>40828.13009259</c:v>
                </c:pt>
                <c:pt idx="1125">
                  <c:v>40828.130208330003</c:v>
                </c:pt>
                <c:pt idx="1126">
                  <c:v>40828.13032407</c:v>
                </c:pt>
                <c:pt idx="1127">
                  <c:v>40828.130439820001</c:v>
                </c:pt>
                <c:pt idx="1128">
                  <c:v>40828.130555559997</c:v>
                </c:pt>
                <c:pt idx="1129">
                  <c:v>40828.130671300001</c:v>
                </c:pt>
                <c:pt idx="1130">
                  <c:v>40828.130787039991</c:v>
                </c:pt>
                <c:pt idx="1131">
                  <c:v>40828.130902779994</c:v>
                </c:pt>
                <c:pt idx="1132">
                  <c:v>40828.131018519991</c:v>
                </c:pt>
                <c:pt idx="1133">
                  <c:v>40828.131134259995</c:v>
                </c:pt>
                <c:pt idx="1134">
                  <c:v>40828.131249999999</c:v>
                </c:pt>
                <c:pt idx="1135">
                  <c:v>40828.131365739995</c:v>
                </c:pt>
                <c:pt idx="1136">
                  <c:v>40828.131481479992</c:v>
                </c:pt>
                <c:pt idx="1137">
                  <c:v>40828.131597220003</c:v>
                </c:pt>
                <c:pt idx="1138">
                  <c:v>40828.131712959992</c:v>
                </c:pt>
                <c:pt idx="1139">
                  <c:v>40828.131828699996</c:v>
                </c:pt>
                <c:pt idx="1140">
                  <c:v>40828.13194444</c:v>
                </c:pt>
                <c:pt idx="1141">
                  <c:v>40828.132060190001</c:v>
                </c:pt>
                <c:pt idx="1142">
                  <c:v>40828.132175929997</c:v>
                </c:pt>
                <c:pt idx="1143">
                  <c:v>40828.132291670001</c:v>
                </c:pt>
                <c:pt idx="1144">
                  <c:v>40828.132407409998</c:v>
                </c:pt>
                <c:pt idx="1145">
                  <c:v>40828.132523150001</c:v>
                </c:pt>
                <c:pt idx="1146">
                  <c:v>40828.132638889998</c:v>
                </c:pt>
                <c:pt idx="1147">
                  <c:v>40828.132754629994</c:v>
                </c:pt>
                <c:pt idx="1148">
                  <c:v>40828.132870369998</c:v>
                </c:pt>
                <c:pt idx="1149">
                  <c:v>40828.132986109995</c:v>
                </c:pt>
                <c:pt idx="1150">
                  <c:v>40828.133101849991</c:v>
                </c:pt>
                <c:pt idx="1151">
                  <c:v>40828.133217590002</c:v>
                </c:pt>
                <c:pt idx="1152">
                  <c:v>40828.133333329999</c:v>
                </c:pt>
                <c:pt idx="1153">
                  <c:v>40828.133449069996</c:v>
                </c:pt>
                <c:pt idx="1154">
                  <c:v>40828.133564809992</c:v>
                </c:pt>
                <c:pt idx="1155">
                  <c:v>40828.133680559986</c:v>
                </c:pt>
                <c:pt idx="1156">
                  <c:v>40828.133796299997</c:v>
                </c:pt>
                <c:pt idx="1157">
                  <c:v>40828.133912040001</c:v>
                </c:pt>
                <c:pt idx="1158">
                  <c:v>40828.134027779997</c:v>
                </c:pt>
                <c:pt idx="1159">
                  <c:v>40828.134143519994</c:v>
                </c:pt>
                <c:pt idx="1160">
                  <c:v>40828.134259260005</c:v>
                </c:pt>
                <c:pt idx="1161">
                  <c:v>40828.134375000001</c:v>
                </c:pt>
                <c:pt idx="1162">
                  <c:v>40828.134490739991</c:v>
                </c:pt>
                <c:pt idx="1163">
                  <c:v>40828.134606480002</c:v>
                </c:pt>
                <c:pt idx="1164">
                  <c:v>40828.134722219991</c:v>
                </c:pt>
                <c:pt idx="1165">
                  <c:v>40828.134837960002</c:v>
                </c:pt>
                <c:pt idx="1166">
                  <c:v>40828.134953699999</c:v>
                </c:pt>
                <c:pt idx="1167">
                  <c:v>40828.135069440003</c:v>
                </c:pt>
                <c:pt idx="1168">
                  <c:v>40828.135185179992</c:v>
                </c:pt>
                <c:pt idx="1169">
                  <c:v>40828.135300929993</c:v>
                </c:pt>
                <c:pt idx="1170">
                  <c:v>40828.135416669989</c:v>
                </c:pt>
                <c:pt idx="1171">
                  <c:v>40828.13553241</c:v>
                </c:pt>
                <c:pt idx="1172">
                  <c:v>40828.135648149997</c:v>
                </c:pt>
                <c:pt idx="1173">
                  <c:v>40828.135763889994</c:v>
                </c:pt>
                <c:pt idx="1174">
                  <c:v>40828.135879629997</c:v>
                </c:pt>
                <c:pt idx="1175">
                  <c:v>40828.135995370001</c:v>
                </c:pt>
                <c:pt idx="1176">
                  <c:v>40828.136111109998</c:v>
                </c:pt>
                <c:pt idx="1177">
                  <c:v>40828.136226850002</c:v>
                </c:pt>
                <c:pt idx="1178">
                  <c:v>40828.136342589991</c:v>
                </c:pt>
                <c:pt idx="1179">
                  <c:v>40828.136458330002</c:v>
                </c:pt>
                <c:pt idx="1180">
                  <c:v>40828.136574069998</c:v>
                </c:pt>
                <c:pt idx="1181">
                  <c:v>40828.136689819992</c:v>
                </c:pt>
                <c:pt idx="1182">
                  <c:v>40828.136805559996</c:v>
                </c:pt>
                <c:pt idx="1183">
                  <c:v>40828.1369213</c:v>
                </c:pt>
                <c:pt idx="1184">
                  <c:v>40828.137037040011</c:v>
                </c:pt>
                <c:pt idx="1185">
                  <c:v>40828.137152779993</c:v>
                </c:pt>
                <c:pt idx="1186">
                  <c:v>40828.137268519989</c:v>
                </c:pt>
                <c:pt idx="1187">
                  <c:v>40828.137384259993</c:v>
                </c:pt>
                <c:pt idx="1188">
                  <c:v>40828.137499999997</c:v>
                </c:pt>
                <c:pt idx="1189">
                  <c:v>40828.137615740001</c:v>
                </c:pt>
                <c:pt idx="1190">
                  <c:v>40828.137731479997</c:v>
                </c:pt>
                <c:pt idx="1191">
                  <c:v>40828.137847220001</c:v>
                </c:pt>
                <c:pt idx="1192">
                  <c:v>40828.137962959991</c:v>
                </c:pt>
                <c:pt idx="1193">
                  <c:v>40828.138078700002</c:v>
                </c:pt>
                <c:pt idx="1194">
                  <c:v>40828.138194439998</c:v>
                </c:pt>
                <c:pt idx="1195">
                  <c:v>40828.138310189999</c:v>
                </c:pt>
                <c:pt idx="1196">
                  <c:v>40828.138425929996</c:v>
                </c:pt>
                <c:pt idx="1197">
                  <c:v>40828.13854167</c:v>
                </c:pt>
                <c:pt idx="1198">
                  <c:v>40828.138657410003</c:v>
                </c:pt>
                <c:pt idx="1199">
                  <c:v>40828.13877315</c:v>
                </c:pt>
                <c:pt idx="1200">
                  <c:v>40828.138888889996</c:v>
                </c:pt>
                <c:pt idx="1201">
                  <c:v>40828.139004629993</c:v>
                </c:pt>
                <c:pt idx="1202">
                  <c:v>40828.13912036999</c:v>
                </c:pt>
                <c:pt idx="1203">
                  <c:v>40828.139236110001</c:v>
                </c:pt>
                <c:pt idx="1204">
                  <c:v>40828.139351849997</c:v>
                </c:pt>
                <c:pt idx="1205">
                  <c:v>40828.139467589994</c:v>
                </c:pt>
                <c:pt idx="1206">
                  <c:v>40828.139583329998</c:v>
                </c:pt>
                <c:pt idx="1207">
                  <c:v>40828.139699070001</c:v>
                </c:pt>
                <c:pt idx="1208">
                  <c:v>40828.139814809998</c:v>
                </c:pt>
                <c:pt idx="1209">
                  <c:v>40828.139930559992</c:v>
                </c:pt>
                <c:pt idx="1210">
                  <c:v>40828.140046300003</c:v>
                </c:pt>
                <c:pt idx="1211">
                  <c:v>40828.140162039992</c:v>
                </c:pt>
                <c:pt idx="1212">
                  <c:v>40828.140277780003</c:v>
                </c:pt>
                <c:pt idx="1213">
                  <c:v>40828.14039352</c:v>
                </c:pt>
                <c:pt idx="1214">
                  <c:v>40828.140509260003</c:v>
                </c:pt>
                <c:pt idx="1215">
                  <c:v>40828.140625</c:v>
                </c:pt>
                <c:pt idx="1216">
                  <c:v>40828.140740739989</c:v>
                </c:pt>
                <c:pt idx="1217">
                  <c:v>40828.140856480008</c:v>
                </c:pt>
                <c:pt idx="1218">
                  <c:v>40828.140972219997</c:v>
                </c:pt>
                <c:pt idx="1219">
                  <c:v>40828.141087959993</c:v>
                </c:pt>
                <c:pt idx="1220">
                  <c:v>40828.141203699997</c:v>
                </c:pt>
                <c:pt idx="1221">
                  <c:v>40828.141319440008</c:v>
                </c:pt>
                <c:pt idx="1222">
                  <c:v>40828.141435190002</c:v>
                </c:pt>
                <c:pt idx="1223">
                  <c:v>40828.141550929999</c:v>
                </c:pt>
                <c:pt idx="1224">
                  <c:v>40828.141666669995</c:v>
                </c:pt>
                <c:pt idx="1225">
                  <c:v>40828.141782409992</c:v>
                </c:pt>
                <c:pt idx="1226">
                  <c:v>40828.141898150003</c:v>
                </c:pt>
                <c:pt idx="1227">
                  <c:v>40828.142013889999</c:v>
                </c:pt>
                <c:pt idx="1228">
                  <c:v>40828.142129629996</c:v>
                </c:pt>
                <c:pt idx="1229">
                  <c:v>40828.142245370007</c:v>
                </c:pt>
                <c:pt idx="1230">
                  <c:v>40828.142361110004</c:v>
                </c:pt>
                <c:pt idx="1231">
                  <c:v>40828.14247685</c:v>
                </c:pt>
                <c:pt idx="1232">
                  <c:v>40828.142592589997</c:v>
                </c:pt>
                <c:pt idx="1233">
                  <c:v>40828.14270833</c:v>
                </c:pt>
                <c:pt idx="1234">
                  <c:v>40828.142824069997</c:v>
                </c:pt>
                <c:pt idx="1235">
                  <c:v>40828.142939810001</c:v>
                </c:pt>
                <c:pt idx="1236">
                  <c:v>40828.143055559995</c:v>
                </c:pt>
                <c:pt idx="1237">
                  <c:v>40828.143171299998</c:v>
                </c:pt>
                <c:pt idx="1238">
                  <c:v>40828.143287040002</c:v>
                </c:pt>
                <c:pt idx="1239">
                  <c:v>40828.143402779991</c:v>
                </c:pt>
                <c:pt idx="1240">
                  <c:v>40828.143518520003</c:v>
                </c:pt>
                <c:pt idx="1241">
                  <c:v>40828.143634259999</c:v>
                </c:pt>
                <c:pt idx="1242">
                  <c:v>40828.143749999996</c:v>
                </c:pt>
                <c:pt idx="1243">
                  <c:v>40828.143865739992</c:v>
                </c:pt>
                <c:pt idx="1244">
                  <c:v>40828.143981479996</c:v>
                </c:pt>
                <c:pt idx="1245">
                  <c:v>40828.144097220007</c:v>
                </c:pt>
                <c:pt idx="1246">
                  <c:v>40828.144212960004</c:v>
                </c:pt>
                <c:pt idx="1247">
                  <c:v>40828.1443287</c:v>
                </c:pt>
                <c:pt idx="1248">
                  <c:v>40828.144444439997</c:v>
                </c:pt>
                <c:pt idx="1249">
                  <c:v>40828.144560180001</c:v>
                </c:pt>
                <c:pt idx="1250">
                  <c:v>40828.144675930002</c:v>
                </c:pt>
                <c:pt idx="1251">
                  <c:v>40828.144791669991</c:v>
                </c:pt>
                <c:pt idx="1252">
                  <c:v>40828.144907410002</c:v>
                </c:pt>
                <c:pt idx="1253">
                  <c:v>40828.145023149998</c:v>
                </c:pt>
                <c:pt idx="1254">
                  <c:v>40828.145138890002</c:v>
                </c:pt>
                <c:pt idx="1255">
                  <c:v>40828.145254629999</c:v>
                </c:pt>
                <c:pt idx="1256">
                  <c:v>40828.145370370003</c:v>
                </c:pt>
                <c:pt idx="1257">
                  <c:v>40828.145486109992</c:v>
                </c:pt>
                <c:pt idx="1258">
                  <c:v>40828.145601849996</c:v>
                </c:pt>
                <c:pt idx="1259">
                  <c:v>40828.14571759</c:v>
                </c:pt>
                <c:pt idx="1260">
                  <c:v>40828.145833330003</c:v>
                </c:pt>
                <c:pt idx="1261">
                  <c:v>40828.14594907</c:v>
                </c:pt>
                <c:pt idx="1262">
                  <c:v>40828.146064820001</c:v>
                </c:pt>
                <c:pt idx="1263">
                  <c:v>40828.14618055999</c:v>
                </c:pt>
                <c:pt idx="1264">
                  <c:v>40828.146296300009</c:v>
                </c:pt>
                <c:pt idx="1265">
                  <c:v>40828.146412039998</c:v>
                </c:pt>
                <c:pt idx="1266">
                  <c:v>40828.146527780002</c:v>
                </c:pt>
                <c:pt idx="1267">
                  <c:v>40828.146643519991</c:v>
                </c:pt>
                <c:pt idx="1268">
                  <c:v>40828.146759260002</c:v>
                </c:pt>
                <c:pt idx="1269">
                  <c:v>40828.146875000006</c:v>
                </c:pt>
                <c:pt idx="1270">
                  <c:v>40828.146990740002</c:v>
                </c:pt>
                <c:pt idx="1271">
                  <c:v>40828.147106479999</c:v>
                </c:pt>
                <c:pt idx="1272">
                  <c:v>40828.147222220003</c:v>
                </c:pt>
                <c:pt idx="1273">
                  <c:v>40828.147337959999</c:v>
                </c:pt>
                <c:pt idx="1274">
                  <c:v>40828.147453699996</c:v>
                </c:pt>
                <c:pt idx="1275">
                  <c:v>40828.147569440007</c:v>
                </c:pt>
                <c:pt idx="1276">
                  <c:v>40828.147685190001</c:v>
                </c:pt>
                <c:pt idx="1277">
                  <c:v>40828.147800929997</c:v>
                </c:pt>
                <c:pt idx="1278">
                  <c:v>40828.147916670001</c:v>
                </c:pt>
                <c:pt idx="1279">
                  <c:v>40828.148032410005</c:v>
                </c:pt>
                <c:pt idx="1280">
                  <c:v>40828.148148150001</c:v>
                </c:pt>
                <c:pt idx="1281">
                  <c:v>40828.148263889998</c:v>
                </c:pt>
                <c:pt idx="1282">
                  <c:v>40828.148379630002</c:v>
                </c:pt>
                <c:pt idx="1283">
                  <c:v>40828.148495369998</c:v>
                </c:pt>
                <c:pt idx="1284">
                  <c:v>40828.148611110002</c:v>
                </c:pt>
                <c:pt idx="1285">
                  <c:v>40828.148726849999</c:v>
                </c:pt>
                <c:pt idx="1286">
                  <c:v>40828.148842590002</c:v>
                </c:pt>
                <c:pt idx="1287">
                  <c:v>40828.148958330006</c:v>
                </c:pt>
                <c:pt idx="1288">
                  <c:v>40828.149074070003</c:v>
                </c:pt>
                <c:pt idx="1289">
                  <c:v>40828.149189809992</c:v>
                </c:pt>
                <c:pt idx="1290">
                  <c:v>40828.149305559993</c:v>
                </c:pt>
                <c:pt idx="1291">
                  <c:v>40828.149421299997</c:v>
                </c:pt>
                <c:pt idx="1292">
                  <c:v>40828.149537040008</c:v>
                </c:pt>
                <c:pt idx="1293">
                  <c:v>40828.149652779997</c:v>
                </c:pt>
                <c:pt idx="1294">
                  <c:v>40828.149768519994</c:v>
                </c:pt>
                <c:pt idx="1295">
                  <c:v>40828.149884259998</c:v>
                </c:pt>
                <c:pt idx="1296">
                  <c:v>40828.15</c:v>
                </c:pt>
                <c:pt idx="1297">
                  <c:v>40828.150115739998</c:v>
                </c:pt>
                <c:pt idx="1298">
                  <c:v>40828.150231480009</c:v>
                </c:pt>
                <c:pt idx="1299">
                  <c:v>40828.150347219998</c:v>
                </c:pt>
                <c:pt idx="1300">
                  <c:v>40828.150462959995</c:v>
                </c:pt>
                <c:pt idx="1301">
                  <c:v>40828.150578700006</c:v>
                </c:pt>
                <c:pt idx="1302">
                  <c:v>40828.15069444001</c:v>
                </c:pt>
                <c:pt idx="1303">
                  <c:v>40828.150810180006</c:v>
                </c:pt>
                <c:pt idx="1304">
                  <c:v>40828.15092593</c:v>
                </c:pt>
                <c:pt idx="1305">
                  <c:v>40828.151041669989</c:v>
                </c:pt>
                <c:pt idx="1306">
                  <c:v>40828.15115741</c:v>
                </c:pt>
                <c:pt idx="1307">
                  <c:v>40828.151273150004</c:v>
                </c:pt>
                <c:pt idx="1308">
                  <c:v>40828.151388890001</c:v>
                </c:pt>
                <c:pt idx="1309">
                  <c:v>40828.151504629997</c:v>
                </c:pt>
                <c:pt idx="1310">
                  <c:v>40828.151620370001</c:v>
                </c:pt>
                <c:pt idx="1311">
                  <c:v>40828.151736109998</c:v>
                </c:pt>
                <c:pt idx="1312">
                  <c:v>40828.151851850002</c:v>
                </c:pt>
                <c:pt idx="1313">
                  <c:v>40828.151967589991</c:v>
                </c:pt>
                <c:pt idx="1314">
                  <c:v>40828.152083330002</c:v>
                </c:pt>
                <c:pt idx="1315">
                  <c:v>40828.152199069998</c:v>
                </c:pt>
                <c:pt idx="1316">
                  <c:v>40828.152314819999</c:v>
                </c:pt>
                <c:pt idx="1317">
                  <c:v>40828.152430559996</c:v>
                </c:pt>
                <c:pt idx="1318">
                  <c:v>40828.152546300007</c:v>
                </c:pt>
                <c:pt idx="1319">
                  <c:v>40828.152662040011</c:v>
                </c:pt>
                <c:pt idx="1320">
                  <c:v>40828.15277778</c:v>
                </c:pt>
                <c:pt idx="1321">
                  <c:v>40828.152893519997</c:v>
                </c:pt>
                <c:pt idx="1322">
                  <c:v>40828.153009260001</c:v>
                </c:pt>
                <c:pt idx="1323">
                  <c:v>40828.153124999997</c:v>
                </c:pt>
                <c:pt idx="1324">
                  <c:v>40828.153240740001</c:v>
                </c:pt>
                <c:pt idx="1325">
                  <c:v>40828.153356480005</c:v>
                </c:pt>
                <c:pt idx="1326">
                  <c:v>40828.153472220001</c:v>
                </c:pt>
                <c:pt idx="1327">
                  <c:v>40828.153587959998</c:v>
                </c:pt>
                <c:pt idx="1328">
                  <c:v>40828.153703699994</c:v>
                </c:pt>
                <c:pt idx="1329">
                  <c:v>40828.153819440005</c:v>
                </c:pt>
                <c:pt idx="1330">
                  <c:v>40828.153935189999</c:v>
                </c:pt>
                <c:pt idx="1331">
                  <c:v>40828.154050930003</c:v>
                </c:pt>
                <c:pt idx="1332">
                  <c:v>40828.15416667</c:v>
                </c:pt>
                <c:pt idx="1333">
                  <c:v>40828.154282410003</c:v>
                </c:pt>
                <c:pt idx="1334">
                  <c:v>40828.154398150007</c:v>
                </c:pt>
                <c:pt idx="1335">
                  <c:v>40828.154513890004</c:v>
                </c:pt>
                <c:pt idx="1336">
                  <c:v>40828.15462963</c:v>
                </c:pt>
                <c:pt idx="1337">
                  <c:v>40828.154745369997</c:v>
                </c:pt>
                <c:pt idx="1338">
                  <c:v>40828.154861110001</c:v>
                </c:pt>
                <c:pt idx="1339">
                  <c:v>40828.154976850004</c:v>
                </c:pt>
                <c:pt idx="1340">
                  <c:v>40828.155092590001</c:v>
                </c:pt>
                <c:pt idx="1341">
                  <c:v>40828.155208330005</c:v>
                </c:pt>
                <c:pt idx="1342">
                  <c:v>40828.155324070001</c:v>
                </c:pt>
                <c:pt idx="1343">
                  <c:v>40828.155439809998</c:v>
                </c:pt>
                <c:pt idx="1344">
                  <c:v>40828.155555559999</c:v>
                </c:pt>
                <c:pt idx="1345">
                  <c:v>40828.155671300003</c:v>
                </c:pt>
                <c:pt idx="1346">
                  <c:v>40828.155787039992</c:v>
                </c:pt>
                <c:pt idx="1347">
                  <c:v>40828.155902779996</c:v>
                </c:pt>
                <c:pt idx="1348">
                  <c:v>40828.156018520007</c:v>
                </c:pt>
                <c:pt idx="1349">
                  <c:v>40828.156134260003</c:v>
                </c:pt>
                <c:pt idx="1350">
                  <c:v>40828.156250000007</c:v>
                </c:pt>
                <c:pt idx="1351">
                  <c:v>40828.156365739997</c:v>
                </c:pt>
                <c:pt idx="1352">
                  <c:v>40828.15648148</c:v>
                </c:pt>
                <c:pt idx="1353">
                  <c:v>40828.156597220004</c:v>
                </c:pt>
                <c:pt idx="1354">
                  <c:v>40828.156712960001</c:v>
                </c:pt>
                <c:pt idx="1355">
                  <c:v>40828.156828700005</c:v>
                </c:pt>
                <c:pt idx="1356">
                  <c:v>40828.156944440008</c:v>
                </c:pt>
                <c:pt idx="1357">
                  <c:v>40828.157060190002</c:v>
                </c:pt>
                <c:pt idx="1358">
                  <c:v>40828.157175929999</c:v>
                </c:pt>
                <c:pt idx="1359">
                  <c:v>40828.157291670002</c:v>
                </c:pt>
                <c:pt idx="1360">
                  <c:v>40828.157407409999</c:v>
                </c:pt>
                <c:pt idx="1361">
                  <c:v>40828.157523150003</c:v>
                </c:pt>
                <c:pt idx="1362">
                  <c:v>40828.157638889999</c:v>
                </c:pt>
                <c:pt idx="1363">
                  <c:v>40828.157754629996</c:v>
                </c:pt>
                <c:pt idx="1364">
                  <c:v>40828.157870370007</c:v>
                </c:pt>
                <c:pt idx="1365">
                  <c:v>40828.157986110004</c:v>
                </c:pt>
                <c:pt idx="1366">
                  <c:v>40828.15810185</c:v>
                </c:pt>
                <c:pt idx="1367">
                  <c:v>40828.158217590004</c:v>
                </c:pt>
                <c:pt idx="1368">
                  <c:v>40828.158333330008</c:v>
                </c:pt>
                <c:pt idx="1369">
                  <c:v>40828.158449069997</c:v>
                </c:pt>
                <c:pt idx="1370">
                  <c:v>40828.158564810001</c:v>
                </c:pt>
                <c:pt idx="1371">
                  <c:v>40828.158680559995</c:v>
                </c:pt>
                <c:pt idx="1372">
                  <c:v>40828.158796300006</c:v>
                </c:pt>
                <c:pt idx="1373">
                  <c:v>40828.158912040009</c:v>
                </c:pt>
                <c:pt idx="1374">
                  <c:v>40828.159027779999</c:v>
                </c:pt>
                <c:pt idx="1375">
                  <c:v>40828.159143519995</c:v>
                </c:pt>
                <c:pt idx="1376">
                  <c:v>40828.159259260006</c:v>
                </c:pt>
                <c:pt idx="1377">
                  <c:v>40828.159375000003</c:v>
                </c:pt>
                <c:pt idx="1378">
                  <c:v>40828.159490739992</c:v>
                </c:pt>
                <c:pt idx="1379">
                  <c:v>40828.159606480003</c:v>
                </c:pt>
                <c:pt idx="1380">
                  <c:v>40828.15972222</c:v>
                </c:pt>
                <c:pt idx="1381">
                  <c:v>40828.159837960004</c:v>
                </c:pt>
                <c:pt idx="1382">
                  <c:v>40828.1599537</c:v>
                </c:pt>
                <c:pt idx="1383">
                  <c:v>40828.160069439997</c:v>
                </c:pt>
                <c:pt idx="1384">
                  <c:v>40828.160185179993</c:v>
                </c:pt>
                <c:pt idx="1385">
                  <c:v>40828.160300929994</c:v>
                </c:pt>
                <c:pt idx="1386">
                  <c:v>40828.160416669991</c:v>
                </c:pt>
                <c:pt idx="1387">
                  <c:v>40828.160532410002</c:v>
                </c:pt>
                <c:pt idx="1388">
                  <c:v>40828.160648149998</c:v>
                </c:pt>
                <c:pt idx="1389">
                  <c:v>40828.160763889995</c:v>
                </c:pt>
                <c:pt idx="1390">
                  <c:v>40828.160879629999</c:v>
                </c:pt>
                <c:pt idx="1391">
                  <c:v>40828.160995370003</c:v>
                </c:pt>
                <c:pt idx="1392">
                  <c:v>40828.161111109992</c:v>
                </c:pt>
                <c:pt idx="1393">
                  <c:v>40828.161226849996</c:v>
                </c:pt>
                <c:pt idx="1394">
                  <c:v>40828.161342589992</c:v>
                </c:pt>
                <c:pt idx="1395">
                  <c:v>40828.161458329996</c:v>
                </c:pt>
                <c:pt idx="1396">
                  <c:v>40828.16157407</c:v>
                </c:pt>
                <c:pt idx="1397">
                  <c:v>40828.161689819994</c:v>
                </c:pt>
                <c:pt idx="1398">
                  <c:v>40828.16180555999</c:v>
                </c:pt>
                <c:pt idx="1399">
                  <c:v>40828.161921299994</c:v>
                </c:pt>
                <c:pt idx="1400">
                  <c:v>40828.162037039998</c:v>
                </c:pt>
                <c:pt idx="1401">
                  <c:v>40828.162152779994</c:v>
                </c:pt>
                <c:pt idx="1402">
                  <c:v>40828.162268519991</c:v>
                </c:pt>
                <c:pt idx="1403">
                  <c:v>40828.162384259995</c:v>
                </c:pt>
                <c:pt idx="1404">
                  <c:v>40828.162499999999</c:v>
                </c:pt>
                <c:pt idx="1405">
                  <c:v>40828.162615740002</c:v>
                </c:pt>
                <c:pt idx="1406">
                  <c:v>40828.162731479999</c:v>
                </c:pt>
                <c:pt idx="1407">
                  <c:v>40828.162847220003</c:v>
                </c:pt>
                <c:pt idx="1408">
                  <c:v>40828.162962959992</c:v>
                </c:pt>
                <c:pt idx="1409">
                  <c:v>40828.163078699996</c:v>
                </c:pt>
                <c:pt idx="1410">
                  <c:v>40828.16319444</c:v>
                </c:pt>
                <c:pt idx="1411">
                  <c:v>40828.163310190001</c:v>
                </c:pt>
                <c:pt idx="1412">
                  <c:v>40828.16342592999</c:v>
                </c:pt>
                <c:pt idx="1413">
                  <c:v>40828.163541669994</c:v>
                </c:pt>
                <c:pt idx="1414">
                  <c:v>40828.163657409998</c:v>
                </c:pt>
                <c:pt idx="1415">
                  <c:v>40828.163773149994</c:v>
                </c:pt>
                <c:pt idx="1416">
                  <c:v>40828.163888889991</c:v>
                </c:pt>
                <c:pt idx="1417">
                  <c:v>40828.164004629994</c:v>
                </c:pt>
                <c:pt idx="1418">
                  <c:v>40828.164120369991</c:v>
                </c:pt>
                <c:pt idx="1419">
                  <c:v>40828.164236110002</c:v>
                </c:pt>
                <c:pt idx="1420">
                  <c:v>40828.164351849999</c:v>
                </c:pt>
                <c:pt idx="1421">
                  <c:v>40828.164467589995</c:v>
                </c:pt>
                <c:pt idx="1422">
                  <c:v>40828.164583329999</c:v>
                </c:pt>
                <c:pt idx="1423">
                  <c:v>40828.164699070003</c:v>
                </c:pt>
                <c:pt idx="1424">
                  <c:v>40828.164814809999</c:v>
                </c:pt>
                <c:pt idx="1425">
                  <c:v>40828.164930559993</c:v>
                </c:pt>
                <c:pt idx="1426">
                  <c:v>40828.165046299997</c:v>
                </c:pt>
                <c:pt idx="1427">
                  <c:v>40828.165162039993</c:v>
                </c:pt>
                <c:pt idx="1428">
                  <c:v>40828.165277779997</c:v>
                </c:pt>
                <c:pt idx="1429">
                  <c:v>40828.165393519994</c:v>
                </c:pt>
                <c:pt idx="1430">
                  <c:v>40828.165509259998</c:v>
                </c:pt>
                <c:pt idx="1431">
                  <c:v>40828.165624999994</c:v>
                </c:pt>
                <c:pt idx="1432">
                  <c:v>40828.165740739983</c:v>
                </c:pt>
                <c:pt idx="1433">
                  <c:v>40828.165856480002</c:v>
                </c:pt>
                <c:pt idx="1434">
                  <c:v>40828.165972219991</c:v>
                </c:pt>
                <c:pt idx="1435">
                  <c:v>40828.166087959995</c:v>
                </c:pt>
                <c:pt idx="1436">
                  <c:v>40828.166203699999</c:v>
                </c:pt>
                <c:pt idx="1437">
                  <c:v>40828.16631944001</c:v>
                </c:pt>
                <c:pt idx="1438">
                  <c:v>40828.166435179999</c:v>
                </c:pt>
                <c:pt idx="1439">
                  <c:v>40828.16655093</c:v>
                </c:pt>
                <c:pt idx="1440">
                  <c:v>40828.166666669989</c:v>
                </c:pt>
                <c:pt idx="1441">
                  <c:v>40828.166782409993</c:v>
                </c:pt>
                <c:pt idx="1442">
                  <c:v>40828.166898150004</c:v>
                </c:pt>
                <c:pt idx="1443">
                  <c:v>40828.167013890001</c:v>
                </c:pt>
                <c:pt idx="1444">
                  <c:v>40828.16712962999</c:v>
                </c:pt>
                <c:pt idx="1445">
                  <c:v>40828.167245370001</c:v>
                </c:pt>
                <c:pt idx="1446">
                  <c:v>40828.16736110999</c:v>
                </c:pt>
                <c:pt idx="1447">
                  <c:v>40828.167476849994</c:v>
                </c:pt>
                <c:pt idx="1448">
                  <c:v>40828.167592589991</c:v>
                </c:pt>
                <c:pt idx="1449">
                  <c:v>40828.167708329995</c:v>
                </c:pt>
                <c:pt idx="1450">
                  <c:v>40828.167824069991</c:v>
                </c:pt>
                <c:pt idx="1451">
                  <c:v>40828.167939819992</c:v>
                </c:pt>
                <c:pt idx="1452">
                  <c:v>40828.168055559996</c:v>
                </c:pt>
                <c:pt idx="1453">
                  <c:v>40828.1681713</c:v>
                </c:pt>
                <c:pt idx="1454">
                  <c:v>40828.168287040011</c:v>
                </c:pt>
                <c:pt idx="1455">
                  <c:v>40828.168402779993</c:v>
                </c:pt>
                <c:pt idx="1456">
                  <c:v>40828.168518519997</c:v>
                </c:pt>
                <c:pt idx="1457">
                  <c:v>40828.168634260001</c:v>
                </c:pt>
                <c:pt idx="1458">
                  <c:v>40828.168749999997</c:v>
                </c:pt>
                <c:pt idx="1459">
                  <c:v>40828.168865740001</c:v>
                </c:pt>
                <c:pt idx="1460">
                  <c:v>40828.168981479997</c:v>
                </c:pt>
                <c:pt idx="1461">
                  <c:v>40828.169097220001</c:v>
                </c:pt>
                <c:pt idx="1462">
                  <c:v>40828.169212959998</c:v>
                </c:pt>
                <c:pt idx="1463">
                  <c:v>40828.169328699994</c:v>
                </c:pt>
                <c:pt idx="1464">
                  <c:v>40828.169444439991</c:v>
                </c:pt>
                <c:pt idx="1465">
                  <c:v>40828.169560189992</c:v>
                </c:pt>
                <c:pt idx="1466">
                  <c:v>40828.169675929996</c:v>
                </c:pt>
                <c:pt idx="1467">
                  <c:v>40828.169791669992</c:v>
                </c:pt>
                <c:pt idx="1468">
                  <c:v>40828.169907409996</c:v>
                </c:pt>
                <c:pt idx="1469">
                  <c:v>40828.17002315</c:v>
                </c:pt>
                <c:pt idx="1470">
                  <c:v>40828.170138889996</c:v>
                </c:pt>
                <c:pt idx="1471">
                  <c:v>40828.17025463</c:v>
                </c:pt>
                <c:pt idx="1472">
                  <c:v>40828.170370369997</c:v>
                </c:pt>
                <c:pt idx="1473">
                  <c:v>40828.170486109993</c:v>
                </c:pt>
                <c:pt idx="1474">
                  <c:v>40828.170601849997</c:v>
                </c:pt>
                <c:pt idx="1475">
                  <c:v>40828.170717590001</c:v>
                </c:pt>
                <c:pt idx="1476">
                  <c:v>40828.170833330005</c:v>
                </c:pt>
                <c:pt idx="1477">
                  <c:v>40828.170949070001</c:v>
                </c:pt>
                <c:pt idx="1478">
                  <c:v>40828.171064809991</c:v>
                </c:pt>
                <c:pt idx="1479">
                  <c:v>40828.171180559984</c:v>
                </c:pt>
                <c:pt idx="1480">
                  <c:v>40828.171296300003</c:v>
                </c:pt>
                <c:pt idx="1481">
                  <c:v>40828.171412039992</c:v>
                </c:pt>
                <c:pt idx="1482">
                  <c:v>40828.171527779996</c:v>
                </c:pt>
                <c:pt idx="1483">
                  <c:v>40828.171643519992</c:v>
                </c:pt>
                <c:pt idx="1484">
                  <c:v>40828.171759259996</c:v>
                </c:pt>
                <c:pt idx="1485">
                  <c:v>40828.171875</c:v>
                </c:pt>
                <c:pt idx="1486">
                  <c:v>40828.171990739989</c:v>
                </c:pt>
                <c:pt idx="1487">
                  <c:v>40828.17210648</c:v>
                </c:pt>
                <c:pt idx="1488">
                  <c:v>40828.172222219997</c:v>
                </c:pt>
                <c:pt idx="1489">
                  <c:v>40828.172337960001</c:v>
                </c:pt>
                <c:pt idx="1490">
                  <c:v>40828.172453699997</c:v>
                </c:pt>
                <c:pt idx="1491">
                  <c:v>40828.172569440008</c:v>
                </c:pt>
                <c:pt idx="1492">
                  <c:v>40828.172685190002</c:v>
                </c:pt>
                <c:pt idx="1493">
                  <c:v>40828.172800929999</c:v>
                </c:pt>
                <c:pt idx="1494">
                  <c:v>40828.172916670002</c:v>
                </c:pt>
                <c:pt idx="1495">
                  <c:v>40828.173032409999</c:v>
                </c:pt>
                <c:pt idx="1496">
                  <c:v>40828.173148149996</c:v>
                </c:pt>
                <c:pt idx="1497">
                  <c:v>40828.173263889992</c:v>
                </c:pt>
                <c:pt idx="1498">
                  <c:v>40828.173379629996</c:v>
                </c:pt>
                <c:pt idx="1499">
                  <c:v>40828.17349537</c:v>
                </c:pt>
                <c:pt idx="1500">
                  <c:v>40828.173611110004</c:v>
                </c:pt>
                <c:pt idx="1501">
                  <c:v>40828.173726849993</c:v>
                </c:pt>
                <c:pt idx="1502">
                  <c:v>40828.173842589989</c:v>
                </c:pt>
                <c:pt idx="1503">
                  <c:v>40828.17395833</c:v>
                </c:pt>
                <c:pt idx="1504">
                  <c:v>40828.174074069997</c:v>
                </c:pt>
                <c:pt idx="1505">
                  <c:v>40828.174189809994</c:v>
                </c:pt>
                <c:pt idx="1506">
                  <c:v>40828.174305559995</c:v>
                </c:pt>
                <c:pt idx="1507">
                  <c:v>40828.174421299998</c:v>
                </c:pt>
                <c:pt idx="1508">
                  <c:v>40828.174537040009</c:v>
                </c:pt>
                <c:pt idx="1509">
                  <c:v>40828.174652779999</c:v>
                </c:pt>
                <c:pt idx="1510">
                  <c:v>40828.174768519995</c:v>
                </c:pt>
                <c:pt idx="1511">
                  <c:v>40828.174884259999</c:v>
                </c:pt>
                <c:pt idx="1512">
                  <c:v>40828.174999999996</c:v>
                </c:pt>
                <c:pt idx="1513">
                  <c:v>40828.175115739992</c:v>
                </c:pt>
                <c:pt idx="1514">
                  <c:v>40828.175231480003</c:v>
                </c:pt>
                <c:pt idx="1515">
                  <c:v>40828.17534722</c:v>
                </c:pt>
                <c:pt idx="1516">
                  <c:v>40828.175462959989</c:v>
                </c:pt>
                <c:pt idx="1517">
                  <c:v>40828.1755787</c:v>
                </c:pt>
                <c:pt idx="1518">
                  <c:v>40828.175694439997</c:v>
                </c:pt>
                <c:pt idx="1519">
                  <c:v>40828.175810180001</c:v>
                </c:pt>
                <c:pt idx="1520">
                  <c:v>40828.175925929994</c:v>
                </c:pt>
                <c:pt idx="1521">
                  <c:v>40828.176041669991</c:v>
                </c:pt>
                <c:pt idx="1522">
                  <c:v>40828.176157410002</c:v>
                </c:pt>
                <c:pt idx="1523">
                  <c:v>40828.176273150006</c:v>
                </c:pt>
                <c:pt idx="1524">
                  <c:v>40828.176388890002</c:v>
                </c:pt>
                <c:pt idx="1525">
                  <c:v>40828.176504629999</c:v>
                </c:pt>
                <c:pt idx="1526">
                  <c:v>40828.176620370003</c:v>
                </c:pt>
                <c:pt idx="1527">
                  <c:v>40828.176736109999</c:v>
                </c:pt>
                <c:pt idx="1528">
                  <c:v>40828.176851850003</c:v>
                </c:pt>
                <c:pt idx="1529">
                  <c:v>40828.17696759</c:v>
                </c:pt>
                <c:pt idx="1530">
                  <c:v>40828.177083329996</c:v>
                </c:pt>
                <c:pt idx="1531">
                  <c:v>40828.17719907</c:v>
                </c:pt>
                <c:pt idx="1532">
                  <c:v>40828.177314820001</c:v>
                </c:pt>
                <c:pt idx="1533">
                  <c:v>40828.17743055999</c:v>
                </c:pt>
                <c:pt idx="1534">
                  <c:v>40828.177546300001</c:v>
                </c:pt>
                <c:pt idx="1535">
                  <c:v>40828.177662039991</c:v>
                </c:pt>
                <c:pt idx="1536">
                  <c:v>40828.177777779994</c:v>
                </c:pt>
                <c:pt idx="1537">
                  <c:v>40828.177893519991</c:v>
                </c:pt>
                <c:pt idx="1538">
                  <c:v>40828.178009260002</c:v>
                </c:pt>
                <c:pt idx="1539">
                  <c:v>40828.178124999999</c:v>
                </c:pt>
                <c:pt idx="1540">
                  <c:v>40828.178240740002</c:v>
                </c:pt>
                <c:pt idx="1541">
                  <c:v>40828.178356480006</c:v>
                </c:pt>
                <c:pt idx="1542">
                  <c:v>40828.178472220003</c:v>
                </c:pt>
                <c:pt idx="1543">
                  <c:v>40828.178587959999</c:v>
                </c:pt>
                <c:pt idx="1544">
                  <c:v>40828.178703699996</c:v>
                </c:pt>
                <c:pt idx="1545">
                  <c:v>40828.178819440014</c:v>
                </c:pt>
                <c:pt idx="1546">
                  <c:v>40828.178935190008</c:v>
                </c:pt>
                <c:pt idx="1547">
                  <c:v>40828.179050929997</c:v>
                </c:pt>
                <c:pt idx="1548">
                  <c:v>40828.179166669994</c:v>
                </c:pt>
                <c:pt idx="1549">
                  <c:v>40828.179282409998</c:v>
                </c:pt>
                <c:pt idx="1550">
                  <c:v>40828.179398150001</c:v>
                </c:pt>
                <c:pt idx="1551">
                  <c:v>40828.179513889998</c:v>
                </c:pt>
                <c:pt idx="1552">
                  <c:v>40828.179629629994</c:v>
                </c:pt>
                <c:pt idx="1553">
                  <c:v>40828.179745369991</c:v>
                </c:pt>
                <c:pt idx="1554">
                  <c:v>40828.179861109995</c:v>
                </c:pt>
                <c:pt idx="1555">
                  <c:v>40828.179976849999</c:v>
                </c:pt>
                <c:pt idx="1556">
                  <c:v>40828.180092590002</c:v>
                </c:pt>
                <c:pt idx="1557">
                  <c:v>40828.180208330006</c:v>
                </c:pt>
                <c:pt idx="1558">
                  <c:v>40828.180324070003</c:v>
                </c:pt>
                <c:pt idx="1559">
                  <c:v>40828.180439809999</c:v>
                </c:pt>
                <c:pt idx="1560">
                  <c:v>40828.18055556</c:v>
                </c:pt>
                <c:pt idx="1561">
                  <c:v>40828.180671300004</c:v>
                </c:pt>
                <c:pt idx="1562">
                  <c:v>40828.180787040001</c:v>
                </c:pt>
                <c:pt idx="1563">
                  <c:v>40828.180902779997</c:v>
                </c:pt>
                <c:pt idx="1564">
                  <c:v>40828.181018520001</c:v>
                </c:pt>
                <c:pt idx="1565">
                  <c:v>40828.181134259998</c:v>
                </c:pt>
                <c:pt idx="1566">
                  <c:v>40828.181250000001</c:v>
                </c:pt>
                <c:pt idx="1567">
                  <c:v>40828.181365739991</c:v>
                </c:pt>
                <c:pt idx="1568">
                  <c:v>40828.181481479995</c:v>
                </c:pt>
                <c:pt idx="1569">
                  <c:v>40828.181597219998</c:v>
                </c:pt>
                <c:pt idx="1570">
                  <c:v>40828.181712959995</c:v>
                </c:pt>
                <c:pt idx="1571">
                  <c:v>40828.181828699999</c:v>
                </c:pt>
                <c:pt idx="1572">
                  <c:v>40828.181944440003</c:v>
                </c:pt>
                <c:pt idx="1573">
                  <c:v>40828.182060179999</c:v>
                </c:pt>
                <c:pt idx="1574">
                  <c:v>40828.18217593</c:v>
                </c:pt>
                <c:pt idx="1575">
                  <c:v>40828.182291669997</c:v>
                </c:pt>
                <c:pt idx="1576">
                  <c:v>40828.18240741</c:v>
                </c:pt>
                <c:pt idx="1577">
                  <c:v>40828.182523150004</c:v>
                </c:pt>
                <c:pt idx="1578">
                  <c:v>40828.182638890008</c:v>
                </c:pt>
                <c:pt idx="1579">
                  <c:v>40828.182754629997</c:v>
                </c:pt>
                <c:pt idx="1580">
                  <c:v>40828.182870370008</c:v>
                </c:pt>
                <c:pt idx="1581">
                  <c:v>40828.182986109998</c:v>
                </c:pt>
                <c:pt idx="1582">
                  <c:v>40828.183101849994</c:v>
                </c:pt>
                <c:pt idx="1583">
                  <c:v>40828.183217589998</c:v>
                </c:pt>
                <c:pt idx="1584">
                  <c:v>40828.183333330002</c:v>
                </c:pt>
                <c:pt idx="1585">
                  <c:v>40828.183449069991</c:v>
                </c:pt>
                <c:pt idx="1586">
                  <c:v>40828.183564819992</c:v>
                </c:pt>
                <c:pt idx="1587">
                  <c:v>40828.183680559989</c:v>
                </c:pt>
                <c:pt idx="1588">
                  <c:v>40828.1837963</c:v>
                </c:pt>
                <c:pt idx="1589">
                  <c:v>40828.183912040011</c:v>
                </c:pt>
                <c:pt idx="1590">
                  <c:v>40828.18402778</c:v>
                </c:pt>
                <c:pt idx="1591">
                  <c:v>40828.184143519989</c:v>
                </c:pt>
                <c:pt idx="1592">
                  <c:v>40828.184259260008</c:v>
                </c:pt>
                <c:pt idx="1593">
                  <c:v>40828.184375000004</c:v>
                </c:pt>
                <c:pt idx="1594">
                  <c:v>40828.184490740001</c:v>
                </c:pt>
                <c:pt idx="1595">
                  <c:v>40828.184606480005</c:v>
                </c:pt>
                <c:pt idx="1596">
                  <c:v>40828.184722220001</c:v>
                </c:pt>
                <c:pt idx="1597">
                  <c:v>40828.184837960005</c:v>
                </c:pt>
                <c:pt idx="1598">
                  <c:v>40828.184953700002</c:v>
                </c:pt>
                <c:pt idx="1599">
                  <c:v>40828.185069439998</c:v>
                </c:pt>
                <c:pt idx="1600">
                  <c:v>40828.185185189992</c:v>
                </c:pt>
                <c:pt idx="1601">
                  <c:v>40828.185300929996</c:v>
                </c:pt>
                <c:pt idx="1602">
                  <c:v>40828.18541667</c:v>
                </c:pt>
                <c:pt idx="1603">
                  <c:v>40828.185532410003</c:v>
                </c:pt>
                <c:pt idx="1604">
                  <c:v>40828.18564815</c:v>
                </c:pt>
                <c:pt idx="1605">
                  <c:v>40828.185763889989</c:v>
                </c:pt>
                <c:pt idx="1606">
                  <c:v>40828.18587963</c:v>
                </c:pt>
                <c:pt idx="1607">
                  <c:v>40828.185995369997</c:v>
                </c:pt>
                <c:pt idx="1608">
                  <c:v>40828.186111110001</c:v>
                </c:pt>
                <c:pt idx="1609">
                  <c:v>40828.186226850004</c:v>
                </c:pt>
                <c:pt idx="1610">
                  <c:v>40828.186342590001</c:v>
                </c:pt>
                <c:pt idx="1611">
                  <c:v>40828.186458330005</c:v>
                </c:pt>
                <c:pt idx="1612">
                  <c:v>40828.186574070009</c:v>
                </c:pt>
                <c:pt idx="1613">
                  <c:v>40828.186689809998</c:v>
                </c:pt>
                <c:pt idx="1614">
                  <c:v>40828.186805559999</c:v>
                </c:pt>
                <c:pt idx="1615">
                  <c:v>40828.186921300003</c:v>
                </c:pt>
                <c:pt idx="1616">
                  <c:v>40828.187037039999</c:v>
                </c:pt>
                <c:pt idx="1617">
                  <c:v>40828.187152779996</c:v>
                </c:pt>
                <c:pt idx="1618">
                  <c:v>40828.18726852</c:v>
                </c:pt>
                <c:pt idx="1619">
                  <c:v>40828.187384259996</c:v>
                </c:pt>
                <c:pt idx="1620">
                  <c:v>40828.1875</c:v>
                </c:pt>
                <c:pt idx="1621">
                  <c:v>40828.187615739997</c:v>
                </c:pt>
                <c:pt idx="1622">
                  <c:v>40828.18773148</c:v>
                </c:pt>
                <c:pt idx="1623">
                  <c:v>40828.187847219997</c:v>
                </c:pt>
                <c:pt idx="1624">
                  <c:v>40828.187962959993</c:v>
                </c:pt>
                <c:pt idx="1625">
                  <c:v>40828.188078700005</c:v>
                </c:pt>
                <c:pt idx="1626">
                  <c:v>40828.188194440008</c:v>
                </c:pt>
                <c:pt idx="1627">
                  <c:v>40828.188310190009</c:v>
                </c:pt>
                <c:pt idx="1628">
                  <c:v>40828.188425929999</c:v>
                </c:pt>
                <c:pt idx="1629">
                  <c:v>40828.188541670002</c:v>
                </c:pt>
                <c:pt idx="1630">
                  <c:v>40828.188657410006</c:v>
                </c:pt>
                <c:pt idx="1631">
                  <c:v>40828.188773150003</c:v>
                </c:pt>
                <c:pt idx="1632">
                  <c:v>40828.188888889999</c:v>
                </c:pt>
                <c:pt idx="1633">
                  <c:v>40828.189004629996</c:v>
                </c:pt>
                <c:pt idx="1634">
                  <c:v>40828.18912037</c:v>
                </c:pt>
                <c:pt idx="1635">
                  <c:v>40828.189236110011</c:v>
                </c:pt>
                <c:pt idx="1636">
                  <c:v>40828.18935185</c:v>
                </c:pt>
                <c:pt idx="1637">
                  <c:v>40828.189467589989</c:v>
                </c:pt>
                <c:pt idx="1638">
                  <c:v>40828.18958333</c:v>
                </c:pt>
                <c:pt idx="1639">
                  <c:v>40828.189699069997</c:v>
                </c:pt>
                <c:pt idx="1640">
                  <c:v>40828.189814810001</c:v>
                </c:pt>
                <c:pt idx="1641">
                  <c:v>40828.189930559995</c:v>
                </c:pt>
                <c:pt idx="1642">
                  <c:v>40828.190046299998</c:v>
                </c:pt>
                <c:pt idx="1643">
                  <c:v>40828.190162039995</c:v>
                </c:pt>
                <c:pt idx="1644">
                  <c:v>40828.190277779999</c:v>
                </c:pt>
                <c:pt idx="1645">
                  <c:v>40828.190393519995</c:v>
                </c:pt>
                <c:pt idx="1646">
                  <c:v>40828.190509259999</c:v>
                </c:pt>
                <c:pt idx="1647">
                  <c:v>40828.190624999996</c:v>
                </c:pt>
                <c:pt idx="1648">
                  <c:v>40828.190740739985</c:v>
                </c:pt>
                <c:pt idx="1649">
                  <c:v>40828.190856480003</c:v>
                </c:pt>
                <c:pt idx="1650">
                  <c:v>40828.19097222</c:v>
                </c:pt>
                <c:pt idx="1651">
                  <c:v>40828.191087959989</c:v>
                </c:pt>
                <c:pt idx="1652">
                  <c:v>40828.191203699993</c:v>
                </c:pt>
                <c:pt idx="1653">
                  <c:v>40828.191319439997</c:v>
                </c:pt>
                <c:pt idx="1654">
                  <c:v>40828.191435179993</c:v>
                </c:pt>
                <c:pt idx="1655">
                  <c:v>40828.191550929994</c:v>
                </c:pt>
                <c:pt idx="1656">
                  <c:v>40828.191666669984</c:v>
                </c:pt>
                <c:pt idx="1657">
                  <c:v>40828.191782409987</c:v>
                </c:pt>
                <c:pt idx="1658">
                  <c:v>40828.191898149998</c:v>
                </c:pt>
                <c:pt idx="1659">
                  <c:v>40828.192013890002</c:v>
                </c:pt>
                <c:pt idx="1660">
                  <c:v>40828.192129629992</c:v>
                </c:pt>
                <c:pt idx="1661">
                  <c:v>40828.192245370003</c:v>
                </c:pt>
                <c:pt idx="1662">
                  <c:v>40828.192361109992</c:v>
                </c:pt>
                <c:pt idx="1663">
                  <c:v>40828.192476849996</c:v>
                </c:pt>
                <c:pt idx="1664">
                  <c:v>40828.19259259</c:v>
                </c:pt>
                <c:pt idx="1665">
                  <c:v>40828.192708329996</c:v>
                </c:pt>
                <c:pt idx="1666">
                  <c:v>40828.19282407</c:v>
                </c:pt>
                <c:pt idx="1667">
                  <c:v>40828.192939820001</c:v>
                </c:pt>
                <c:pt idx="1668">
                  <c:v>40828.19305555999</c:v>
                </c:pt>
                <c:pt idx="1669">
                  <c:v>40828.193171299994</c:v>
                </c:pt>
                <c:pt idx="1670">
                  <c:v>40828.193287039991</c:v>
                </c:pt>
                <c:pt idx="1671">
                  <c:v>40828.193402779987</c:v>
                </c:pt>
                <c:pt idx="1672">
                  <c:v>40828.193518519991</c:v>
                </c:pt>
                <c:pt idx="1673">
                  <c:v>40828.193634259995</c:v>
                </c:pt>
                <c:pt idx="1674">
                  <c:v>40828.193749999991</c:v>
                </c:pt>
                <c:pt idx="1675">
                  <c:v>40828.193865739995</c:v>
                </c:pt>
                <c:pt idx="1676">
                  <c:v>40828.193981479992</c:v>
                </c:pt>
                <c:pt idx="1677">
                  <c:v>40828.194097220003</c:v>
                </c:pt>
                <c:pt idx="1678">
                  <c:v>40828.194212959999</c:v>
                </c:pt>
                <c:pt idx="1679">
                  <c:v>40828.194328699996</c:v>
                </c:pt>
                <c:pt idx="1680">
                  <c:v>40828.19444444</c:v>
                </c:pt>
                <c:pt idx="1681">
                  <c:v>40828.194560190001</c:v>
                </c:pt>
                <c:pt idx="1682">
                  <c:v>40828.194675929997</c:v>
                </c:pt>
                <c:pt idx="1683">
                  <c:v>40828.194791669994</c:v>
                </c:pt>
                <c:pt idx="1684">
                  <c:v>40828.194907409998</c:v>
                </c:pt>
                <c:pt idx="1685">
                  <c:v>40828.195023149994</c:v>
                </c:pt>
                <c:pt idx="1686">
                  <c:v>40828.195138889991</c:v>
                </c:pt>
                <c:pt idx="1687">
                  <c:v>40828.195254629994</c:v>
                </c:pt>
                <c:pt idx="1688">
                  <c:v>40828.195370369991</c:v>
                </c:pt>
                <c:pt idx="1689">
                  <c:v>40828.195486109988</c:v>
                </c:pt>
                <c:pt idx="1690">
                  <c:v>40828.195601849991</c:v>
                </c:pt>
                <c:pt idx="1691">
                  <c:v>40828.195717589995</c:v>
                </c:pt>
                <c:pt idx="1692">
                  <c:v>40828.195833329999</c:v>
                </c:pt>
                <c:pt idx="1693">
                  <c:v>40828.195949069996</c:v>
                </c:pt>
                <c:pt idx="1694">
                  <c:v>40828.196064809992</c:v>
                </c:pt>
                <c:pt idx="1695">
                  <c:v>40828.196180559986</c:v>
                </c:pt>
                <c:pt idx="1696">
                  <c:v>40828.196296300004</c:v>
                </c:pt>
                <c:pt idx="1697">
                  <c:v>40828.196412040001</c:v>
                </c:pt>
                <c:pt idx="1698">
                  <c:v>40828.196527779997</c:v>
                </c:pt>
                <c:pt idx="1699">
                  <c:v>40828.196643519994</c:v>
                </c:pt>
                <c:pt idx="1700">
                  <c:v>40828.196759259998</c:v>
                </c:pt>
                <c:pt idx="1701">
                  <c:v>40828.196875000001</c:v>
                </c:pt>
                <c:pt idx="1702">
                  <c:v>40828.196990739991</c:v>
                </c:pt>
                <c:pt idx="1703">
                  <c:v>40828.197106479995</c:v>
                </c:pt>
                <c:pt idx="1704">
                  <c:v>40828.197222219991</c:v>
                </c:pt>
                <c:pt idx="1705">
                  <c:v>40828.197337959995</c:v>
                </c:pt>
                <c:pt idx="1706">
                  <c:v>40828.197453699991</c:v>
                </c:pt>
                <c:pt idx="1707">
                  <c:v>40828.197569440003</c:v>
                </c:pt>
                <c:pt idx="1708">
                  <c:v>40828.197685179992</c:v>
                </c:pt>
                <c:pt idx="1709">
                  <c:v>40828.197800929993</c:v>
                </c:pt>
                <c:pt idx="1710">
                  <c:v>40828.197916669989</c:v>
                </c:pt>
                <c:pt idx="1711">
                  <c:v>40828.19803241</c:v>
                </c:pt>
                <c:pt idx="1712">
                  <c:v>40828.198148149997</c:v>
                </c:pt>
                <c:pt idx="1713">
                  <c:v>40828.198263890001</c:v>
                </c:pt>
                <c:pt idx="1714">
                  <c:v>40828.198379629997</c:v>
                </c:pt>
                <c:pt idx="1715">
                  <c:v>40828.198495370001</c:v>
                </c:pt>
                <c:pt idx="1716">
                  <c:v>40828.198611109998</c:v>
                </c:pt>
                <c:pt idx="1717">
                  <c:v>40828.198726849994</c:v>
                </c:pt>
                <c:pt idx="1718">
                  <c:v>40828.198842589991</c:v>
                </c:pt>
                <c:pt idx="1719">
                  <c:v>40828.198958330002</c:v>
                </c:pt>
                <c:pt idx="1720">
                  <c:v>40828.199074069991</c:v>
                </c:pt>
                <c:pt idx="1721">
                  <c:v>40828.199189819985</c:v>
                </c:pt>
                <c:pt idx="1722">
                  <c:v>40828.199305559989</c:v>
                </c:pt>
                <c:pt idx="1723">
                  <c:v>40828.199421299993</c:v>
                </c:pt>
                <c:pt idx="1724">
                  <c:v>40828.199537040011</c:v>
                </c:pt>
                <c:pt idx="1725">
                  <c:v>40828.199652779993</c:v>
                </c:pt>
                <c:pt idx="1726">
                  <c:v>40828.199768519982</c:v>
                </c:pt>
                <c:pt idx="1727">
                  <c:v>40828.199884259993</c:v>
                </c:pt>
                <c:pt idx="1728">
                  <c:v>40828.199999999997</c:v>
                </c:pt>
                <c:pt idx="1729">
                  <c:v>40828.200115740001</c:v>
                </c:pt>
                <c:pt idx="1730">
                  <c:v>40828.200231480005</c:v>
                </c:pt>
                <c:pt idx="1731">
                  <c:v>40828.200347220001</c:v>
                </c:pt>
                <c:pt idx="1732">
                  <c:v>40828.200462959991</c:v>
                </c:pt>
                <c:pt idx="1733">
                  <c:v>40828.200578700002</c:v>
                </c:pt>
                <c:pt idx="1734">
                  <c:v>40828.200694439998</c:v>
                </c:pt>
                <c:pt idx="1735">
                  <c:v>40828.200810189999</c:v>
                </c:pt>
                <c:pt idx="1736">
                  <c:v>40828.200925929996</c:v>
                </c:pt>
                <c:pt idx="1737">
                  <c:v>40828.201041669992</c:v>
                </c:pt>
                <c:pt idx="1738">
                  <c:v>40828.201157409996</c:v>
                </c:pt>
                <c:pt idx="1739">
                  <c:v>40828.20127315</c:v>
                </c:pt>
                <c:pt idx="1740">
                  <c:v>40828.201388889989</c:v>
                </c:pt>
                <c:pt idx="1741">
                  <c:v>40828.201504629993</c:v>
                </c:pt>
                <c:pt idx="1742">
                  <c:v>40828.20162036999</c:v>
                </c:pt>
                <c:pt idx="1743">
                  <c:v>40828.201736109993</c:v>
                </c:pt>
                <c:pt idx="1744">
                  <c:v>40828.201851849997</c:v>
                </c:pt>
                <c:pt idx="1745">
                  <c:v>40828.201967589994</c:v>
                </c:pt>
                <c:pt idx="1746">
                  <c:v>40828.202083329998</c:v>
                </c:pt>
                <c:pt idx="1747">
                  <c:v>40828.202199070001</c:v>
                </c:pt>
                <c:pt idx="1748">
                  <c:v>40828.202314809998</c:v>
                </c:pt>
                <c:pt idx="1749">
                  <c:v>40828.202430559992</c:v>
                </c:pt>
                <c:pt idx="1750">
                  <c:v>40828.202546300003</c:v>
                </c:pt>
                <c:pt idx="1751">
                  <c:v>40828.202662039992</c:v>
                </c:pt>
                <c:pt idx="1752">
                  <c:v>40828.202777779996</c:v>
                </c:pt>
                <c:pt idx="1753">
                  <c:v>40828.20289352</c:v>
                </c:pt>
                <c:pt idx="1754">
                  <c:v>40828.203009259996</c:v>
                </c:pt>
                <c:pt idx="1755">
                  <c:v>40828.203124999993</c:v>
                </c:pt>
                <c:pt idx="1756">
                  <c:v>40828.203240739989</c:v>
                </c:pt>
                <c:pt idx="1757">
                  <c:v>40828.20335648</c:v>
                </c:pt>
                <c:pt idx="1758">
                  <c:v>40828.20347221999</c:v>
                </c:pt>
                <c:pt idx="1759">
                  <c:v>40828.203587959993</c:v>
                </c:pt>
                <c:pt idx="1760">
                  <c:v>40828.20370369999</c:v>
                </c:pt>
                <c:pt idx="1761">
                  <c:v>40828.203819440008</c:v>
                </c:pt>
                <c:pt idx="1762">
                  <c:v>40828.203935190002</c:v>
                </c:pt>
                <c:pt idx="1763">
                  <c:v>40828.204050929999</c:v>
                </c:pt>
                <c:pt idx="1764">
                  <c:v>40828.204166669995</c:v>
                </c:pt>
                <c:pt idx="1765">
                  <c:v>40828.204282409999</c:v>
                </c:pt>
                <c:pt idx="1766">
                  <c:v>40828.204398150003</c:v>
                </c:pt>
                <c:pt idx="1767">
                  <c:v>40828.204513889999</c:v>
                </c:pt>
                <c:pt idx="1768">
                  <c:v>40828.204629629996</c:v>
                </c:pt>
                <c:pt idx="1769">
                  <c:v>40828.20474537</c:v>
                </c:pt>
                <c:pt idx="1770">
                  <c:v>40828.204861110004</c:v>
                </c:pt>
                <c:pt idx="1771">
                  <c:v>40828.20497685</c:v>
                </c:pt>
                <c:pt idx="1772">
                  <c:v>40828.205092589989</c:v>
                </c:pt>
                <c:pt idx="1773">
                  <c:v>40828.20520833</c:v>
                </c:pt>
                <c:pt idx="1774">
                  <c:v>40828.20532406999</c:v>
                </c:pt>
                <c:pt idx="1775">
                  <c:v>40828.205439809994</c:v>
                </c:pt>
                <c:pt idx="1776">
                  <c:v>40828.205555559995</c:v>
                </c:pt>
                <c:pt idx="1777">
                  <c:v>40828.205671299998</c:v>
                </c:pt>
                <c:pt idx="1778">
                  <c:v>40828.205787039995</c:v>
                </c:pt>
                <c:pt idx="1779">
                  <c:v>40828.205902779991</c:v>
                </c:pt>
                <c:pt idx="1780">
                  <c:v>40828.206018520003</c:v>
                </c:pt>
                <c:pt idx="1781">
                  <c:v>40828.206134259999</c:v>
                </c:pt>
                <c:pt idx="1782">
                  <c:v>40828.206250000003</c:v>
                </c:pt>
                <c:pt idx="1783">
                  <c:v>40828.206365739992</c:v>
                </c:pt>
                <c:pt idx="1784">
                  <c:v>40828.206481479996</c:v>
                </c:pt>
                <c:pt idx="1785">
                  <c:v>40828.206597220007</c:v>
                </c:pt>
                <c:pt idx="1786">
                  <c:v>40828.206712959996</c:v>
                </c:pt>
                <c:pt idx="1787">
                  <c:v>40828.2068287</c:v>
                </c:pt>
                <c:pt idx="1788">
                  <c:v>40828.206944439997</c:v>
                </c:pt>
                <c:pt idx="1789">
                  <c:v>40828.207060179993</c:v>
                </c:pt>
                <c:pt idx="1790">
                  <c:v>40828.207175929994</c:v>
                </c:pt>
                <c:pt idx="1791">
                  <c:v>40828.207291669991</c:v>
                </c:pt>
                <c:pt idx="1792">
                  <c:v>40828.207407409995</c:v>
                </c:pt>
                <c:pt idx="1793">
                  <c:v>40828.207523149998</c:v>
                </c:pt>
                <c:pt idx="1794">
                  <c:v>40828.207638890002</c:v>
                </c:pt>
                <c:pt idx="1795">
                  <c:v>40828.207754629992</c:v>
                </c:pt>
                <c:pt idx="1796">
                  <c:v>40828.207870370003</c:v>
                </c:pt>
                <c:pt idx="1797">
                  <c:v>40828.207986109992</c:v>
                </c:pt>
                <c:pt idx="1798">
                  <c:v>40828.208101849996</c:v>
                </c:pt>
                <c:pt idx="1799">
                  <c:v>40828.208217590007</c:v>
                </c:pt>
                <c:pt idx="1800">
                  <c:v>40828.208333330003</c:v>
                </c:pt>
                <c:pt idx="1801">
                  <c:v>40828.20844907</c:v>
                </c:pt>
                <c:pt idx="1802">
                  <c:v>40828.208564820001</c:v>
                </c:pt>
                <c:pt idx="1803">
                  <c:v>40828.20868055999</c:v>
                </c:pt>
                <c:pt idx="1804">
                  <c:v>40828.208796300001</c:v>
                </c:pt>
                <c:pt idx="1805">
                  <c:v>40828.208912039998</c:v>
                </c:pt>
                <c:pt idx="1806">
                  <c:v>40828.209027779994</c:v>
                </c:pt>
                <c:pt idx="1807">
                  <c:v>40828.209143519984</c:v>
                </c:pt>
                <c:pt idx="1808">
                  <c:v>40828.209259260002</c:v>
                </c:pt>
                <c:pt idx="1809">
                  <c:v>40828.209374999999</c:v>
                </c:pt>
                <c:pt idx="1810">
                  <c:v>40828.209490739995</c:v>
                </c:pt>
                <c:pt idx="1811">
                  <c:v>40828.209606479999</c:v>
                </c:pt>
                <c:pt idx="1812">
                  <c:v>40828.209722219995</c:v>
                </c:pt>
                <c:pt idx="1813">
                  <c:v>40828.209837959999</c:v>
                </c:pt>
                <c:pt idx="1814">
                  <c:v>40828.209953699996</c:v>
                </c:pt>
                <c:pt idx="1815">
                  <c:v>40828.210069440007</c:v>
                </c:pt>
                <c:pt idx="1816">
                  <c:v>40828.210185190001</c:v>
                </c:pt>
                <c:pt idx="1817">
                  <c:v>40828.210300929997</c:v>
                </c:pt>
                <c:pt idx="1818">
                  <c:v>40828.210416670001</c:v>
                </c:pt>
                <c:pt idx="1819">
                  <c:v>40828.210532410005</c:v>
                </c:pt>
                <c:pt idx="1820">
                  <c:v>40828.210648150001</c:v>
                </c:pt>
                <c:pt idx="1821">
                  <c:v>40828.210763889991</c:v>
                </c:pt>
                <c:pt idx="1822">
                  <c:v>40828.210879630002</c:v>
                </c:pt>
                <c:pt idx="1823">
                  <c:v>40828.210995369998</c:v>
                </c:pt>
                <c:pt idx="1824">
                  <c:v>40828.211111109995</c:v>
                </c:pt>
                <c:pt idx="1825">
                  <c:v>40828.211226849999</c:v>
                </c:pt>
                <c:pt idx="1826">
                  <c:v>40828.211342589995</c:v>
                </c:pt>
                <c:pt idx="1827">
                  <c:v>40828.211458329999</c:v>
                </c:pt>
                <c:pt idx="1828">
                  <c:v>40828.211574070003</c:v>
                </c:pt>
                <c:pt idx="1829">
                  <c:v>40828.211689809992</c:v>
                </c:pt>
                <c:pt idx="1830">
                  <c:v>40828.211805559993</c:v>
                </c:pt>
                <c:pt idx="1831">
                  <c:v>40828.211921299997</c:v>
                </c:pt>
                <c:pt idx="1832">
                  <c:v>40828.212037040008</c:v>
                </c:pt>
                <c:pt idx="1833">
                  <c:v>40828.212152779997</c:v>
                </c:pt>
                <c:pt idx="1834">
                  <c:v>40828.212268520001</c:v>
                </c:pt>
                <c:pt idx="1835">
                  <c:v>40828.212384259998</c:v>
                </c:pt>
                <c:pt idx="1836">
                  <c:v>40828.212500000001</c:v>
                </c:pt>
                <c:pt idx="1837">
                  <c:v>40828.212615739998</c:v>
                </c:pt>
                <c:pt idx="1838">
                  <c:v>40828.212731480002</c:v>
                </c:pt>
                <c:pt idx="1839">
                  <c:v>40828.212847219998</c:v>
                </c:pt>
                <c:pt idx="1840">
                  <c:v>40828.212962959995</c:v>
                </c:pt>
                <c:pt idx="1841">
                  <c:v>40828.213078699999</c:v>
                </c:pt>
                <c:pt idx="1842">
                  <c:v>40828.213194440003</c:v>
                </c:pt>
                <c:pt idx="1843">
                  <c:v>40828.213310179999</c:v>
                </c:pt>
                <c:pt idx="1844">
                  <c:v>40828.213425929993</c:v>
                </c:pt>
                <c:pt idx="1845">
                  <c:v>40828.213541669989</c:v>
                </c:pt>
                <c:pt idx="1846">
                  <c:v>40828.21365741</c:v>
                </c:pt>
                <c:pt idx="1847">
                  <c:v>40828.213773149997</c:v>
                </c:pt>
                <c:pt idx="1848">
                  <c:v>40828.213888890001</c:v>
                </c:pt>
                <c:pt idx="1849">
                  <c:v>40828.214004629997</c:v>
                </c:pt>
                <c:pt idx="1850">
                  <c:v>40828.214120370001</c:v>
                </c:pt>
                <c:pt idx="1851">
                  <c:v>40828.214236110005</c:v>
                </c:pt>
                <c:pt idx="1852">
                  <c:v>40828.214351850002</c:v>
                </c:pt>
                <c:pt idx="1853">
                  <c:v>40828.214467589991</c:v>
                </c:pt>
                <c:pt idx="1854">
                  <c:v>40828.214583330002</c:v>
                </c:pt>
                <c:pt idx="1855">
                  <c:v>40828.214699069998</c:v>
                </c:pt>
                <c:pt idx="1856">
                  <c:v>40828.214814819999</c:v>
                </c:pt>
                <c:pt idx="1857">
                  <c:v>40828.214930559996</c:v>
                </c:pt>
                <c:pt idx="1858">
                  <c:v>40828.2150463</c:v>
                </c:pt>
                <c:pt idx="1859">
                  <c:v>40828.215162040004</c:v>
                </c:pt>
                <c:pt idx="1860">
                  <c:v>40828.21527778</c:v>
                </c:pt>
                <c:pt idx="1861">
                  <c:v>40828.215393519989</c:v>
                </c:pt>
                <c:pt idx="1862">
                  <c:v>40828.215509260001</c:v>
                </c:pt>
                <c:pt idx="1863">
                  <c:v>40828.215624999997</c:v>
                </c:pt>
                <c:pt idx="1864">
                  <c:v>40828.215740739994</c:v>
                </c:pt>
                <c:pt idx="1865">
                  <c:v>40828.215856480005</c:v>
                </c:pt>
                <c:pt idx="1866">
                  <c:v>40828.215972220001</c:v>
                </c:pt>
                <c:pt idx="1867">
                  <c:v>40828.216087959998</c:v>
                </c:pt>
                <c:pt idx="1868">
                  <c:v>40828.216203700002</c:v>
                </c:pt>
                <c:pt idx="1869">
                  <c:v>40828.216319440005</c:v>
                </c:pt>
                <c:pt idx="1870">
                  <c:v>40828.216435189999</c:v>
                </c:pt>
                <c:pt idx="1871">
                  <c:v>40828.216550930003</c:v>
                </c:pt>
                <c:pt idx="1872">
                  <c:v>40828.21666667</c:v>
                </c:pt>
                <c:pt idx="1873">
                  <c:v>40828.216782409996</c:v>
                </c:pt>
                <c:pt idx="1874">
                  <c:v>40828.216898150007</c:v>
                </c:pt>
                <c:pt idx="1875">
                  <c:v>40828.217013889996</c:v>
                </c:pt>
                <c:pt idx="1876">
                  <c:v>40828.217129629993</c:v>
                </c:pt>
                <c:pt idx="1877">
                  <c:v>40828.217245369997</c:v>
                </c:pt>
                <c:pt idx="1878">
                  <c:v>40828.217361109993</c:v>
                </c:pt>
                <c:pt idx="1879">
                  <c:v>40828.217476849997</c:v>
                </c:pt>
                <c:pt idx="1880">
                  <c:v>40828.217592590001</c:v>
                </c:pt>
                <c:pt idx="1881">
                  <c:v>40828.217708329998</c:v>
                </c:pt>
                <c:pt idx="1882">
                  <c:v>40828.217824070001</c:v>
                </c:pt>
                <c:pt idx="1883">
                  <c:v>40828.217939809998</c:v>
                </c:pt>
                <c:pt idx="1884">
                  <c:v>40828.218055559999</c:v>
                </c:pt>
                <c:pt idx="1885">
                  <c:v>40828.218171300003</c:v>
                </c:pt>
                <c:pt idx="1886">
                  <c:v>40828.218287039999</c:v>
                </c:pt>
                <c:pt idx="1887">
                  <c:v>40828.218402779996</c:v>
                </c:pt>
                <c:pt idx="1888">
                  <c:v>40828.218518520007</c:v>
                </c:pt>
                <c:pt idx="1889">
                  <c:v>40828.218634260003</c:v>
                </c:pt>
                <c:pt idx="1890">
                  <c:v>40828.21875</c:v>
                </c:pt>
                <c:pt idx="1891">
                  <c:v>40828.218865739997</c:v>
                </c:pt>
                <c:pt idx="1892">
                  <c:v>40828.21898148</c:v>
                </c:pt>
                <c:pt idx="1893">
                  <c:v>40828.219097219997</c:v>
                </c:pt>
                <c:pt idx="1894">
                  <c:v>40828.219212960001</c:v>
                </c:pt>
                <c:pt idx="1895">
                  <c:v>40828.219328699997</c:v>
                </c:pt>
                <c:pt idx="1896">
                  <c:v>40828.219444440001</c:v>
                </c:pt>
                <c:pt idx="1897">
                  <c:v>40828.219560190002</c:v>
                </c:pt>
                <c:pt idx="1898">
                  <c:v>40828.219675929999</c:v>
                </c:pt>
                <c:pt idx="1899">
                  <c:v>40828.219791669995</c:v>
                </c:pt>
                <c:pt idx="1900">
                  <c:v>40828.219907409999</c:v>
                </c:pt>
                <c:pt idx="1901">
                  <c:v>40828.220023149996</c:v>
                </c:pt>
                <c:pt idx="1902">
                  <c:v>40828.220138889992</c:v>
                </c:pt>
                <c:pt idx="1903">
                  <c:v>40828.220254629996</c:v>
                </c:pt>
                <c:pt idx="1904">
                  <c:v>40828.22037037</c:v>
                </c:pt>
                <c:pt idx="1905">
                  <c:v>40828.220486109996</c:v>
                </c:pt>
                <c:pt idx="1906">
                  <c:v>40828.220601849993</c:v>
                </c:pt>
                <c:pt idx="1907">
                  <c:v>40828.220717589989</c:v>
                </c:pt>
                <c:pt idx="1908">
                  <c:v>40828.22083333</c:v>
                </c:pt>
                <c:pt idx="1909">
                  <c:v>40828.22094906999</c:v>
                </c:pt>
                <c:pt idx="1910">
                  <c:v>40828.221064809986</c:v>
                </c:pt>
                <c:pt idx="1911">
                  <c:v>40828.22118055998</c:v>
                </c:pt>
                <c:pt idx="1912">
                  <c:v>40828.221296299998</c:v>
                </c:pt>
                <c:pt idx="1913">
                  <c:v>40828.221412039995</c:v>
                </c:pt>
                <c:pt idx="1914">
                  <c:v>40828.221527779991</c:v>
                </c:pt>
                <c:pt idx="1915">
                  <c:v>40828.221643519988</c:v>
                </c:pt>
                <c:pt idx="1916">
                  <c:v>40828.221759259992</c:v>
                </c:pt>
                <c:pt idx="1917">
                  <c:v>40828.221874999996</c:v>
                </c:pt>
                <c:pt idx="1918">
                  <c:v>40828.221990739985</c:v>
                </c:pt>
                <c:pt idx="1919">
                  <c:v>40828.222106479996</c:v>
                </c:pt>
                <c:pt idx="1920">
                  <c:v>40828.22222222</c:v>
                </c:pt>
                <c:pt idx="1921">
                  <c:v>40828.222337959996</c:v>
                </c:pt>
                <c:pt idx="1922">
                  <c:v>40828.222453699993</c:v>
                </c:pt>
                <c:pt idx="1923">
                  <c:v>40828.222569439997</c:v>
                </c:pt>
                <c:pt idx="1924">
                  <c:v>40828.222685179993</c:v>
                </c:pt>
                <c:pt idx="1925">
                  <c:v>40828.222800929994</c:v>
                </c:pt>
                <c:pt idx="1926">
                  <c:v>40828.222916669991</c:v>
                </c:pt>
                <c:pt idx="1927">
                  <c:v>40828.223032409995</c:v>
                </c:pt>
                <c:pt idx="1928">
                  <c:v>40828.223148149991</c:v>
                </c:pt>
                <c:pt idx="1929">
                  <c:v>40828.223263889995</c:v>
                </c:pt>
                <c:pt idx="1930">
                  <c:v>40828.223379629992</c:v>
                </c:pt>
                <c:pt idx="1931">
                  <c:v>40828.223495369995</c:v>
                </c:pt>
                <c:pt idx="1932">
                  <c:v>40828.223611109992</c:v>
                </c:pt>
                <c:pt idx="1933">
                  <c:v>40828.223726849988</c:v>
                </c:pt>
                <c:pt idx="1934">
                  <c:v>40828.223842589992</c:v>
                </c:pt>
                <c:pt idx="1935">
                  <c:v>40828.223958329996</c:v>
                </c:pt>
                <c:pt idx="1936">
                  <c:v>40828.22407407</c:v>
                </c:pt>
                <c:pt idx="1937">
                  <c:v>40828.224189819994</c:v>
                </c:pt>
                <c:pt idx="1938">
                  <c:v>40828.22430555999</c:v>
                </c:pt>
                <c:pt idx="1939">
                  <c:v>40828.224421299994</c:v>
                </c:pt>
                <c:pt idx="1940">
                  <c:v>40828.224537039998</c:v>
                </c:pt>
                <c:pt idx="1941">
                  <c:v>40828.224652779994</c:v>
                </c:pt>
                <c:pt idx="1942">
                  <c:v>40828.224768519984</c:v>
                </c:pt>
                <c:pt idx="1943">
                  <c:v>40828.224884259995</c:v>
                </c:pt>
                <c:pt idx="1944">
                  <c:v>40828.224999999999</c:v>
                </c:pt>
                <c:pt idx="1945">
                  <c:v>40828.225115739995</c:v>
                </c:pt>
                <c:pt idx="1946">
                  <c:v>40828.225231479999</c:v>
                </c:pt>
                <c:pt idx="1947">
                  <c:v>40828.225347219995</c:v>
                </c:pt>
                <c:pt idx="1948">
                  <c:v>40828.225462959985</c:v>
                </c:pt>
                <c:pt idx="1949">
                  <c:v>40828.225578699996</c:v>
                </c:pt>
                <c:pt idx="1950">
                  <c:v>40828.22569444</c:v>
                </c:pt>
                <c:pt idx="1951">
                  <c:v>40828.225810190001</c:v>
                </c:pt>
                <c:pt idx="1952">
                  <c:v>40828.22592592999</c:v>
                </c:pt>
                <c:pt idx="1953">
                  <c:v>40828.226041669994</c:v>
                </c:pt>
                <c:pt idx="1954">
                  <c:v>40828.226157409998</c:v>
                </c:pt>
                <c:pt idx="1955">
                  <c:v>40828.226273150001</c:v>
                </c:pt>
                <c:pt idx="1956">
                  <c:v>40828.226388889991</c:v>
                </c:pt>
                <c:pt idx="1957">
                  <c:v>40828.226504629994</c:v>
                </c:pt>
                <c:pt idx="1958">
                  <c:v>40828.226620369991</c:v>
                </c:pt>
                <c:pt idx="1959">
                  <c:v>40828.226736109995</c:v>
                </c:pt>
                <c:pt idx="1960">
                  <c:v>40828.226851849999</c:v>
                </c:pt>
                <c:pt idx="1961">
                  <c:v>40828.226967589995</c:v>
                </c:pt>
                <c:pt idx="1962">
                  <c:v>40828.227083329992</c:v>
                </c:pt>
                <c:pt idx="1963">
                  <c:v>40828.227199069996</c:v>
                </c:pt>
                <c:pt idx="1964">
                  <c:v>40828.227314809992</c:v>
                </c:pt>
                <c:pt idx="1965">
                  <c:v>40828.227430559986</c:v>
                </c:pt>
                <c:pt idx="1966">
                  <c:v>40828.227546299997</c:v>
                </c:pt>
                <c:pt idx="1967">
                  <c:v>40828.227662039993</c:v>
                </c:pt>
                <c:pt idx="1968">
                  <c:v>40828.22777777999</c:v>
                </c:pt>
                <c:pt idx="1969">
                  <c:v>40828.227893519994</c:v>
                </c:pt>
                <c:pt idx="1970">
                  <c:v>40828.228009259998</c:v>
                </c:pt>
                <c:pt idx="1971">
                  <c:v>40828.228124999994</c:v>
                </c:pt>
                <c:pt idx="1972">
                  <c:v>40828.228240739991</c:v>
                </c:pt>
                <c:pt idx="1973">
                  <c:v>40828.228356480002</c:v>
                </c:pt>
                <c:pt idx="1974">
                  <c:v>40828.228472219991</c:v>
                </c:pt>
                <c:pt idx="1975">
                  <c:v>40828.228587959995</c:v>
                </c:pt>
                <c:pt idx="1976">
                  <c:v>40828.228703699991</c:v>
                </c:pt>
                <c:pt idx="1977">
                  <c:v>40828.22881944001</c:v>
                </c:pt>
                <c:pt idx="1978">
                  <c:v>40828.228935179999</c:v>
                </c:pt>
                <c:pt idx="1979">
                  <c:v>40828.229050929993</c:v>
                </c:pt>
                <c:pt idx="1980">
                  <c:v>40828.229166669982</c:v>
                </c:pt>
                <c:pt idx="1981">
                  <c:v>40828.229282409993</c:v>
                </c:pt>
                <c:pt idx="1982">
                  <c:v>40828.229398149997</c:v>
                </c:pt>
                <c:pt idx="1983">
                  <c:v>40828.229513890001</c:v>
                </c:pt>
                <c:pt idx="1984">
                  <c:v>40828.22962962999</c:v>
                </c:pt>
                <c:pt idx="1985">
                  <c:v>40828.229745369994</c:v>
                </c:pt>
                <c:pt idx="1986">
                  <c:v>40828.22986110999</c:v>
                </c:pt>
                <c:pt idx="1987">
                  <c:v>40828.229976849994</c:v>
                </c:pt>
                <c:pt idx="1988">
                  <c:v>40828.230092589991</c:v>
                </c:pt>
                <c:pt idx="1989">
                  <c:v>40828.230208330002</c:v>
                </c:pt>
                <c:pt idx="1990">
                  <c:v>40828.230324069991</c:v>
                </c:pt>
                <c:pt idx="1991">
                  <c:v>40828.230439819992</c:v>
                </c:pt>
                <c:pt idx="1992">
                  <c:v>40828.230555559996</c:v>
                </c:pt>
                <c:pt idx="1993">
                  <c:v>40828.2306713</c:v>
                </c:pt>
                <c:pt idx="1994">
                  <c:v>40828.230787040004</c:v>
                </c:pt>
                <c:pt idx="1995">
                  <c:v>40828.230902779993</c:v>
                </c:pt>
                <c:pt idx="1996">
                  <c:v>40828.231018519989</c:v>
                </c:pt>
                <c:pt idx="1997">
                  <c:v>40828.231134259993</c:v>
                </c:pt>
                <c:pt idx="1998">
                  <c:v>40828.231249999997</c:v>
                </c:pt>
                <c:pt idx="1999">
                  <c:v>40828.231365739994</c:v>
                </c:pt>
                <c:pt idx="2000">
                  <c:v>40828.23148147999</c:v>
                </c:pt>
                <c:pt idx="2001">
                  <c:v>40828.231597220001</c:v>
                </c:pt>
                <c:pt idx="2002">
                  <c:v>40828.231712959991</c:v>
                </c:pt>
                <c:pt idx="2003">
                  <c:v>40828.231828699994</c:v>
                </c:pt>
                <c:pt idx="2004">
                  <c:v>40828.231944439991</c:v>
                </c:pt>
                <c:pt idx="2005">
                  <c:v>40828.232060189992</c:v>
                </c:pt>
                <c:pt idx="2006">
                  <c:v>40828.232175929996</c:v>
                </c:pt>
                <c:pt idx="2007">
                  <c:v>40828.23229167</c:v>
                </c:pt>
                <c:pt idx="2008">
                  <c:v>40828.232407409996</c:v>
                </c:pt>
                <c:pt idx="2009">
                  <c:v>40828.23252315</c:v>
                </c:pt>
                <c:pt idx="2010">
                  <c:v>40828.232638889996</c:v>
                </c:pt>
                <c:pt idx="2011">
                  <c:v>40828.232754629993</c:v>
                </c:pt>
                <c:pt idx="2012">
                  <c:v>40828.232870369997</c:v>
                </c:pt>
                <c:pt idx="2013">
                  <c:v>40828.232986109993</c:v>
                </c:pt>
                <c:pt idx="2014">
                  <c:v>40828.23310184999</c:v>
                </c:pt>
                <c:pt idx="2015">
                  <c:v>40828.233217590001</c:v>
                </c:pt>
                <c:pt idx="2016">
                  <c:v>40828.233333329998</c:v>
                </c:pt>
                <c:pt idx="2017">
                  <c:v>40828.233449069994</c:v>
                </c:pt>
                <c:pt idx="2018">
                  <c:v>40828.233564809991</c:v>
                </c:pt>
                <c:pt idx="2019">
                  <c:v>40828.233680559984</c:v>
                </c:pt>
                <c:pt idx="2020">
                  <c:v>40828.233796299995</c:v>
                </c:pt>
                <c:pt idx="2021">
                  <c:v>40828.233912039992</c:v>
                </c:pt>
                <c:pt idx="2022">
                  <c:v>40828.234027779996</c:v>
                </c:pt>
                <c:pt idx="2023">
                  <c:v>40828.234143519992</c:v>
                </c:pt>
                <c:pt idx="2024">
                  <c:v>40828.234259260003</c:v>
                </c:pt>
                <c:pt idx="2025">
                  <c:v>40828.234375</c:v>
                </c:pt>
                <c:pt idx="2026">
                  <c:v>40828.234490739989</c:v>
                </c:pt>
                <c:pt idx="2027">
                  <c:v>40828.23460648</c:v>
                </c:pt>
                <c:pt idx="2028">
                  <c:v>40828.23472221999</c:v>
                </c:pt>
                <c:pt idx="2029">
                  <c:v>40828.234837960001</c:v>
                </c:pt>
                <c:pt idx="2030">
                  <c:v>40828.234953699997</c:v>
                </c:pt>
                <c:pt idx="2031">
                  <c:v>40828.235069440001</c:v>
                </c:pt>
                <c:pt idx="2032">
                  <c:v>40828.235185189995</c:v>
                </c:pt>
                <c:pt idx="2033">
                  <c:v>40828.235300929991</c:v>
                </c:pt>
                <c:pt idx="2034">
                  <c:v>40828.235416669995</c:v>
                </c:pt>
                <c:pt idx="2035">
                  <c:v>40828.235532409999</c:v>
                </c:pt>
                <c:pt idx="2036">
                  <c:v>40828.235648149996</c:v>
                </c:pt>
                <c:pt idx="2037">
                  <c:v>40828.235763889985</c:v>
                </c:pt>
                <c:pt idx="2038">
                  <c:v>40828.235879629996</c:v>
                </c:pt>
                <c:pt idx="2039">
                  <c:v>40828.23599537</c:v>
                </c:pt>
                <c:pt idx="2040">
                  <c:v>40828.236111110004</c:v>
                </c:pt>
                <c:pt idx="2041">
                  <c:v>40828.23622685</c:v>
                </c:pt>
                <c:pt idx="2042">
                  <c:v>40828.236342589989</c:v>
                </c:pt>
                <c:pt idx="2043">
                  <c:v>40828.23645833</c:v>
                </c:pt>
                <c:pt idx="2044">
                  <c:v>40828.236574069997</c:v>
                </c:pt>
                <c:pt idx="2045">
                  <c:v>40828.236689809994</c:v>
                </c:pt>
                <c:pt idx="2046">
                  <c:v>40828.236805559995</c:v>
                </c:pt>
                <c:pt idx="2047">
                  <c:v>40828.236921299998</c:v>
                </c:pt>
                <c:pt idx="2048">
                  <c:v>40828.237037040002</c:v>
                </c:pt>
                <c:pt idx="2049">
                  <c:v>40828.237152779991</c:v>
                </c:pt>
                <c:pt idx="2050">
                  <c:v>40828.237268519995</c:v>
                </c:pt>
                <c:pt idx="2051">
                  <c:v>40828.237384259992</c:v>
                </c:pt>
                <c:pt idx="2052">
                  <c:v>40828.237499999996</c:v>
                </c:pt>
                <c:pt idx="2053">
                  <c:v>40828.237615739992</c:v>
                </c:pt>
                <c:pt idx="2054">
                  <c:v>40828.237731479996</c:v>
                </c:pt>
                <c:pt idx="2055">
                  <c:v>40828.23784722</c:v>
                </c:pt>
                <c:pt idx="2056">
                  <c:v>40828.237962959989</c:v>
                </c:pt>
                <c:pt idx="2057">
                  <c:v>40828.2380787</c:v>
                </c:pt>
                <c:pt idx="2058">
                  <c:v>40828.238194439997</c:v>
                </c:pt>
                <c:pt idx="2059">
                  <c:v>40828.238310180001</c:v>
                </c:pt>
                <c:pt idx="2060">
                  <c:v>40828.238425929994</c:v>
                </c:pt>
                <c:pt idx="2061">
                  <c:v>40828.238541669991</c:v>
                </c:pt>
                <c:pt idx="2062">
                  <c:v>40828.238657410002</c:v>
                </c:pt>
                <c:pt idx="2063">
                  <c:v>40828.238773149998</c:v>
                </c:pt>
                <c:pt idx="2064">
                  <c:v>40828.238888890002</c:v>
                </c:pt>
                <c:pt idx="2065">
                  <c:v>40828.239004629992</c:v>
                </c:pt>
                <c:pt idx="2066">
                  <c:v>40828.239120369995</c:v>
                </c:pt>
                <c:pt idx="2067">
                  <c:v>40828.239236109999</c:v>
                </c:pt>
                <c:pt idx="2068">
                  <c:v>40828.239351849996</c:v>
                </c:pt>
                <c:pt idx="2069">
                  <c:v>40828.239467589992</c:v>
                </c:pt>
                <c:pt idx="2070">
                  <c:v>40828.239583329996</c:v>
                </c:pt>
                <c:pt idx="2071">
                  <c:v>40828.23969907</c:v>
                </c:pt>
                <c:pt idx="2072">
                  <c:v>40828.239814820001</c:v>
                </c:pt>
                <c:pt idx="2073">
                  <c:v>40828.23993055999</c:v>
                </c:pt>
                <c:pt idx="2074">
                  <c:v>40828.240046300001</c:v>
                </c:pt>
                <c:pt idx="2075">
                  <c:v>40828.240162039991</c:v>
                </c:pt>
                <c:pt idx="2076">
                  <c:v>40828.240277780002</c:v>
                </c:pt>
                <c:pt idx="2077">
                  <c:v>40828.240393519991</c:v>
                </c:pt>
                <c:pt idx="2078">
                  <c:v>40828.240509260002</c:v>
                </c:pt>
                <c:pt idx="2079">
                  <c:v>40828.240624999999</c:v>
                </c:pt>
                <c:pt idx="2080">
                  <c:v>40828.240740739995</c:v>
                </c:pt>
                <c:pt idx="2081">
                  <c:v>40828.240856480006</c:v>
                </c:pt>
                <c:pt idx="2082">
                  <c:v>40828.240972220003</c:v>
                </c:pt>
                <c:pt idx="2083">
                  <c:v>40828.241087959992</c:v>
                </c:pt>
                <c:pt idx="2084">
                  <c:v>40828.241203699996</c:v>
                </c:pt>
                <c:pt idx="2085">
                  <c:v>40828.241319440007</c:v>
                </c:pt>
                <c:pt idx="2086">
                  <c:v>40828.241435190001</c:v>
                </c:pt>
                <c:pt idx="2087">
                  <c:v>40828.241550929997</c:v>
                </c:pt>
                <c:pt idx="2088">
                  <c:v>40828.241666669994</c:v>
                </c:pt>
                <c:pt idx="2089">
                  <c:v>40828.24178240999</c:v>
                </c:pt>
                <c:pt idx="2090">
                  <c:v>40828.241898150001</c:v>
                </c:pt>
                <c:pt idx="2091">
                  <c:v>40828.242013889998</c:v>
                </c:pt>
                <c:pt idx="2092">
                  <c:v>40828.242129629994</c:v>
                </c:pt>
                <c:pt idx="2093">
                  <c:v>40828.242245369998</c:v>
                </c:pt>
                <c:pt idx="2094">
                  <c:v>40828.242361109995</c:v>
                </c:pt>
                <c:pt idx="2095">
                  <c:v>40828.242476849999</c:v>
                </c:pt>
                <c:pt idx="2096">
                  <c:v>40828.242592590002</c:v>
                </c:pt>
                <c:pt idx="2097">
                  <c:v>40828.242708329999</c:v>
                </c:pt>
                <c:pt idx="2098">
                  <c:v>40828.242824070003</c:v>
                </c:pt>
                <c:pt idx="2099">
                  <c:v>40828.242939809999</c:v>
                </c:pt>
                <c:pt idx="2100">
                  <c:v>40828.243055559993</c:v>
                </c:pt>
                <c:pt idx="2101">
                  <c:v>40828.243171299997</c:v>
                </c:pt>
                <c:pt idx="2102">
                  <c:v>40828.243287040001</c:v>
                </c:pt>
                <c:pt idx="2103">
                  <c:v>40828.24340277999</c:v>
                </c:pt>
                <c:pt idx="2104">
                  <c:v>40828.243518520001</c:v>
                </c:pt>
                <c:pt idx="2105">
                  <c:v>40828.243634259998</c:v>
                </c:pt>
                <c:pt idx="2106">
                  <c:v>40828.243749999994</c:v>
                </c:pt>
                <c:pt idx="2107">
                  <c:v>40828.243865739991</c:v>
                </c:pt>
                <c:pt idx="2108">
                  <c:v>40828.243981479995</c:v>
                </c:pt>
                <c:pt idx="2109">
                  <c:v>40828.244097219998</c:v>
                </c:pt>
                <c:pt idx="2110">
                  <c:v>40828.244212960002</c:v>
                </c:pt>
                <c:pt idx="2111">
                  <c:v>40828.244328699999</c:v>
                </c:pt>
                <c:pt idx="2112">
                  <c:v>40828.244444440003</c:v>
                </c:pt>
                <c:pt idx="2113">
                  <c:v>40828.244560179999</c:v>
                </c:pt>
                <c:pt idx="2114">
                  <c:v>40828.24467593</c:v>
                </c:pt>
                <c:pt idx="2115">
                  <c:v>40828.244791669989</c:v>
                </c:pt>
                <c:pt idx="2116">
                  <c:v>40828.24490741</c:v>
                </c:pt>
                <c:pt idx="2117">
                  <c:v>40828.245023149997</c:v>
                </c:pt>
                <c:pt idx="2118">
                  <c:v>40828.245138890001</c:v>
                </c:pt>
                <c:pt idx="2119">
                  <c:v>40828.245254629997</c:v>
                </c:pt>
                <c:pt idx="2120">
                  <c:v>40828.245370370001</c:v>
                </c:pt>
                <c:pt idx="2121">
                  <c:v>40828.24548610999</c:v>
                </c:pt>
                <c:pt idx="2122">
                  <c:v>40828.245601849994</c:v>
                </c:pt>
                <c:pt idx="2123">
                  <c:v>40828.245717589991</c:v>
                </c:pt>
                <c:pt idx="2124">
                  <c:v>40828.245833330002</c:v>
                </c:pt>
                <c:pt idx="2125">
                  <c:v>40828.245949069991</c:v>
                </c:pt>
                <c:pt idx="2126">
                  <c:v>40828.246064819992</c:v>
                </c:pt>
                <c:pt idx="2127">
                  <c:v>40828.246180559989</c:v>
                </c:pt>
                <c:pt idx="2128">
                  <c:v>40828.246296300007</c:v>
                </c:pt>
                <c:pt idx="2129">
                  <c:v>40828.246412040011</c:v>
                </c:pt>
                <c:pt idx="2130">
                  <c:v>40828.24652778</c:v>
                </c:pt>
                <c:pt idx="2131">
                  <c:v>40828.246643519989</c:v>
                </c:pt>
                <c:pt idx="2132">
                  <c:v>40828.246759260001</c:v>
                </c:pt>
                <c:pt idx="2133">
                  <c:v>40828.246875000004</c:v>
                </c:pt>
                <c:pt idx="2134">
                  <c:v>40828.246990740001</c:v>
                </c:pt>
                <c:pt idx="2135">
                  <c:v>40828.247106479997</c:v>
                </c:pt>
                <c:pt idx="2136">
                  <c:v>40828.247222220001</c:v>
                </c:pt>
                <c:pt idx="2137">
                  <c:v>40828.247337959998</c:v>
                </c:pt>
                <c:pt idx="2138">
                  <c:v>40828.247453699994</c:v>
                </c:pt>
                <c:pt idx="2139">
                  <c:v>40828.247569439998</c:v>
                </c:pt>
                <c:pt idx="2140">
                  <c:v>40828.247685189992</c:v>
                </c:pt>
                <c:pt idx="2141">
                  <c:v>40828.247800929996</c:v>
                </c:pt>
                <c:pt idx="2142">
                  <c:v>40828.24791667</c:v>
                </c:pt>
                <c:pt idx="2143">
                  <c:v>40828.248032410003</c:v>
                </c:pt>
                <c:pt idx="2144">
                  <c:v>40828.24814815</c:v>
                </c:pt>
                <c:pt idx="2145">
                  <c:v>40828.248263889996</c:v>
                </c:pt>
                <c:pt idx="2146">
                  <c:v>40828.24837963</c:v>
                </c:pt>
                <c:pt idx="2147">
                  <c:v>40828.248495369997</c:v>
                </c:pt>
                <c:pt idx="2148">
                  <c:v>40828.248611110001</c:v>
                </c:pt>
                <c:pt idx="2149">
                  <c:v>40828.248726849997</c:v>
                </c:pt>
                <c:pt idx="2150">
                  <c:v>40828.248842590001</c:v>
                </c:pt>
                <c:pt idx="2151">
                  <c:v>40828.248958330005</c:v>
                </c:pt>
                <c:pt idx="2152">
                  <c:v>40828.249074070001</c:v>
                </c:pt>
                <c:pt idx="2153">
                  <c:v>40828.249189809991</c:v>
                </c:pt>
                <c:pt idx="2154">
                  <c:v>40828.249305559992</c:v>
                </c:pt>
                <c:pt idx="2155">
                  <c:v>40828.249421299995</c:v>
                </c:pt>
                <c:pt idx="2156">
                  <c:v>40828.249537039999</c:v>
                </c:pt>
                <c:pt idx="2157">
                  <c:v>40828.249652779996</c:v>
                </c:pt>
                <c:pt idx="2158">
                  <c:v>40828.249768519992</c:v>
                </c:pt>
                <c:pt idx="2159">
                  <c:v>40828.249884259996</c:v>
                </c:pt>
                <c:pt idx="2160">
                  <c:v>40828.25</c:v>
                </c:pt>
                <c:pt idx="2161">
                  <c:v>40828.250115739997</c:v>
                </c:pt>
                <c:pt idx="2162">
                  <c:v>40828.250231480008</c:v>
                </c:pt>
                <c:pt idx="2163">
                  <c:v>40828.250347219997</c:v>
                </c:pt>
                <c:pt idx="2164">
                  <c:v>40828.250462959993</c:v>
                </c:pt>
                <c:pt idx="2165">
                  <c:v>40828.250578700005</c:v>
                </c:pt>
                <c:pt idx="2166">
                  <c:v>40828.250694440008</c:v>
                </c:pt>
                <c:pt idx="2167">
                  <c:v>40828.250810190009</c:v>
                </c:pt>
                <c:pt idx="2168">
                  <c:v>40828.250925929999</c:v>
                </c:pt>
                <c:pt idx="2169">
                  <c:v>40828.251041669995</c:v>
                </c:pt>
                <c:pt idx="2170">
                  <c:v>40828.251157409999</c:v>
                </c:pt>
                <c:pt idx="2171">
                  <c:v>40828.251273150003</c:v>
                </c:pt>
                <c:pt idx="2172">
                  <c:v>40828.251388889992</c:v>
                </c:pt>
                <c:pt idx="2173">
                  <c:v>40828.251504629996</c:v>
                </c:pt>
                <c:pt idx="2174">
                  <c:v>40828.25162037</c:v>
                </c:pt>
                <c:pt idx="2175">
                  <c:v>40828.251736110004</c:v>
                </c:pt>
                <c:pt idx="2176">
                  <c:v>40828.25185185</c:v>
                </c:pt>
                <c:pt idx="2177">
                  <c:v>40828.251967589989</c:v>
                </c:pt>
                <c:pt idx="2178">
                  <c:v>40828.25208333</c:v>
                </c:pt>
                <c:pt idx="2179">
                  <c:v>40828.252199069997</c:v>
                </c:pt>
                <c:pt idx="2180">
                  <c:v>40828.252314810001</c:v>
                </c:pt>
                <c:pt idx="2181">
                  <c:v>40828.252430559995</c:v>
                </c:pt>
                <c:pt idx="2182">
                  <c:v>40828.252546300006</c:v>
                </c:pt>
                <c:pt idx="2183">
                  <c:v>40828.252662040002</c:v>
                </c:pt>
                <c:pt idx="2184">
                  <c:v>40828.252777779999</c:v>
                </c:pt>
                <c:pt idx="2185">
                  <c:v>40828.252893520003</c:v>
                </c:pt>
                <c:pt idx="2186">
                  <c:v>40828.253009259999</c:v>
                </c:pt>
                <c:pt idx="2187">
                  <c:v>40828.253124999996</c:v>
                </c:pt>
                <c:pt idx="2188">
                  <c:v>40828.253240739992</c:v>
                </c:pt>
                <c:pt idx="2189">
                  <c:v>40828.253356480003</c:v>
                </c:pt>
                <c:pt idx="2190">
                  <c:v>40828.25347222</c:v>
                </c:pt>
                <c:pt idx="2191">
                  <c:v>40828.253587959996</c:v>
                </c:pt>
                <c:pt idx="2192">
                  <c:v>40828.253703699993</c:v>
                </c:pt>
                <c:pt idx="2193">
                  <c:v>40828.253819440004</c:v>
                </c:pt>
                <c:pt idx="2194">
                  <c:v>40828.253935180001</c:v>
                </c:pt>
                <c:pt idx="2195">
                  <c:v>40828.254050930002</c:v>
                </c:pt>
                <c:pt idx="2196">
                  <c:v>40828.254166669991</c:v>
                </c:pt>
                <c:pt idx="2197">
                  <c:v>40828.254282410002</c:v>
                </c:pt>
                <c:pt idx="2198">
                  <c:v>40828.254398150006</c:v>
                </c:pt>
                <c:pt idx="2199">
                  <c:v>40828.25451389001</c:v>
                </c:pt>
                <c:pt idx="2200">
                  <c:v>40828.254629629999</c:v>
                </c:pt>
                <c:pt idx="2201">
                  <c:v>40828.254745370003</c:v>
                </c:pt>
                <c:pt idx="2202">
                  <c:v>40828.254861109999</c:v>
                </c:pt>
                <c:pt idx="2203">
                  <c:v>40828.254976850003</c:v>
                </c:pt>
                <c:pt idx="2204">
                  <c:v>40828.25509259</c:v>
                </c:pt>
                <c:pt idx="2205">
                  <c:v>40828.255208330003</c:v>
                </c:pt>
                <c:pt idx="2206">
                  <c:v>40828.25532407</c:v>
                </c:pt>
                <c:pt idx="2207">
                  <c:v>40828.255439820001</c:v>
                </c:pt>
                <c:pt idx="2208">
                  <c:v>40828.255555559997</c:v>
                </c:pt>
                <c:pt idx="2209">
                  <c:v>40828.255671300001</c:v>
                </c:pt>
                <c:pt idx="2210">
                  <c:v>40828.255787039991</c:v>
                </c:pt>
                <c:pt idx="2211">
                  <c:v>40828.255902779994</c:v>
                </c:pt>
                <c:pt idx="2212">
                  <c:v>40828.256018519998</c:v>
                </c:pt>
                <c:pt idx="2213">
                  <c:v>40828.256134260002</c:v>
                </c:pt>
                <c:pt idx="2214">
                  <c:v>40828.256250000006</c:v>
                </c:pt>
                <c:pt idx="2215">
                  <c:v>40828.256365740002</c:v>
                </c:pt>
                <c:pt idx="2216">
                  <c:v>40828.256481479999</c:v>
                </c:pt>
                <c:pt idx="2217">
                  <c:v>40828.25659722001</c:v>
                </c:pt>
                <c:pt idx="2218">
                  <c:v>40828.256712959999</c:v>
                </c:pt>
                <c:pt idx="2219">
                  <c:v>40828.256828700003</c:v>
                </c:pt>
                <c:pt idx="2220">
                  <c:v>40828.256944440007</c:v>
                </c:pt>
                <c:pt idx="2221">
                  <c:v>40828.257060190001</c:v>
                </c:pt>
                <c:pt idx="2222">
                  <c:v>40828.257175929997</c:v>
                </c:pt>
                <c:pt idx="2223">
                  <c:v>40828.257291670001</c:v>
                </c:pt>
                <c:pt idx="2224">
                  <c:v>40828.257407409998</c:v>
                </c:pt>
                <c:pt idx="2225">
                  <c:v>40828.257523150001</c:v>
                </c:pt>
                <c:pt idx="2226">
                  <c:v>40828.257638889998</c:v>
                </c:pt>
                <c:pt idx="2227">
                  <c:v>40828.257754629994</c:v>
                </c:pt>
                <c:pt idx="2228">
                  <c:v>40828.257870369998</c:v>
                </c:pt>
                <c:pt idx="2229">
                  <c:v>40828.257986109995</c:v>
                </c:pt>
                <c:pt idx="2230">
                  <c:v>40828.258101849999</c:v>
                </c:pt>
                <c:pt idx="2231">
                  <c:v>40828.25821759001</c:v>
                </c:pt>
                <c:pt idx="2232">
                  <c:v>40828.258333330006</c:v>
                </c:pt>
                <c:pt idx="2233">
                  <c:v>40828.258449070003</c:v>
                </c:pt>
                <c:pt idx="2234">
                  <c:v>40828.258564809999</c:v>
                </c:pt>
                <c:pt idx="2235">
                  <c:v>40828.258680559993</c:v>
                </c:pt>
                <c:pt idx="2236">
                  <c:v>40828.258796300004</c:v>
                </c:pt>
                <c:pt idx="2237">
                  <c:v>40828.258912040008</c:v>
                </c:pt>
                <c:pt idx="2238">
                  <c:v>40828.259027779997</c:v>
                </c:pt>
                <c:pt idx="2239">
                  <c:v>40828.259143519994</c:v>
                </c:pt>
                <c:pt idx="2240">
                  <c:v>40828.259259260005</c:v>
                </c:pt>
                <c:pt idx="2241">
                  <c:v>40828.259375000001</c:v>
                </c:pt>
                <c:pt idx="2242">
                  <c:v>40828.259490739991</c:v>
                </c:pt>
                <c:pt idx="2243">
                  <c:v>40828.259606480002</c:v>
                </c:pt>
                <c:pt idx="2244">
                  <c:v>40828.259722219991</c:v>
                </c:pt>
                <c:pt idx="2245">
                  <c:v>40828.259837960002</c:v>
                </c:pt>
                <c:pt idx="2246">
                  <c:v>40828.259953699999</c:v>
                </c:pt>
                <c:pt idx="2247">
                  <c:v>40828.260069440003</c:v>
                </c:pt>
                <c:pt idx="2248">
                  <c:v>40828.260185179992</c:v>
                </c:pt>
                <c:pt idx="2249">
                  <c:v>40828.260300929993</c:v>
                </c:pt>
                <c:pt idx="2250">
                  <c:v>40828.260416669989</c:v>
                </c:pt>
                <c:pt idx="2251">
                  <c:v>40828.26053241</c:v>
                </c:pt>
                <c:pt idx="2252">
                  <c:v>40828.260648149997</c:v>
                </c:pt>
                <c:pt idx="2253">
                  <c:v>40828.260763889994</c:v>
                </c:pt>
                <c:pt idx="2254">
                  <c:v>40828.260879629997</c:v>
                </c:pt>
                <c:pt idx="2255">
                  <c:v>40828.260995370001</c:v>
                </c:pt>
                <c:pt idx="2256">
                  <c:v>40828.26111110999</c:v>
                </c:pt>
                <c:pt idx="2257">
                  <c:v>40828.261226849994</c:v>
                </c:pt>
                <c:pt idx="2258">
                  <c:v>40828.261342589984</c:v>
                </c:pt>
                <c:pt idx="2259">
                  <c:v>40828.261458329995</c:v>
                </c:pt>
                <c:pt idx="2260">
                  <c:v>40828.261574069991</c:v>
                </c:pt>
                <c:pt idx="2261">
                  <c:v>40828.261689819985</c:v>
                </c:pt>
                <c:pt idx="2262">
                  <c:v>40828.261805559989</c:v>
                </c:pt>
                <c:pt idx="2263">
                  <c:v>40828.261921299993</c:v>
                </c:pt>
                <c:pt idx="2264">
                  <c:v>40828.262037040011</c:v>
                </c:pt>
                <c:pt idx="2265">
                  <c:v>40828.262152779993</c:v>
                </c:pt>
                <c:pt idx="2266">
                  <c:v>40828.262268519989</c:v>
                </c:pt>
                <c:pt idx="2267">
                  <c:v>40828.262384259993</c:v>
                </c:pt>
                <c:pt idx="2268">
                  <c:v>40828.262499999997</c:v>
                </c:pt>
                <c:pt idx="2269">
                  <c:v>40828.262615740001</c:v>
                </c:pt>
                <c:pt idx="2270">
                  <c:v>40828.262731479997</c:v>
                </c:pt>
                <c:pt idx="2271">
                  <c:v>40828.262847220001</c:v>
                </c:pt>
                <c:pt idx="2272">
                  <c:v>40828.262962959991</c:v>
                </c:pt>
                <c:pt idx="2273">
                  <c:v>40828.263078699994</c:v>
                </c:pt>
                <c:pt idx="2274">
                  <c:v>40828.263194439991</c:v>
                </c:pt>
                <c:pt idx="2275">
                  <c:v>40828.263310189992</c:v>
                </c:pt>
                <c:pt idx="2276">
                  <c:v>40828.263425929988</c:v>
                </c:pt>
                <c:pt idx="2277">
                  <c:v>40828.263541669992</c:v>
                </c:pt>
                <c:pt idx="2278">
                  <c:v>40828.263657409996</c:v>
                </c:pt>
                <c:pt idx="2279">
                  <c:v>40828.263773149993</c:v>
                </c:pt>
                <c:pt idx="2280">
                  <c:v>40828.263888889989</c:v>
                </c:pt>
                <c:pt idx="2281">
                  <c:v>40828.264004629993</c:v>
                </c:pt>
                <c:pt idx="2282">
                  <c:v>40828.26412036999</c:v>
                </c:pt>
                <c:pt idx="2283">
                  <c:v>40828.264236110001</c:v>
                </c:pt>
                <c:pt idx="2284">
                  <c:v>40828.264351849997</c:v>
                </c:pt>
                <c:pt idx="2285">
                  <c:v>40828.264467589994</c:v>
                </c:pt>
                <c:pt idx="2286">
                  <c:v>40828.264583329998</c:v>
                </c:pt>
                <c:pt idx="2287">
                  <c:v>40828.264699070001</c:v>
                </c:pt>
                <c:pt idx="2288">
                  <c:v>40828.264814809998</c:v>
                </c:pt>
                <c:pt idx="2289">
                  <c:v>40828.264930559992</c:v>
                </c:pt>
                <c:pt idx="2290">
                  <c:v>40828.265046299995</c:v>
                </c:pt>
                <c:pt idx="2291">
                  <c:v>40828.265162039985</c:v>
                </c:pt>
                <c:pt idx="2292">
                  <c:v>40828.265277779996</c:v>
                </c:pt>
                <c:pt idx="2293">
                  <c:v>40828.265393519992</c:v>
                </c:pt>
                <c:pt idx="2294">
                  <c:v>40828.265509259996</c:v>
                </c:pt>
                <c:pt idx="2295">
                  <c:v>40828.265624999993</c:v>
                </c:pt>
                <c:pt idx="2296">
                  <c:v>40828.265740739982</c:v>
                </c:pt>
                <c:pt idx="2297">
                  <c:v>40828.26585648</c:v>
                </c:pt>
                <c:pt idx="2298">
                  <c:v>40828.26597221999</c:v>
                </c:pt>
                <c:pt idx="2299">
                  <c:v>40828.266087959993</c:v>
                </c:pt>
                <c:pt idx="2300">
                  <c:v>40828.266203699997</c:v>
                </c:pt>
                <c:pt idx="2301">
                  <c:v>40828.266319440008</c:v>
                </c:pt>
                <c:pt idx="2302">
                  <c:v>40828.266435190002</c:v>
                </c:pt>
                <c:pt idx="2303">
                  <c:v>40828.266550929999</c:v>
                </c:pt>
                <c:pt idx="2304">
                  <c:v>40828.266666669995</c:v>
                </c:pt>
                <c:pt idx="2305">
                  <c:v>40828.266782409992</c:v>
                </c:pt>
                <c:pt idx="2306">
                  <c:v>40828.266898150003</c:v>
                </c:pt>
                <c:pt idx="2307">
                  <c:v>40828.267013889992</c:v>
                </c:pt>
                <c:pt idx="2308">
                  <c:v>40828.267129629989</c:v>
                </c:pt>
                <c:pt idx="2309">
                  <c:v>40828.26724537</c:v>
                </c:pt>
                <c:pt idx="2310">
                  <c:v>40828.267361109996</c:v>
                </c:pt>
                <c:pt idx="2311">
                  <c:v>40828.267476849993</c:v>
                </c:pt>
                <c:pt idx="2312">
                  <c:v>40828.267592589989</c:v>
                </c:pt>
                <c:pt idx="2313">
                  <c:v>40828.267708329993</c:v>
                </c:pt>
                <c:pt idx="2314">
                  <c:v>40828.26782406999</c:v>
                </c:pt>
                <c:pt idx="2315">
                  <c:v>40828.267939809994</c:v>
                </c:pt>
                <c:pt idx="2316">
                  <c:v>40828.268055559995</c:v>
                </c:pt>
                <c:pt idx="2317">
                  <c:v>40828.268171299998</c:v>
                </c:pt>
                <c:pt idx="2318">
                  <c:v>40828.268287040002</c:v>
                </c:pt>
                <c:pt idx="2319">
                  <c:v>40828.268402779991</c:v>
                </c:pt>
                <c:pt idx="2320">
                  <c:v>40828.268518520003</c:v>
                </c:pt>
                <c:pt idx="2321">
                  <c:v>40828.268634259999</c:v>
                </c:pt>
                <c:pt idx="2322">
                  <c:v>40828.268749999996</c:v>
                </c:pt>
                <c:pt idx="2323">
                  <c:v>40828.268865739992</c:v>
                </c:pt>
                <c:pt idx="2324">
                  <c:v>40828.268981479996</c:v>
                </c:pt>
                <c:pt idx="2325">
                  <c:v>40828.26909722</c:v>
                </c:pt>
                <c:pt idx="2326">
                  <c:v>40828.269212959996</c:v>
                </c:pt>
                <c:pt idx="2327">
                  <c:v>40828.269328699993</c:v>
                </c:pt>
                <c:pt idx="2328">
                  <c:v>40828.269444439989</c:v>
                </c:pt>
                <c:pt idx="2329">
                  <c:v>40828.269560179993</c:v>
                </c:pt>
                <c:pt idx="2330">
                  <c:v>40828.269675929994</c:v>
                </c:pt>
                <c:pt idx="2331">
                  <c:v>40828.269791669984</c:v>
                </c:pt>
                <c:pt idx="2332">
                  <c:v>40828.269907409995</c:v>
                </c:pt>
                <c:pt idx="2333">
                  <c:v>40828.270023149998</c:v>
                </c:pt>
                <c:pt idx="2334">
                  <c:v>40828.270138890002</c:v>
                </c:pt>
                <c:pt idx="2335">
                  <c:v>40828.270254629999</c:v>
                </c:pt>
                <c:pt idx="2336">
                  <c:v>40828.270370370003</c:v>
                </c:pt>
                <c:pt idx="2337">
                  <c:v>40828.270486109992</c:v>
                </c:pt>
                <c:pt idx="2338">
                  <c:v>40828.270601849996</c:v>
                </c:pt>
                <c:pt idx="2339">
                  <c:v>40828.27071759</c:v>
                </c:pt>
                <c:pt idx="2340">
                  <c:v>40828.270833330003</c:v>
                </c:pt>
                <c:pt idx="2341">
                  <c:v>40828.27094907</c:v>
                </c:pt>
                <c:pt idx="2342">
                  <c:v>40828.271064819994</c:v>
                </c:pt>
                <c:pt idx="2343">
                  <c:v>40828.271180559983</c:v>
                </c:pt>
                <c:pt idx="2344">
                  <c:v>40828.271296300001</c:v>
                </c:pt>
                <c:pt idx="2345">
                  <c:v>40828.271412039991</c:v>
                </c:pt>
                <c:pt idx="2346">
                  <c:v>40828.271527779994</c:v>
                </c:pt>
                <c:pt idx="2347">
                  <c:v>40828.271643519984</c:v>
                </c:pt>
                <c:pt idx="2348">
                  <c:v>40828.271759259995</c:v>
                </c:pt>
                <c:pt idx="2349">
                  <c:v>40828.271874999999</c:v>
                </c:pt>
                <c:pt idx="2350">
                  <c:v>40828.271990739995</c:v>
                </c:pt>
                <c:pt idx="2351">
                  <c:v>40828.272106479999</c:v>
                </c:pt>
                <c:pt idx="2352">
                  <c:v>40828.272222220003</c:v>
                </c:pt>
                <c:pt idx="2353">
                  <c:v>40828.272337959999</c:v>
                </c:pt>
                <c:pt idx="2354">
                  <c:v>40828.272453699996</c:v>
                </c:pt>
                <c:pt idx="2355">
                  <c:v>40828.272569440007</c:v>
                </c:pt>
                <c:pt idx="2356">
                  <c:v>40828.272685190001</c:v>
                </c:pt>
                <c:pt idx="2357">
                  <c:v>40828.272800929997</c:v>
                </c:pt>
                <c:pt idx="2358">
                  <c:v>40828.272916670001</c:v>
                </c:pt>
                <c:pt idx="2359">
                  <c:v>40828.273032409998</c:v>
                </c:pt>
                <c:pt idx="2360">
                  <c:v>40828.273148149994</c:v>
                </c:pt>
                <c:pt idx="2361">
                  <c:v>40828.273263889991</c:v>
                </c:pt>
                <c:pt idx="2362">
                  <c:v>40828.273379629994</c:v>
                </c:pt>
                <c:pt idx="2363">
                  <c:v>40828.273495369991</c:v>
                </c:pt>
                <c:pt idx="2364">
                  <c:v>40828.273611109995</c:v>
                </c:pt>
                <c:pt idx="2365">
                  <c:v>40828.273726849991</c:v>
                </c:pt>
                <c:pt idx="2366">
                  <c:v>40828.273842589995</c:v>
                </c:pt>
                <c:pt idx="2367">
                  <c:v>40828.273958329999</c:v>
                </c:pt>
                <c:pt idx="2368">
                  <c:v>40828.274074070003</c:v>
                </c:pt>
                <c:pt idx="2369">
                  <c:v>40828.274189809992</c:v>
                </c:pt>
                <c:pt idx="2370">
                  <c:v>40828.274305559993</c:v>
                </c:pt>
                <c:pt idx="2371">
                  <c:v>40828.274421299997</c:v>
                </c:pt>
                <c:pt idx="2372">
                  <c:v>40828.274537040008</c:v>
                </c:pt>
                <c:pt idx="2373">
                  <c:v>40828.274652779997</c:v>
                </c:pt>
                <c:pt idx="2374">
                  <c:v>40828.274768519994</c:v>
                </c:pt>
                <c:pt idx="2375">
                  <c:v>40828.274884259998</c:v>
                </c:pt>
                <c:pt idx="2376">
                  <c:v>40828.274999999994</c:v>
                </c:pt>
                <c:pt idx="2377">
                  <c:v>40828.275115739991</c:v>
                </c:pt>
                <c:pt idx="2378">
                  <c:v>40828.275231480002</c:v>
                </c:pt>
                <c:pt idx="2379">
                  <c:v>40828.275347219991</c:v>
                </c:pt>
                <c:pt idx="2380">
                  <c:v>40828.275462959988</c:v>
                </c:pt>
                <c:pt idx="2381">
                  <c:v>40828.275578699999</c:v>
                </c:pt>
                <c:pt idx="2382">
                  <c:v>40828.275694440003</c:v>
                </c:pt>
                <c:pt idx="2383">
                  <c:v>40828.275810179999</c:v>
                </c:pt>
                <c:pt idx="2384">
                  <c:v>40828.275925929993</c:v>
                </c:pt>
                <c:pt idx="2385">
                  <c:v>40828.276041669989</c:v>
                </c:pt>
                <c:pt idx="2386">
                  <c:v>40828.27615741</c:v>
                </c:pt>
                <c:pt idx="2387">
                  <c:v>40828.276273150004</c:v>
                </c:pt>
                <c:pt idx="2388">
                  <c:v>40828.276388890001</c:v>
                </c:pt>
                <c:pt idx="2389">
                  <c:v>40828.276504629997</c:v>
                </c:pt>
                <c:pt idx="2390">
                  <c:v>40828.276620370001</c:v>
                </c:pt>
                <c:pt idx="2391">
                  <c:v>40828.276736109998</c:v>
                </c:pt>
                <c:pt idx="2392">
                  <c:v>40828.276851850002</c:v>
                </c:pt>
                <c:pt idx="2393">
                  <c:v>40828.276967589991</c:v>
                </c:pt>
                <c:pt idx="2394">
                  <c:v>40828.277083329995</c:v>
                </c:pt>
                <c:pt idx="2395">
                  <c:v>40828.277199069991</c:v>
                </c:pt>
                <c:pt idx="2396">
                  <c:v>40828.277314819992</c:v>
                </c:pt>
                <c:pt idx="2397">
                  <c:v>40828.277430559989</c:v>
                </c:pt>
                <c:pt idx="2398">
                  <c:v>40828.2775463</c:v>
                </c:pt>
                <c:pt idx="2399">
                  <c:v>40828.277662040004</c:v>
                </c:pt>
                <c:pt idx="2400">
                  <c:v>40828.277777779993</c:v>
                </c:pt>
                <c:pt idx="2401">
                  <c:v>40828.277893519989</c:v>
                </c:pt>
                <c:pt idx="2402">
                  <c:v>40828.278009260001</c:v>
                </c:pt>
                <c:pt idx="2403">
                  <c:v>40828.278124999997</c:v>
                </c:pt>
                <c:pt idx="2404">
                  <c:v>40828.278240740001</c:v>
                </c:pt>
                <c:pt idx="2405">
                  <c:v>40828.278356480005</c:v>
                </c:pt>
                <c:pt idx="2406">
                  <c:v>40828.278472220001</c:v>
                </c:pt>
                <c:pt idx="2407">
                  <c:v>40828.278587959998</c:v>
                </c:pt>
                <c:pt idx="2408">
                  <c:v>40828.278703699994</c:v>
                </c:pt>
                <c:pt idx="2409">
                  <c:v>40828.278819440005</c:v>
                </c:pt>
                <c:pt idx="2410">
                  <c:v>40828.278935189999</c:v>
                </c:pt>
                <c:pt idx="2411">
                  <c:v>40828.279050929996</c:v>
                </c:pt>
                <c:pt idx="2412">
                  <c:v>40828.279166669992</c:v>
                </c:pt>
                <c:pt idx="2413">
                  <c:v>40828.279282409996</c:v>
                </c:pt>
                <c:pt idx="2414">
                  <c:v>40828.27939815</c:v>
                </c:pt>
                <c:pt idx="2415">
                  <c:v>40828.279513889996</c:v>
                </c:pt>
                <c:pt idx="2416">
                  <c:v>40828.279629629993</c:v>
                </c:pt>
                <c:pt idx="2417">
                  <c:v>40828.27974536999</c:v>
                </c:pt>
                <c:pt idx="2418">
                  <c:v>40828.279861109993</c:v>
                </c:pt>
                <c:pt idx="2419">
                  <c:v>40828.279976849997</c:v>
                </c:pt>
                <c:pt idx="2420">
                  <c:v>40828.280092590001</c:v>
                </c:pt>
                <c:pt idx="2421">
                  <c:v>40828.280208330005</c:v>
                </c:pt>
                <c:pt idx="2422">
                  <c:v>40828.280324070001</c:v>
                </c:pt>
                <c:pt idx="2423">
                  <c:v>40828.280439809998</c:v>
                </c:pt>
                <c:pt idx="2424">
                  <c:v>40828.280555559999</c:v>
                </c:pt>
                <c:pt idx="2425">
                  <c:v>40828.280671300003</c:v>
                </c:pt>
                <c:pt idx="2426">
                  <c:v>40828.280787039992</c:v>
                </c:pt>
                <c:pt idx="2427">
                  <c:v>40828.280902779996</c:v>
                </c:pt>
                <c:pt idx="2428">
                  <c:v>40828.28101852</c:v>
                </c:pt>
                <c:pt idx="2429">
                  <c:v>40828.281134259996</c:v>
                </c:pt>
                <c:pt idx="2430">
                  <c:v>40828.28125</c:v>
                </c:pt>
                <c:pt idx="2431">
                  <c:v>40828.281365739989</c:v>
                </c:pt>
                <c:pt idx="2432">
                  <c:v>40828.281481479993</c:v>
                </c:pt>
                <c:pt idx="2433">
                  <c:v>40828.281597219997</c:v>
                </c:pt>
                <c:pt idx="2434">
                  <c:v>40828.281712959993</c:v>
                </c:pt>
                <c:pt idx="2435">
                  <c:v>40828.281828699997</c:v>
                </c:pt>
                <c:pt idx="2436">
                  <c:v>40828.281944440001</c:v>
                </c:pt>
                <c:pt idx="2437">
                  <c:v>40828.282060190002</c:v>
                </c:pt>
                <c:pt idx="2438">
                  <c:v>40828.282175929999</c:v>
                </c:pt>
                <c:pt idx="2439">
                  <c:v>40828.282291670002</c:v>
                </c:pt>
                <c:pt idx="2440">
                  <c:v>40828.282407409999</c:v>
                </c:pt>
                <c:pt idx="2441">
                  <c:v>40828.282523150003</c:v>
                </c:pt>
                <c:pt idx="2442">
                  <c:v>40828.282638889999</c:v>
                </c:pt>
                <c:pt idx="2443">
                  <c:v>40828.282754629996</c:v>
                </c:pt>
                <c:pt idx="2444">
                  <c:v>40828.282870370007</c:v>
                </c:pt>
                <c:pt idx="2445">
                  <c:v>40828.282986110004</c:v>
                </c:pt>
                <c:pt idx="2446">
                  <c:v>40828.283101849993</c:v>
                </c:pt>
                <c:pt idx="2447">
                  <c:v>40828.283217589997</c:v>
                </c:pt>
                <c:pt idx="2448">
                  <c:v>40828.28333333</c:v>
                </c:pt>
                <c:pt idx="2449">
                  <c:v>40828.28344906999</c:v>
                </c:pt>
                <c:pt idx="2450">
                  <c:v>40828.283564809994</c:v>
                </c:pt>
                <c:pt idx="2451">
                  <c:v>40828.283680559987</c:v>
                </c:pt>
                <c:pt idx="2452">
                  <c:v>40828.283796299998</c:v>
                </c:pt>
                <c:pt idx="2453">
                  <c:v>40828.283912040002</c:v>
                </c:pt>
                <c:pt idx="2454">
                  <c:v>40828.284027779999</c:v>
                </c:pt>
                <c:pt idx="2455">
                  <c:v>40828.284143519995</c:v>
                </c:pt>
                <c:pt idx="2456">
                  <c:v>40828.284259260006</c:v>
                </c:pt>
                <c:pt idx="2457">
                  <c:v>40828.284375000003</c:v>
                </c:pt>
                <c:pt idx="2458">
                  <c:v>40828.284490739992</c:v>
                </c:pt>
                <c:pt idx="2459">
                  <c:v>40828.284606480003</c:v>
                </c:pt>
                <c:pt idx="2460">
                  <c:v>40828.28472222</c:v>
                </c:pt>
                <c:pt idx="2461">
                  <c:v>40828.284837960004</c:v>
                </c:pt>
                <c:pt idx="2462">
                  <c:v>40828.2849537</c:v>
                </c:pt>
                <c:pt idx="2463">
                  <c:v>40828.285069439997</c:v>
                </c:pt>
                <c:pt idx="2464">
                  <c:v>40828.285185179993</c:v>
                </c:pt>
                <c:pt idx="2465">
                  <c:v>40828.285300929994</c:v>
                </c:pt>
                <c:pt idx="2466">
                  <c:v>40828.285416669991</c:v>
                </c:pt>
                <c:pt idx="2467">
                  <c:v>40828.285532410002</c:v>
                </c:pt>
                <c:pt idx="2468">
                  <c:v>40828.285648149998</c:v>
                </c:pt>
                <c:pt idx="2469">
                  <c:v>40828.285763889995</c:v>
                </c:pt>
                <c:pt idx="2470">
                  <c:v>40828.285879629999</c:v>
                </c:pt>
                <c:pt idx="2471">
                  <c:v>40828.285995370003</c:v>
                </c:pt>
                <c:pt idx="2472">
                  <c:v>40828.286111109999</c:v>
                </c:pt>
                <c:pt idx="2473">
                  <c:v>40828.286226850003</c:v>
                </c:pt>
                <c:pt idx="2474">
                  <c:v>40828.28634259</c:v>
                </c:pt>
                <c:pt idx="2475">
                  <c:v>40828.286458330003</c:v>
                </c:pt>
                <c:pt idx="2476">
                  <c:v>40828.286574070007</c:v>
                </c:pt>
                <c:pt idx="2477">
                  <c:v>40828.286689820001</c:v>
                </c:pt>
                <c:pt idx="2478">
                  <c:v>40828.286805559997</c:v>
                </c:pt>
                <c:pt idx="2479">
                  <c:v>40828.286921300001</c:v>
                </c:pt>
                <c:pt idx="2480">
                  <c:v>40828.287037039998</c:v>
                </c:pt>
                <c:pt idx="2481">
                  <c:v>40828.287152779994</c:v>
                </c:pt>
                <c:pt idx="2482">
                  <c:v>40828.287268519991</c:v>
                </c:pt>
                <c:pt idx="2483">
                  <c:v>40828.287384259995</c:v>
                </c:pt>
                <c:pt idx="2484">
                  <c:v>40828.287499999999</c:v>
                </c:pt>
                <c:pt idx="2485">
                  <c:v>40828.287615740002</c:v>
                </c:pt>
                <c:pt idx="2486">
                  <c:v>40828.287731479999</c:v>
                </c:pt>
                <c:pt idx="2487">
                  <c:v>40828.287847220003</c:v>
                </c:pt>
                <c:pt idx="2488">
                  <c:v>40828.287962959992</c:v>
                </c:pt>
                <c:pt idx="2489">
                  <c:v>40828.288078700003</c:v>
                </c:pt>
                <c:pt idx="2490">
                  <c:v>40828.288194440007</c:v>
                </c:pt>
                <c:pt idx="2491">
                  <c:v>40828.288310190008</c:v>
                </c:pt>
                <c:pt idx="2492">
                  <c:v>40828.288425929997</c:v>
                </c:pt>
                <c:pt idx="2493">
                  <c:v>40828.288541670001</c:v>
                </c:pt>
                <c:pt idx="2494">
                  <c:v>40828.288657410005</c:v>
                </c:pt>
                <c:pt idx="2495">
                  <c:v>40828.288773150001</c:v>
                </c:pt>
                <c:pt idx="2496">
                  <c:v>40828.288888889998</c:v>
                </c:pt>
                <c:pt idx="2497">
                  <c:v>40828.289004629994</c:v>
                </c:pt>
                <c:pt idx="2498">
                  <c:v>40828.289120369991</c:v>
                </c:pt>
                <c:pt idx="2499">
                  <c:v>40828.289236110002</c:v>
                </c:pt>
                <c:pt idx="2500">
                  <c:v>40828.289351849999</c:v>
                </c:pt>
                <c:pt idx="2501">
                  <c:v>40828.289467589995</c:v>
                </c:pt>
                <c:pt idx="2502">
                  <c:v>40828.289583329999</c:v>
                </c:pt>
                <c:pt idx="2503">
                  <c:v>40828.289699070003</c:v>
                </c:pt>
                <c:pt idx="2504">
                  <c:v>40828.289814809999</c:v>
                </c:pt>
                <c:pt idx="2505">
                  <c:v>40828.289930559993</c:v>
                </c:pt>
                <c:pt idx="2506">
                  <c:v>40828.290046299997</c:v>
                </c:pt>
                <c:pt idx="2507">
                  <c:v>40828.290162039993</c:v>
                </c:pt>
                <c:pt idx="2508">
                  <c:v>40828.290277779997</c:v>
                </c:pt>
                <c:pt idx="2509">
                  <c:v>40828.290393519994</c:v>
                </c:pt>
                <c:pt idx="2510">
                  <c:v>40828.290509259998</c:v>
                </c:pt>
                <c:pt idx="2511">
                  <c:v>40828.290624999994</c:v>
                </c:pt>
                <c:pt idx="2512">
                  <c:v>40828.290740739983</c:v>
                </c:pt>
                <c:pt idx="2513">
                  <c:v>40828.290856480002</c:v>
                </c:pt>
                <c:pt idx="2514">
                  <c:v>40828.290972219991</c:v>
                </c:pt>
                <c:pt idx="2515">
                  <c:v>40828.291087959988</c:v>
                </c:pt>
                <c:pt idx="2516">
                  <c:v>40828.291203699991</c:v>
                </c:pt>
                <c:pt idx="2517">
                  <c:v>40828.291319440003</c:v>
                </c:pt>
                <c:pt idx="2518">
                  <c:v>40828.291435179992</c:v>
                </c:pt>
                <c:pt idx="2519">
                  <c:v>40828.291550929993</c:v>
                </c:pt>
                <c:pt idx="2520">
                  <c:v>40828.291666669982</c:v>
                </c:pt>
                <c:pt idx="2521">
                  <c:v>40828.291782409986</c:v>
                </c:pt>
                <c:pt idx="2522">
                  <c:v>40828.291898149997</c:v>
                </c:pt>
                <c:pt idx="2523">
                  <c:v>40828.292013890001</c:v>
                </c:pt>
                <c:pt idx="2524">
                  <c:v>40828.29212962999</c:v>
                </c:pt>
                <c:pt idx="2525">
                  <c:v>40828.292245370001</c:v>
                </c:pt>
                <c:pt idx="2526">
                  <c:v>40828.29236110999</c:v>
                </c:pt>
                <c:pt idx="2527">
                  <c:v>40828.292476849994</c:v>
                </c:pt>
                <c:pt idx="2528">
                  <c:v>40828.292592589991</c:v>
                </c:pt>
                <c:pt idx="2529">
                  <c:v>40828.292708329995</c:v>
                </c:pt>
                <c:pt idx="2530">
                  <c:v>40828.292824069991</c:v>
                </c:pt>
                <c:pt idx="2531">
                  <c:v>40828.292939819992</c:v>
                </c:pt>
                <c:pt idx="2532">
                  <c:v>40828.293055559989</c:v>
                </c:pt>
                <c:pt idx="2533">
                  <c:v>40828.293171299993</c:v>
                </c:pt>
                <c:pt idx="2534">
                  <c:v>40828.293287040004</c:v>
                </c:pt>
                <c:pt idx="2535">
                  <c:v>40828.293402779986</c:v>
                </c:pt>
                <c:pt idx="2536">
                  <c:v>40828.293518519989</c:v>
                </c:pt>
                <c:pt idx="2537">
                  <c:v>40828.293634259993</c:v>
                </c:pt>
                <c:pt idx="2538">
                  <c:v>40828.29374999999</c:v>
                </c:pt>
                <c:pt idx="2539">
                  <c:v>40828.293865739994</c:v>
                </c:pt>
                <c:pt idx="2540">
                  <c:v>40828.29398147999</c:v>
                </c:pt>
                <c:pt idx="2541">
                  <c:v>40828.294097220001</c:v>
                </c:pt>
                <c:pt idx="2542">
                  <c:v>40828.294212959998</c:v>
                </c:pt>
                <c:pt idx="2543">
                  <c:v>40828.294328699994</c:v>
                </c:pt>
                <c:pt idx="2544">
                  <c:v>40828.294444439991</c:v>
                </c:pt>
                <c:pt idx="2545">
                  <c:v>40828.294560189992</c:v>
                </c:pt>
                <c:pt idx="2546">
                  <c:v>40828.294675929996</c:v>
                </c:pt>
                <c:pt idx="2547">
                  <c:v>40828.294791669992</c:v>
                </c:pt>
                <c:pt idx="2548">
                  <c:v>40828.294907409996</c:v>
                </c:pt>
                <c:pt idx="2549">
                  <c:v>40828.295023149993</c:v>
                </c:pt>
                <c:pt idx="2550">
                  <c:v>40828.295138889989</c:v>
                </c:pt>
                <c:pt idx="2551">
                  <c:v>40828.295254629993</c:v>
                </c:pt>
                <c:pt idx="2552">
                  <c:v>40828.29537036999</c:v>
                </c:pt>
                <c:pt idx="2553">
                  <c:v>40828.295486109986</c:v>
                </c:pt>
                <c:pt idx="2554">
                  <c:v>40828.29560184999</c:v>
                </c:pt>
                <c:pt idx="2555">
                  <c:v>40828.295717589994</c:v>
                </c:pt>
                <c:pt idx="2556">
                  <c:v>40828.295833329998</c:v>
                </c:pt>
                <c:pt idx="2557">
                  <c:v>40828.295949069994</c:v>
                </c:pt>
                <c:pt idx="2558">
                  <c:v>40828.296064809991</c:v>
                </c:pt>
                <c:pt idx="2559">
                  <c:v>40828.296180559984</c:v>
                </c:pt>
                <c:pt idx="2560">
                  <c:v>40828.296296300003</c:v>
                </c:pt>
                <c:pt idx="2561">
                  <c:v>40828.296412039992</c:v>
                </c:pt>
                <c:pt idx="2562">
                  <c:v>40828.296527779996</c:v>
                </c:pt>
                <c:pt idx="2563">
                  <c:v>40828.296643519992</c:v>
                </c:pt>
                <c:pt idx="2564">
                  <c:v>40828.296759259996</c:v>
                </c:pt>
                <c:pt idx="2565">
                  <c:v>40828.296875</c:v>
                </c:pt>
                <c:pt idx="2566">
                  <c:v>40828.296990739989</c:v>
                </c:pt>
                <c:pt idx="2567">
                  <c:v>40828.297106479993</c:v>
                </c:pt>
                <c:pt idx="2568">
                  <c:v>40828.29722221999</c:v>
                </c:pt>
                <c:pt idx="2569">
                  <c:v>40828.297337959993</c:v>
                </c:pt>
                <c:pt idx="2570">
                  <c:v>40828.29745369999</c:v>
                </c:pt>
                <c:pt idx="2571">
                  <c:v>40828.297569440001</c:v>
                </c:pt>
                <c:pt idx="2572">
                  <c:v>40828.297685189995</c:v>
                </c:pt>
                <c:pt idx="2573">
                  <c:v>40828.297800929991</c:v>
                </c:pt>
                <c:pt idx="2574">
                  <c:v>40828.297916669995</c:v>
                </c:pt>
                <c:pt idx="2575">
                  <c:v>40828.298032409999</c:v>
                </c:pt>
                <c:pt idx="2576">
                  <c:v>40828.298148149996</c:v>
                </c:pt>
                <c:pt idx="2577">
                  <c:v>40828.298263889992</c:v>
                </c:pt>
                <c:pt idx="2578">
                  <c:v>40828.298379629996</c:v>
                </c:pt>
                <c:pt idx="2579">
                  <c:v>40828.29849537</c:v>
                </c:pt>
                <c:pt idx="2580">
                  <c:v>40828.298611110004</c:v>
                </c:pt>
                <c:pt idx="2581">
                  <c:v>40828.298726849993</c:v>
                </c:pt>
                <c:pt idx="2582">
                  <c:v>40828.298842589989</c:v>
                </c:pt>
                <c:pt idx="2583">
                  <c:v>40828.29895833</c:v>
                </c:pt>
                <c:pt idx="2584">
                  <c:v>40828.29907406999</c:v>
                </c:pt>
                <c:pt idx="2585">
                  <c:v>40828.299189809986</c:v>
                </c:pt>
                <c:pt idx="2586">
                  <c:v>40828.299305559987</c:v>
                </c:pt>
                <c:pt idx="2587">
                  <c:v>40828.299421299991</c:v>
                </c:pt>
                <c:pt idx="2588">
                  <c:v>40828.299537040002</c:v>
                </c:pt>
                <c:pt idx="2589">
                  <c:v>40828.299652779991</c:v>
                </c:pt>
                <c:pt idx="2590">
                  <c:v>40828.299768519988</c:v>
                </c:pt>
                <c:pt idx="2591">
                  <c:v>40828.299884259992</c:v>
                </c:pt>
                <c:pt idx="2592">
                  <c:v>40828.300000000003</c:v>
                </c:pt>
                <c:pt idx="2593">
                  <c:v>40828.300115739999</c:v>
                </c:pt>
                <c:pt idx="2594">
                  <c:v>40828.300231480011</c:v>
                </c:pt>
                <c:pt idx="2595">
                  <c:v>40828.300347220007</c:v>
                </c:pt>
                <c:pt idx="2596">
                  <c:v>40828.300462959996</c:v>
                </c:pt>
                <c:pt idx="2597">
                  <c:v>40828.300578700007</c:v>
                </c:pt>
                <c:pt idx="2598">
                  <c:v>40828.300694440004</c:v>
                </c:pt>
                <c:pt idx="2599">
                  <c:v>40828.300810180008</c:v>
                </c:pt>
                <c:pt idx="2600">
                  <c:v>40828.300925930002</c:v>
                </c:pt>
                <c:pt idx="2601">
                  <c:v>40828.301041669991</c:v>
                </c:pt>
                <c:pt idx="2602">
                  <c:v>40828.301157410002</c:v>
                </c:pt>
                <c:pt idx="2603">
                  <c:v>40828.301273150006</c:v>
                </c:pt>
                <c:pt idx="2604">
                  <c:v>40828.301388890002</c:v>
                </c:pt>
                <c:pt idx="2605">
                  <c:v>40828.301504629999</c:v>
                </c:pt>
                <c:pt idx="2606">
                  <c:v>40828.301620370003</c:v>
                </c:pt>
                <c:pt idx="2607">
                  <c:v>40828.301736109999</c:v>
                </c:pt>
                <c:pt idx="2608">
                  <c:v>40828.301851850003</c:v>
                </c:pt>
                <c:pt idx="2609">
                  <c:v>40828.30196759</c:v>
                </c:pt>
                <c:pt idx="2610">
                  <c:v>40828.302083330003</c:v>
                </c:pt>
                <c:pt idx="2611">
                  <c:v>40828.302199070007</c:v>
                </c:pt>
                <c:pt idx="2612">
                  <c:v>40828.302314820008</c:v>
                </c:pt>
                <c:pt idx="2613">
                  <c:v>40828.302430559997</c:v>
                </c:pt>
                <c:pt idx="2614">
                  <c:v>40828.302546300009</c:v>
                </c:pt>
                <c:pt idx="2615">
                  <c:v>40828.302662039998</c:v>
                </c:pt>
                <c:pt idx="2616">
                  <c:v>40828.302777780002</c:v>
                </c:pt>
                <c:pt idx="2617">
                  <c:v>40828.302893519998</c:v>
                </c:pt>
                <c:pt idx="2618">
                  <c:v>40828.303009260002</c:v>
                </c:pt>
                <c:pt idx="2619">
                  <c:v>40828.303124999999</c:v>
                </c:pt>
                <c:pt idx="2620">
                  <c:v>40828.303240740002</c:v>
                </c:pt>
                <c:pt idx="2621">
                  <c:v>40828.303356480006</c:v>
                </c:pt>
                <c:pt idx="2622">
                  <c:v>40828.303472220003</c:v>
                </c:pt>
                <c:pt idx="2623">
                  <c:v>40828.303587959999</c:v>
                </c:pt>
                <c:pt idx="2624">
                  <c:v>40828.303703699996</c:v>
                </c:pt>
                <c:pt idx="2625">
                  <c:v>40828.303819440014</c:v>
                </c:pt>
                <c:pt idx="2626">
                  <c:v>40828.303935190008</c:v>
                </c:pt>
                <c:pt idx="2627">
                  <c:v>40828.304050930004</c:v>
                </c:pt>
                <c:pt idx="2628">
                  <c:v>40828.304166670001</c:v>
                </c:pt>
                <c:pt idx="2629">
                  <c:v>40828.304282410005</c:v>
                </c:pt>
                <c:pt idx="2630">
                  <c:v>40828.304398150009</c:v>
                </c:pt>
                <c:pt idx="2631">
                  <c:v>40828.304513890005</c:v>
                </c:pt>
                <c:pt idx="2632">
                  <c:v>40828.304629630002</c:v>
                </c:pt>
                <c:pt idx="2633">
                  <c:v>40828.304745369998</c:v>
                </c:pt>
                <c:pt idx="2634">
                  <c:v>40828.304861110002</c:v>
                </c:pt>
                <c:pt idx="2635">
                  <c:v>40828.304976850006</c:v>
                </c:pt>
                <c:pt idx="2636">
                  <c:v>40828.305092590002</c:v>
                </c:pt>
                <c:pt idx="2637">
                  <c:v>40828.305208330006</c:v>
                </c:pt>
                <c:pt idx="2638">
                  <c:v>40828.305324070003</c:v>
                </c:pt>
                <c:pt idx="2639">
                  <c:v>40828.305439809999</c:v>
                </c:pt>
                <c:pt idx="2640">
                  <c:v>40828.30555556</c:v>
                </c:pt>
                <c:pt idx="2641">
                  <c:v>40828.305671300004</c:v>
                </c:pt>
                <c:pt idx="2642">
                  <c:v>40828.305787040001</c:v>
                </c:pt>
                <c:pt idx="2643">
                  <c:v>40828.305902779997</c:v>
                </c:pt>
                <c:pt idx="2644">
                  <c:v>40828.306018520008</c:v>
                </c:pt>
                <c:pt idx="2645">
                  <c:v>40828.306134260005</c:v>
                </c:pt>
                <c:pt idx="2646">
                  <c:v>40828.306250000009</c:v>
                </c:pt>
                <c:pt idx="2647">
                  <c:v>40828.306365739998</c:v>
                </c:pt>
                <c:pt idx="2648">
                  <c:v>40828.306481480002</c:v>
                </c:pt>
                <c:pt idx="2649">
                  <c:v>40828.306597220006</c:v>
                </c:pt>
                <c:pt idx="2650">
                  <c:v>40828.306712960002</c:v>
                </c:pt>
                <c:pt idx="2651">
                  <c:v>40828.306828700006</c:v>
                </c:pt>
                <c:pt idx="2652">
                  <c:v>40828.30694444001</c:v>
                </c:pt>
                <c:pt idx="2653">
                  <c:v>40828.307060179999</c:v>
                </c:pt>
                <c:pt idx="2654">
                  <c:v>40828.30717593</c:v>
                </c:pt>
                <c:pt idx="2655">
                  <c:v>40828.307291669997</c:v>
                </c:pt>
                <c:pt idx="2656">
                  <c:v>40828.30740741</c:v>
                </c:pt>
                <c:pt idx="2657">
                  <c:v>40828.307523150004</c:v>
                </c:pt>
                <c:pt idx="2658">
                  <c:v>40828.307638890008</c:v>
                </c:pt>
                <c:pt idx="2659">
                  <c:v>40828.307754629997</c:v>
                </c:pt>
                <c:pt idx="2660">
                  <c:v>40828.307870370008</c:v>
                </c:pt>
                <c:pt idx="2661">
                  <c:v>40828.307986109998</c:v>
                </c:pt>
                <c:pt idx="2662">
                  <c:v>40828.308101850002</c:v>
                </c:pt>
                <c:pt idx="2663">
                  <c:v>40828.308217590005</c:v>
                </c:pt>
                <c:pt idx="2664">
                  <c:v>40828.308333330009</c:v>
                </c:pt>
                <c:pt idx="2665">
                  <c:v>40828.308449069998</c:v>
                </c:pt>
                <c:pt idx="2666">
                  <c:v>40828.308564819999</c:v>
                </c:pt>
                <c:pt idx="2667">
                  <c:v>40828.308680559996</c:v>
                </c:pt>
                <c:pt idx="2668">
                  <c:v>40828.308796300007</c:v>
                </c:pt>
                <c:pt idx="2669">
                  <c:v>40828.308912040018</c:v>
                </c:pt>
                <c:pt idx="2670">
                  <c:v>40828.30902778</c:v>
                </c:pt>
                <c:pt idx="2671">
                  <c:v>40828.309143519989</c:v>
                </c:pt>
                <c:pt idx="2672">
                  <c:v>40828.309259260008</c:v>
                </c:pt>
                <c:pt idx="2673">
                  <c:v>40828.309375000004</c:v>
                </c:pt>
                <c:pt idx="2674">
                  <c:v>40828.309490740001</c:v>
                </c:pt>
                <c:pt idx="2675">
                  <c:v>40828.309606480005</c:v>
                </c:pt>
                <c:pt idx="2676">
                  <c:v>40828.309722220001</c:v>
                </c:pt>
                <c:pt idx="2677">
                  <c:v>40828.309837960005</c:v>
                </c:pt>
                <c:pt idx="2678">
                  <c:v>40828.309953700002</c:v>
                </c:pt>
                <c:pt idx="2679">
                  <c:v>40828.310069440005</c:v>
                </c:pt>
                <c:pt idx="2680">
                  <c:v>40828.310185189999</c:v>
                </c:pt>
                <c:pt idx="2681">
                  <c:v>40828.310300930003</c:v>
                </c:pt>
                <c:pt idx="2682">
                  <c:v>40828.310416670007</c:v>
                </c:pt>
                <c:pt idx="2683">
                  <c:v>40828.310532410011</c:v>
                </c:pt>
                <c:pt idx="2684">
                  <c:v>40828.310648150007</c:v>
                </c:pt>
                <c:pt idx="2685">
                  <c:v>40828.310763889996</c:v>
                </c:pt>
                <c:pt idx="2686">
                  <c:v>40828.310879630008</c:v>
                </c:pt>
                <c:pt idx="2687">
                  <c:v>40828.310995370004</c:v>
                </c:pt>
                <c:pt idx="2688">
                  <c:v>40828.311111110001</c:v>
                </c:pt>
                <c:pt idx="2689">
                  <c:v>40828.311226850004</c:v>
                </c:pt>
                <c:pt idx="2690">
                  <c:v>40828.311342590001</c:v>
                </c:pt>
                <c:pt idx="2691">
                  <c:v>40828.311458330005</c:v>
                </c:pt>
                <c:pt idx="2692">
                  <c:v>40828.311574070009</c:v>
                </c:pt>
                <c:pt idx="2693">
                  <c:v>40828.311689809998</c:v>
                </c:pt>
                <c:pt idx="2694">
                  <c:v>40828.311805559999</c:v>
                </c:pt>
                <c:pt idx="2695">
                  <c:v>40828.311921300003</c:v>
                </c:pt>
                <c:pt idx="2696">
                  <c:v>40828.312037040007</c:v>
                </c:pt>
                <c:pt idx="2697">
                  <c:v>40828.312152780003</c:v>
                </c:pt>
                <c:pt idx="2698">
                  <c:v>40828.312268520007</c:v>
                </c:pt>
                <c:pt idx="2699">
                  <c:v>40828.312384260003</c:v>
                </c:pt>
                <c:pt idx="2700">
                  <c:v>40828.312500000007</c:v>
                </c:pt>
                <c:pt idx="2701">
                  <c:v>40828.312615740004</c:v>
                </c:pt>
                <c:pt idx="2702">
                  <c:v>40828.312731480008</c:v>
                </c:pt>
                <c:pt idx="2703">
                  <c:v>40828.312847220004</c:v>
                </c:pt>
                <c:pt idx="2704">
                  <c:v>40828.312962960001</c:v>
                </c:pt>
                <c:pt idx="2705">
                  <c:v>40828.313078700005</c:v>
                </c:pt>
                <c:pt idx="2706">
                  <c:v>40828.313194440008</c:v>
                </c:pt>
                <c:pt idx="2707">
                  <c:v>40828.313310190009</c:v>
                </c:pt>
                <c:pt idx="2708">
                  <c:v>40828.313425929999</c:v>
                </c:pt>
                <c:pt idx="2709">
                  <c:v>40828.313541670002</c:v>
                </c:pt>
                <c:pt idx="2710">
                  <c:v>40828.313657410006</c:v>
                </c:pt>
                <c:pt idx="2711">
                  <c:v>40828.313773150003</c:v>
                </c:pt>
                <c:pt idx="2712">
                  <c:v>40828.313888889999</c:v>
                </c:pt>
                <c:pt idx="2713">
                  <c:v>40828.314004630003</c:v>
                </c:pt>
                <c:pt idx="2714">
                  <c:v>40828.314120370007</c:v>
                </c:pt>
                <c:pt idx="2715">
                  <c:v>40828.314236110018</c:v>
                </c:pt>
                <c:pt idx="2716">
                  <c:v>40828.314351850007</c:v>
                </c:pt>
                <c:pt idx="2717">
                  <c:v>40828.314467589997</c:v>
                </c:pt>
                <c:pt idx="2718">
                  <c:v>40828.314583330008</c:v>
                </c:pt>
                <c:pt idx="2719">
                  <c:v>40828.314699070004</c:v>
                </c:pt>
                <c:pt idx="2720">
                  <c:v>40828.314814810008</c:v>
                </c:pt>
                <c:pt idx="2721">
                  <c:v>40828.314930560002</c:v>
                </c:pt>
                <c:pt idx="2722">
                  <c:v>40828.315046300006</c:v>
                </c:pt>
                <c:pt idx="2723">
                  <c:v>40828.315162040002</c:v>
                </c:pt>
                <c:pt idx="2724">
                  <c:v>40828.315277780006</c:v>
                </c:pt>
                <c:pt idx="2725">
                  <c:v>40828.315393520003</c:v>
                </c:pt>
                <c:pt idx="2726">
                  <c:v>40828.315509260006</c:v>
                </c:pt>
                <c:pt idx="2727">
                  <c:v>40828.315625000003</c:v>
                </c:pt>
                <c:pt idx="2728">
                  <c:v>40828.315740739992</c:v>
                </c:pt>
                <c:pt idx="2729">
                  <c:v>40828.315856480011</c:v>
                </c:pt>
                <c:pt idx="2730">
                  <c:v>40828.315972220007</c:v>
                </c:pt>
                <c:pt idx="2731">
                  <c:v>40828.316087960004</c:v>
                </c:pt>
                <c:pt idx="2732">
                  <c:v>40828.316203700007</c:v>
                </c:pt>
                <c:pt idx="2733">
                  <c:v>40828.316319440011</c:v>
                </c:pt>
                <c:pt idx="2734">
                  <c:v>40828.316435180008</c:v>
                </c:pt>
                <c:pt idx="2735">
                  <c:v>40828.316550930009</c:v>
                </c:pt>
                <c:pt idx="2736">
                  <c:v>40828.316666669998</c:v>
                </c:pt>
                <c:pt idx="2737">
                  <c:v>40828.316782410002</c:v>
                </c:pt>
                <c:pt idx="2738">
                  <c:v>40828.316898150013</c:v>
                </c:pt>
                <c:pt idx="2739">
                  <c:v>40828.31701389001</c:v>
                </c:pt>
                <c:pt idx="2740">
                  <c:v>40828.317129629999</c:v>
                </c:pt>
                <c:pt idx="2741">
                  <c:v>40828.31724537001</c:v>
                </c:pt>
                <c:pt idx="2742">
                  <c:v>40828.317361109999</c:v>
                </c:pt>
                <c:pt idx="2743">
                  <c:v>40828.317476850003</c:v>
                </c:pt>
                <c:pt idx="2744">
                  <c:v>40828.317592590007</c:v>
                </c:pt>
                <c:pt idx="2745">
                  <c:v>40828.317708330003</c:v>
                </c:pt>
                <c:pt idx="2746">
                  <c:v>40828.317824070007</c:v>
                </c:pt>
                <c:pt idx="2747">
                  <c:v>40828.317939820008</c:v>
                </c:pt>
                <c:pt idx="2748">
                  <c:v>40828.318055560005</c:v>
                </c:pt>
                <c:pt idx="2749">
                  <c:v>40828.318171300009</c:v>
                </c:pt>
                <c:pt idx="2750">
                  <c:v>40828.318287040005</c:v>
                </c:pt>
                <c:pt idx="2751">
                  <c:v>40828.318402780002</c:v>
                </c:pt>
                <c:pt idx="2752">
                  <c:v>40828.318518520005</c:v>
                </c:pt>
                <c:pt idx="2753">
                  <c:v>40828.318634260009</c:v>
                </c:pt>
                <c:pt idx="2754">
                  <c:v>40828.318750000006</c:v>
                </c:pt>
                <c:pt idx="2755">
                  <c:v>40828.31886574001</c:v>
                </c:pt>
                <c:pt idx="2756">
                  <c:v>40828.318981480006</c:v>
                </c:pt>
                <c:pt idx="2757">
                  <c:v>40828.31909722001</c:v>
                </c:pt>
                <c:pt idx="2758">
                  <c:v>40828.319212960007</c:v>
                </c:pt>
                <c:pt idx="2759">
                  <c:v>40828.319328700003</c:v>
                </c:pt>
                <c:pt idx="2760">
                  <c:v>40828.319444440007</c:v>
                </c:pt>
                <c:pt idx="2761">
                  <c:v>40828.319560190008</c:v>
                </c:pt>
                <c:pt idx="2762">
                  <c:v>40828.319675930004</c:v>
                </c:pt>
                <c:pt idx="2763">
                  <c:v>40828.319791670001</c:v>
                </c:pt>
                <c:pt idx="2764">
                  <c:v>40828.319907410005</c:v>
                </c:pt>
                <c:pt idx="2765">
                  <c:v>40828.320023150001</c:v>
                </c:pt>
                <c:pt idx="2766">
                  <c:v>40828.320138889998</c:v>
                </c:pt>
                <c:pt idx="2767">
                  <c:v>40828.320254630002</c:v>
                </c:pt>
                <c:pt idx="2768">
                  <c:v>40828.320370369998</c:v>
                </c:pt>
                <c:pt idx="2769">
                  <c:v>40828.320486109995</c:v>
                </c:pt>
                <c:pt idx="2770">
                  <c:v>40828.320601849999</c:v>
                </c:pt>
                <c:pt idx="2771">
                  <c:v>40828.320717590002</c:v>
                </c:pt>
                <c:pt idx="2772">
                  <c:v>40828.320833330006</c:v>
                </c:pt>
                <c:pt idx="2773">
                  <c:v>40828.320949070003</c:v>
                </c:pt>
                <c:pt idx="2774">
                  <c:v>40828.321064809992</c:v>
                </c:pt>
                <c:pt idx="2775">
                  <c:v>40828.321180559986</c:v>
                </c:pt>
                <c:pt idx="2776">
                  <c:v>40828.321296300004</c:v>
                </c:pt>
                <c:pt idx="2777">
                  <c:v>40828.321412040001</c:v>
                </c:pt>
                <c:pt idx="2778">
                  <c:v>40828.321527779997</c:v>
                </c:pt>
                <c:pt idx="2779">
                  <c:v>40828.321643519994</c:v>
                </c:pt>
                <c:pt idx="2780">
                  <c:v>40828.321759259998</c:v>
                </c:pt>
                <c:pt idx="2781">
                  <c:v>40828.321875000001</c:v>
                </c:pt>
                <c:pt idx="2782">
                  <c:v>40828.321990739991</c:v>
                </c:pt>
                <c:pt idx="2783">
                  <c:v>40828.322106480002</c:v>
                </c:pt>
                <c:pt idx="2784">
                  <c:v>40828.322222219998</c:v>
                </c:pt>
                <c:pt idx="2785">
                  <c:v>40828.322337960002</c:v>
                </c:pt>
                <c:pt idx="2786">
                  <c:v>40828.322453699999</c:v>
                </c:pt>
                <c:pt idx="2787">
                  <c:v>40828.32256944001</c:v>
                </c:pt>
                <c:pt idx="2788">
                  <c:v>40828.322685179999</c:v>
                </c:pt>
                <c:pt idx="2789">
                  <c:v>40828.32280093</c:v>
                </c:pt>
                <c:pt idx="2790">
                  <c:v>40828.322916669997</c:v>
                </c:pt>
                <c:pt idx="2791">
                  <c:v>40828.32303241</c:v>
                </c:pt>
                <c:pt idx="2792">
                  <c:v>40828.323148149997</c:v>
                </c:pt>
                <c:pt idx="2793">
                  <c:v>40828.323263890001</c:v>
                </c:pt>
                <c:pt idx="2794">
                  <c:v>40828.323379629997</c:v>
                </c:pt>
                <c:pt idx="2795">
                  <c:v>40828.323495370001</c:v>
                </c:pt>
                <c:pt idx="2796">
                  <c:v>40828.323611109998</c:v>
                </c:pt>
                <c:pt idx="2797">
                  <c:v>40828.323726849994</c:v>
                </c:pt>
                <c:pt idx="2798">
                  <c:v>40828.323842589991</c:v>
                </c:pt>
                <c:pt idx="2799">
                  <c:v>40828.323958330002</c:v>
                </c:pt>
                <c:pt idx="2800">
                  <c:v>40828.324074069998</c:v>
                </c:pt>
                <c:pt idx="2801">
                  <c:v>40828.324189819992</c:v>
                </c:pt>
                <c:pt idx="2802">
                  <c:v>40828.324305559996</c:v>
                </c:pt>
                <c:pt idx="2803">
                  <c:v>40828.3244213</c:v>
                </c:pt>
                <c:pt idx="2804">
                  <c:v>40828.324537040018</c:v>
                </c:pt>
                <c:pt idx="2805">
                  <c:v>40828.32465278</c:v>
                </c:pt>
                <c:pt idx="2806">
                  <c:v>40828.324768519989</c:v>
                </c:pt>
                <c:pt idx="2807">
                  <c:v>40828.324884260001</c:v>
                </c:pt>
                <c:pt idx="2808">
                  <c:v>40828.325000000004</c:v>
                </c:pt>
                <c:pt idx="2809">
                  <c:v>40828.325115740001</c:v>
                </c:pt>
                <c:pt idx="2810">
                  <c:v>40828.325231480005</c:v>
                </c:pt>
                <c:pt idx="2811">
                  <c:v>40828.325347220001</c:v>
                </c:pt>
                <c:pt idx="2812">
                  <c:v>40828.325462959991</c:v>
                </c:pt>
                <c:pt idx="2813">
                  <c:v>40828.325578700002</c:v>
                </c:pt>
                <c:pt idx="2814">
                  <c:v>40828.325694439998</c:v>
                </c:pt>
                <c:pt idx="2815">
                  <c:v>40828.325810189999</c:v>
                </c:pt>
                <c:pt idx="2816">
                  <c:v>40828.325925929996</c:v>
                </c:pt>
                <c:pt idx="2817">
                  <c:v>40828.32604167</c:v>
                </c:pt>
                <c:pt idx="2818">
                  <c:v>40828.326157410003</c:v>
                </c:pt>
                <c:pt idx="2819">
                  <c:v>40828.326273150007</c:v>
                </c:pt>
                <c:pt idx="2820">
                  <c:v>40828.326388889996</c:v>
                </c:pt>
                <c:pt idx="2821">
                  <c:v>40828.32650463</c:v>
                </c:pt>
                <c:pt idx="2822">
                  <c:v>40828.326620369997</c:v>
                </c:pt>
                <c:pt idx="2823">
                  <c:v>40828.326736110001</c:v>
                </c:pt>
                <c:pt idx="2824">
                  <c:v>40828.326851850004</c:v>
                </c:pt>
                <c:pt idx="2825">
                  <c:v>40828.326967590001</c:v>
                </c:pt>
                <c:pt idx="2826">
                  <c:v>40828.327083329998</c:v>
                </c:pt>
                <c:pt idx="2827">
                  <c:v>40828.327199070001</c:v>
                </c:pt>
                <c:pt idx="2828">
                  <c:v>40828.327314809998</c:v>
                </c:pt>
                <c:pt idx="2829">
                  <c:v>40828.327430559992</c:v>
                </c:pt>
                <c:pt idx="2830">
                  <c:v>40828.327546300003</c:v>
                </c:pt>
                <c:pt idx="2831">
                  <c:v>40828.327662039992</c:v>
                </c:pt>
                <c:pt idx="2832">
                  <c:v>40828.327777779996</c:v>
                </c:pt>
                <c:pt idx="2833">
                  <c:v>40828.32789352</c:v>
                </c:pt>
                <c:pt idx="2834">
                  <c:v>40828.328009260003</c:v>
                </c:pt>
                <c:pt idx="2835">
                  <c:v>40828.328125</c:v>
                </c:pt>
                <c:pt idx="2836">
                  <c:v>40828.328240739997</c:v>
                </c:pt>
                <c:pt idx="2837">
                  <c:v>40828.328356480008</c:v>
                </c:pt>
                <c:pt idx="2838">
                  <c:v>40828.328472219997</c:v>
                </c:pt>
                <c:pt idx="2839">
                  <c:v>40828.328587960001</c:v>
                </c:pt>
                <c:pt idx="2840">
                  <c:v>40828.328703699997</c:v>
                </c:pt>
                <c:pt idx="2841">
                  <c:v>40828.328819440016</c:v>
                </c:pt>
                <c:pt idx="2842">
                  <c:v>40828.328935190009</c:v>
                </c:pt>
                <c:pt idx="2843">
                  <c:v>40828.329050929999</c:v>
                </c:pt>
                <c:pt idx="2844">
                  <c:v>40828.329166669995</c:v>
                </c:pt>
                <c:pt idx="2845">
                  <c:v>40828.329282409999</c:v>
                </c:pt>
                <c:pt idx="2846">
                  <c:v>40828.329398150003</c:v>
                </c:pt>
                <c:pt idx="2847">
                  <c:v>40828.329513889999</c:v>
                </c:pt>
                <c:pt idx="2848">
                  <c:v>40828.329629629996</c:v>
                </c:pt>
                <c:pt idx="2849">
                  <c:v>40828.32974537</c:v>
                </c:pt>
                <c:pt idx="2850">
                  <c:v>40828.329861110004</c:v>
                </c:pt>
                <c:pt idx="2851">
                  <c:v>40828.32997685</c:v>
                </c:pt>
                <c:pt idx="2852">
                  <c:v>40828.330092589997</c:v>
                </c:pt>
                <c:pt idx="2853">
                  <c:v>40828.330208330008</c:v>
                </c:pt>
                <c:pt idx="2854">
                  <c:v>40828.330324069997</c:v>
                </c:pt>
                <c:pt idx="2855">
                  <c:v>40828.330439810001</c:v>
                </c:pt>
                <c:pt idx="2856">
                  <c:v>40828.330555560002</c:v>
                </c:pt>
                <c:pt idx="2857">
                  <c:v>40828.330671300006</c:v>
                </c:pt>
                <c:pt idx="2858">
                  <c:v>40828.330787040002</c:v>
                </c:pt>
                <c:pt idx="2859">
                  <c:v>40828.330902779999</c:v>
                </c:pt>
                <c:pt idx="2860">
                  <c:v>40828.331018520003</c:v>
                </c:pt>
                <c:pt idx="2861">
                  <c:v>40828.331134259999</c:v>
                </c:pt>
                <c:pt idx="2862">
                  <c:v>40828.331250000003</c:v>
                </c:pt>
                <c:pt idx="2863">
                  <c:v>40828.331365739992</c:v>
                </c:pt>
                <c:pt idx="2864">
                  <c:v>40828.331481479996</c:v>
                </c:pt>
                <c:pt idx="2865">
                  <c:v>40828.331597220007</c:v>
                </c:pt>
                <c:pt idx="2866">
                  <c:v>40828.331712959996</c:v>
                </c:pt>
                <c:pt idx="2867">
                  <c:v>40828.3318287</c:v>
                </c:pt>
                <c:pt idx="2868">
                  <c:v>40828.331944439997</c:v>
                </c:pt>
                <c:pt idx="2869">
                  <c:v>40828.332060180001</c:v>
                </c:pt>
                <c:pt idx="2870">
                  <c:v>40828.332175930002</c:v>
                </c:pt>
                <c:pt idx="2871">
                  <c:v>40828.332291669998</c:v>
                </c:pt>
                <c:pt idx="2872">
                  <c:v>40828.332407410002</c:v>
                </c:pt>
                <c:pt idx="2873">
                  <c:v>40828.332523150006</c:v>
                </c:pt>
                <c:pt idx="2874">
                  <c:v>40828.33263889001</c:v>
                </c:pt>
                <c:pt idx="2875">
                  <c:v>40828.332754629999</c:v>
                </c:pt>
                <c:pt idx="2876">
                  <c:v>40828.33287037001</c:v>
                </c:pt>
                <c:pt idx="2877">
                  <c:v>40828.332986109999</c:v>
                </c:pt>
                <c:pt idx="2878">
                  <c:v>40828.333101849996</c:v>
                </c:pt>
                <c:pt idx="2879">
                  <c:v>40828.333217590007</c:v>
                </c:pt>
                <c:pt idx="2880">
                  <c:v>40828.333333330003</c:v>
                </c:pt>
                <c:pt idx="2881">
                  <c:v>40828.33344907</c:v>
                </c:pt>
                <c:pt idx="2882">
                  <c:v>40828.333564820001</c:v>
                </c:pt>
                <c:pt idx="2883">
                  <c:v>40828.33368055999</c:v>
                </c:pt>
                <c:pt idx="2884">
                  <c:v>40828.333796300001</c:v>
                </c:pt>
                <c:pt idx="2885">
                  <c:v>40828.333912039998</c:v>
                </c:pt>
                <c:pt idx="2886">
                  <c:v>40828.334027780002</c:v>
                </c:pt>
                <c:pt idx="2887">
                  <c:v>40828.334143519991</c:v>
                </c:pt>
                <c:pt idx="2888">
                  <c:v>40828.334259260009</c:v>
                </c:pt>
                <c:pt idx="2889">
                  <c:v>40828.334375000006</c:v>
                </c:pt>
                <c:pt idx="2890">
                  <c:v>40828.334490740002</c:v>
                </c:pt>
                <c:pt idx="2891">
                  <c:v>40828.334606480006</c:v>
                </c:pt>
                <c:pt idx="2892">
                  <c:v>40828.334722220003</c:v>
                </c:pt>
                <c:pt idx="2893">
                  <c:v>40828.334837960007</c:v>
                </c:pt>
                <c:pt idx="2894">
                  <c:v>40828.334953700003</c:v>
                </c:pt>
                <c:pt idx="2895">
                  <c:v>40828.335069440007</c:v>
                </c:pt>
                <c:pt idx="2896">
                  <c:v>40828.335185190001</c:v>
                </c:pt>
                <c:pt idx="2897">
                  <c:v>40828.335300929997</c:v>
                </c:pt>
                <c:pt idx="2898">
                  <c:v>40828.335416670001</c:v>
                </c:pt>
                <c:pt idx="2899">
                  <c:v>40828.335532410005</c:v>
                </c:pt>
                <c:pt idx="2900">
                  <c:v>40828.335648150001</c:v>
                </c:pt>
                <c:pt idx="2901">
                  <c:v>40828.335763889991</c:v>
                </c:pt>
                <c:pt idx="2902">
                  <c:v>40828.335879630002</c:v>
                </c:pt>
                <c:pt idx="2903">
                  <c:v>40828.335995369998</c:v>
                </c:pt>
                <c:pt idx="2904">
                  <c:v>40828.336111110002</c:v>
                </c:pt>
                <c:pt idx="2905">
                  <c:v>40828.336226850006</c:v>
                </c:pt>
                <c:pt idx="2906">
                  <c:v>40828.336342590002</c:v>
                </c:pt>
                <c:pt idx="2907">
                  <c:v>40828.336458330006</c:v>
                </c:pt>
                <c:pt idx="2908">
                  <c:v>40828.33657407001</c:v>
                </c:pt>
                <c:pt idx="2909">
                  <c:v>40828.336689809999</c:v>
                </c:pt>
                <c:pt idx="2910">
                  <c:v>40828.33680556</c:v>
                </c:pt>
                <c:pt idx="2911">
                  <c:v>40828.336921300004</c:v>
                </c:pt>
                <c:pt idx="2912">
                  <c:v>40828.337037040008</c:v>
                </c:pt>
                <c:pt idx="2913">
                  <c:v>40828.337152779997</c:v>
                </c:pt>
                <c:pt idx="2914">
                  <c:v>40828.337268520001</c:v>
                </c:pt>
                <c:pt idx="2915">
                  <c:v>40828.337384259998</c:v>
                </c:pt>
                <c:pt idx="2916">
                  <c:v>40828.337500000001</c:v>
                </c:pt>
                <c:pt idx="2917">
                  <c:v>40828.337615739998</c:v>
                </c:pt>
                <c:pt idx="2918">
                  <c:v>40828.337731480002</c:v>
                </c:pt>
                <c:pt idx="2919">
                  <c:v>40828.337847219998</c:v>
                </c:pt>
                <c:pt idx="2920">
                  <c:v>40828.337962959995</c:v>
                </c:pt>
                <c:pt idx="2921">
                  <c:v>40828.338078700006</c:v>
                </c:pt>
                <c:pt idx="2922">
                  <c:v>40828.33819444001</c:v>
                </c:pt>
                <c:pt idx="2923">
                  <c:v>40828.338310180006</c:v>
                </c:pt>
                <c:pt idx="2924">
                  <c:v>40828.33842593</c:v>
                </c:pt>
                <c:pt idx="2925">
                  <c:v>40828.338541669997</c:v>
                </c:pt>
                <c:pt idx="2926">
                  <c:v>40828.338657410008</c:v>
                </c:pt>
                <c:pt idx="2927">
                  <c:v>40828.338773150004</c:v>
                </c:pt>
                <c:pt idx="2928">
                  <c:v>40828.338888890008</c:v>
                </c:pt>
                <c:pt idx="2929">
                  <c:v>40828.339004629997</c:v>
                </c:pt>
                <c:pt idx="2930">
                  <c:v>40828.339120370001</c:v>
                </c:pt>
                <c:pt idx="2931">
                  <c:v>40828.339236110005</c:v>
                </c:pt>
                <c:pt idx="2932">
                  <c:v>40828.339351850002</c:v>
                </c:pt>
                <c:pt idx="2933">
                  <c:v>40828.339467589991</c:v>
                </c:pt>
                <c:pt idx="2934">
                  <c:v>40828.339583330002</c:v>
                </c:pt>
                <c:pt idx="2935">
                  <c:v>40828.339699069998</c:v>
                </c:pt>
                <c:pt idx="2936">
                  <c:v>40828.339814819999</c:v>
                </c:pt>
                <c:pt idx="2937">
                  <c:v>40828.339930559996</c:v>
                </c:pt>
                <c:pt idx="2938">
                  <c:v>40828.340046300007</c:v>
                </c:pt>
                <c:pt idx="2939">
                  <c:v>40828.340162040011</c:v>
                </c:pt>
                <c:pt idx="2940">
                  <c:v>40828.340277780007</c:v>
                </c:pt>
                <c:pt idx="2941">
                  <c:v>40828.340393519997</c:v>
                </c:pt>
                <c:pt idx="2942">
                  <c:v>40828.340509260008</c:v>
                </c:pt>
                <c:pt idx="2943">
                  <c:v>40828.340625000004</c:v>
                </c:pt>
                <c:pt idx="2944">
                  <c:v>40828.340740740001</c:v>
                </c:pt>
                <c:pt idx="2945">
                  <c:v>40828.340856480012</c:v>
                </c:pt>
                <c:pt idx="2946">
                  <c:v>40828.340972220009</c:v>
                </c:pt>
                <c:pt idx="2947">
                  <c:v>40828.341087959998</c:v>
                </c:pt>
                <c:pt idx="2948">
                  <c:v>40828.341203700002</c:v>
                </c:pt>
                <c:pt idx="2949">
                  <c:v>40828.341319440005</c:v>
                </c:pt>
                <c:pt idx="2950">
                  <c:v>40828.341435189999</c:v>
                </c:pt>
                <c:pt idx="2951">
                  <c:v>40828.341550930003</c:v>
                </c:pt>
                <c:pt idx="2952">
                  <c:v>40828.34166667</c:v>
                </c:pt>
                <c:pt idx="2953">
                  <c:v>40828.341782409996</c:v>
                </c:pt>
                <c:pt idx="2954">
                  <c:v>40828.341898150007</c:v>
                </c:pt>
                <c:pt idx="2955">
                  <c:v>40828.342013890004</c:v>
                </c:pt>
                <c:pt idx="2956">
                  <c:v>40828.34212963</c:v>
                </c:pt>
                <c:pt idx="2957">
                  <c:v>40828.342245370004</c:v>
                </c:pt>
                <c:pt idx="2958">
                  <c:v>40828.342361110001</c:v>
                </c:pt>
                <c:pt idx="2959">
                  <c:v>40828.342476850004</c:v>
                </c:pt>
                <c:pt idx="2960">
                  <c:v>40828.342592590008</c:v>
                </c:pt>
                <c:pt idx="2961">
                  <c:v>40828.342708330005</c:v>
                </c:pt>
                <c:pt idx="2962">
                  <c:v>40828.342824070009</c:v>
                </c:pt>
                <c:pt idx="2963">
                  <c:v>40828.342939810005</c:v>
                </c:pt>
                <c:pt idx="2964">
                  <c:v>40828.343055559999</c:v>
                </c:pt>
                <c:pt idx="2965">
                  <c:v>40828.343171300003</c:v>
                </c:pt>
                <c:pt idx="2966">
                  <c:v>40828.343287039999</c:v>
                </c:pt>
                <c:pt idx="2967">
                  <c:v>40828.343402779996</c:v>
                </c:pt>
                <c:pt idx="2968">
                  <c:v>40828.343518520007</c:v>
                </c:pt>
                <c:pt idx="2969">
                  <c:v>40828.343634260003</c:v>
                </c:pt>
                <c:pt idx="2970">
                  <c:v>40828.34375</c:v>
                </c:pt>
                <c:pt idx="2971">
                  <c:v>40828.343865739997</c:v>
                </c:pt>
                <c:pt idx="2972">
                  <c:v>40828.34398148</c:v>
                </c:pt>
                <c:pt idx="2973">
                  <c:v>40828.344097220004</c:v>
                </c:pt>
                <c:pt idx="2974">
                  <c:v>40828.344212960008</c:v>
                </c:pt>
                <c:pt idx="2975">
                  <c:v>40828.344328700005</c:v>
                </c:pt>
                <c:pt idx="2976">
                  <c:v>40828.344444440008</c:v>
                </c:pt>
                <c:pt idx="2977">
                  <c:v>40828.344560190009</c:v>
                </c:pt>
                <c:pt idx="2978">
                  <c:v>40828.344675930006</c:v>
                </c:pt>
                <c:pt idx="2979">
                  <c:v>40828.344791670002</c:v>
                </c:pt>
                <c:pt idx="2980">
                  <c:v>40828.344907410006</c:v>
                </c:pt>
                <c:pt idx="2981">
                  <c:v>40828.345023150003</c:v>
                </c:pt>
                <c:pt idx="2982">
                  <c:v>40828.345138889999</c:v>
                </c:pt>
                <c:pt idx="2983">
                  <c:v>40828.345254630003</c:v>
                </c:pt>
                <c:pt idx="2984">
                  <c:v>40828.345370370007</c:v>
                </c:pt>
                <c:pt idx="2985">
                  <c:v>40828.345486110004</c:v>
                </c:pt>
                <c:pt idx="2986">
                  <c:v>40828.34560185</c:v>
                </c:pt>
                <c:pt idx="2987">
                  <c:v>40828.345717589997</c:v>
                </c:pt>
                <c:pt idx="2988">
                  <c:v>40828.345833330008</c:v>
                </c:pt>
                <c:pt idx="2989">
                  <c:v>40828.345949069997</c:v>
                </c:pt>
                <c:pt idx="2990">
                  <c:v>40828.346064810001</c:v>
                </c:pt>
                <c:pt idx="2991">
                  <c:v>40828.346180559995</c:v>
                </c:pt>
                <c:pt idx="2992">
                  <c:v>40828.346296300013</c:v>
                </c:pt>
                <c:pt idx="2993">
                  <c:v>40828.346412040009</c:v>
                </c:pt>
                <c:pt idx="2994">
                  <c:v>40828.346527780006</c:v>
                </c:pt>
                <c:pt idx="2995">
                  <c:v>40828.346643520003</c:v>
                </c:pt>
                <c:pt idx="2996">
                  <c:v>40828.346759260006</c:v>
                </c:pt>
                <c:pt idx="2997">
                  <c:v>40828.34687500001</c:v>
                </c:pt>
                <c:pt idx="2998">
                  <c:v>40828.346990739999</c:v>
                </c:pt>
                <c:pt idx="2999">
                  <c:v>40828.347106480003</c:v>
                </c:pt>
                <c:pt idx="3000">
                  <c:v>40828.347222220007</c:v>
                </c:pt>
                <c:pt idx="3001">
                  <c:v>40828.347337960004</c:v>
                </c:pt>
                <c:pt idx="3002">
                  <c:v>40828.3474537</c:v>
                </c:pt>
                <c:pt idx="3003">
                  <c:v>40828.347569440004</c:v>
                </c:pt>
                <c:pt idx="3004">
                  <c:v>40828.347685180001</c:v>
                </c:pt>
                <c:pt idx="3005">
                  <c:v>40828.347800930002</c:v>
                </c:pt>
                <c:pt idx="3006">
                  <c:v>40828.347916669998</c:v>
                </c:pt>
                <c:pt idx="3007">
                  <c:v>40828.348032410009</c:v>
                </c:pt>
                <c:pt idx="3008">
                  <c:v>40828.348148150006</c:v>
                </c:pt>
                <c:pt idx="3009">
                  <c:v>40828.34826389001</c:v>
                </c:pt>
                <c:pt idx="3010">
                  <c:v>40828.348379630006</c:v>
                </c:pt>
                <c:pt idx="3011">
                  <c:v>40828.34849537001</c:v>
                </c:pt>
                <c:pt idx="3012">
                  <c:v>40828.348611110006</c:v>
                </c:pt>
                <c:pt idx="3013">
                  <c:v>40828.348726850003</c:v>
                </c:pt>
                <c:pt idx="3014">
                  <c:v>40828.348842590007</c:v>
                </c:pt>
                <c:pt idx="3015">
                  <c:v>40828.348958330011</c:v>
                </c:pt>
                <c:pt idx="3016">
                  <c:v>40828.349074070007</c:v>
                </c:pt>
                <c:pt idx="3017">
                  <c:v>40828.349189820001</c:v>
                </c:pt>
                <c:pt idx="3018">
                  <c:v>40828.349305559997</c:v>
                </c:pt>
                <c:pt idx="3019">
                  <c:v>40828.349421300001</c:v>
                </c:pt>
                <c:pt idx="3020">
                  <c:v>40828.349537040005</c:v>
                </c:pt>
                <c:pt idx="3021">
                  <c:v>40828.349652780002</c:v>
                </c:pt>
                <c:pt idx="3022">
                  <c:v>40828.349768519991</c:v>
                </c:pt>
                <c:pt idx="3023">
                  <c:v>40828.349884260002</c:v>
                </c:pt>
                <c:pt idx="3024">
                  <c:v>40828.350000000006</c:v>
                </c:pt>
                <c:pt idx="3025">
                  <c:v>40828.35011574001</c:v>
                </c:pt>
                <c:pt idx="3026">
                  <c:v>40828.350231480013</c:v>
                </c:pt>
                <c:pt idx="3027">
                  <c:v>40828.35034722001</c:v>
                </c:pt>
                <c:pt idx="3028">
                  <c:v>40828.350462959999</c:v>
                </c:pt>
                <c:pt idx="3029">
                  <c:v>40828.35057870001</c:v>
                </c:pt>
                <c:pt idx="3030">
                  <c:v>40828.350694440014</c:v>
                </c:pt>
                <c:pt idx="3031">
                  <c:v>40828.350810190015</c:v>
                </c:pt>
                <c:pt idx="3032">
                  <c:v>40828.350925930004</c:v>
                </c:pt>
                <c:pt idx="3033">
                  <c:v>40828.351041670001</c:v>
                </c:pt>
                <c:pt idx="3034">
                  <c:v>40828.351157410005</c:v>
                </c:pt>
                <c:pt idx="3035">
                  <c:v>40828.351273150009</c:v>
                </c:pt>
                <c:pt idx="3036">
                  <c:v>40828.351388889998</c:v>
                </c:pt>
                <c:pt idx="3037">
                  <c:v>40828.351504630002</c:v>
                </c:pt>
                <c:pt idx="3038">
                  <c:v>40828.351620369998</c:v>
                </c:pt>
                <c:pt idx="3039">
                  <c:v>40828.351736110002</c:v>
                </c:pt>
                <c:pt idx="3040">
                  <c:v>40828.351851850006</c:v>
                </c:pt>
                <c:pt idx="3041">
                  <c:v>40828.351967590002</c:v>
                </c:pt>
                <c:pt idx="3042">
                  <c:v>40828.352083330006</c:v>
                </c:pt>
                <c:pt idx="3043">
                  <c:v>40828.35219907001</c:v>
                </c:pt>
                <c:pt idx="3044">
                  <c:v>40828.352314810007</c:v>
                </c:pt>
                <c:pt idx="3045">
                  <c:v>40828.35243056</c:v>
                </c:pt>
                <c:pt idx="3046">
                  <c:v>40828.352546300011</c:v>
                </c:pt>
                <c:pt idx="3047">
                  <c:v>40828.352662040008</c:v>
                </c:pt>
                <c:pt idx="3048">
                  <c:v>40828.352777780005</c:v>
                </c:pt>
                <c:pt idx="3049">
                  <c:v>40828.352893520008</c:v>
                </c:pt>
                <c:pt idx="3050">
                  <c:v>40828.353009260005</c:v>
                </c:pt>
                <c:pt idx="3051">
                  <c:v>40828.353125000001</c:v>
                </c:pt>
                <c:pt idx="3052">
                  <c:v>40828.353240739998</c:v>
                </c:pt>
                <c:pt idx="3053">
                  <c:v>40828.353356480009</c:v>
                </c:pt>
                <c:pt idx="3054">
                  <c:v>40828.353472219998</c:v>
                </c:pt>
                <c:pt idx="3055">
                  <c:v>40828.353587960002</c:v>
                </c:pt>
                <c:pt idx="3056">
                  <c:v>40828.353703699999</c:v>
                </c:pt>
                <c:pt idx="3057">
                  <c:v>40828.353819440017</c:v>
                </c:pt>
                <c:pt idx="3058">
                  <c:v>40828.353935180006</c:v>
                </c:pt>
                <c:pt idx="3059">
                  <c:v>40828.354050930007</c:v>
                </c:pt>
                <c:pt idx="3060">
                  <c:v>40828.354166669997</c:v>
                </c:pt>
                <c:pt idx="3061">
                  <c:v>40828.354282410008</c:v>
                </c:pt>
                <c:pt idx="3062">
                  <c:v>40828.354398150012</c:v>
                </c:pt>
                <c:pt idx="3063">
                  <c:v>40828.354513890015</c:v>
                </c:pt>
                <c:pt idx="3064">
                  <c:v>40828.354629630005</c:v>
                </c:pt>
                <c:pt idx="3065">
                  <c:v>40828.354745370008</c:v>
                </c:pt>
                <c:pt idx="3066">
                  <c:v>40828.354861110005</c:v>
                </c:pt>
                <c:pt idx="3067">
                  <c:v>40828.354976850009</c:v>
                </c:pt>
                <c:pt idx="3068">
                  <c:v>40828.355092589998</c:v>
                </c:pt>
                <c:pt idx="3069">
                  <c:v>40828.355208330009</c:v>
                </c:pt>
                <c:pt idx="3070">
                  <c:v>40828.355324069998</c:v>
                </c:pt>
                <c:pt idx="3071">
                  <c:v>40828.355439819999</c:v>
                </c:pt>
                <c:pt idx="3072">
                  <c:v>40828.355555560003</c:v>
                </c:pt>
                <c:pt idx="3073">
                  <c:v>40828.355671300007</c:v>
                </c:pt>
                <c:pt idx="3074">
                  <c:v>40828.355787040011</c:v>
                </c:pt>
                <c:pt idx="3075">
                  <c:v>40828.35590278</c:v>
                </c:pt>
                <c:pt idx="3076">
                  <c:v>40828.356018520004</c:v>
                </c:pt>
                <c:pt idx="3077">
                  <c:v>40828.356134260008</c:v>
                </c:pt>
                <c:pt idx="3078">
                  <c:v>40828.356250000012</c:v>
                </c:pt>
                <c:pt idx="3079">
                  <c:v>40828.356365740008</c:v>
                </c:pt>
                <c:pt idx="3080">
                  <c:v>40828.356481480005</c:v>
                </c:pt>
                <c:pt idx="3081">
                  <c:v>40828.356597220016</c:v>
                </c:pt>
                <c:pt idx="3082">
                  <c:v>40828.356712960005</c:v>
                </c:pt>
                <c:pt idx="3083">
                  <c:v>40828.356828700009</c:v>
                </c:pt>
                <c:pt idx="3084">
                  <c:v>40828.356944440005</c:v>
                </c:pt>
                <c:pt idx="3085">
                  <c:v>40828.357060189999</c:v>
                </c:pt>
                <c:pt idx="3086">
                  <c:v>40828.357175930003</c:v>
                </c:pt>
                <c:pt idx="3087">
                  <c:v>40828.357291670007</c:v>
                </c:pt>
                <c:pt idx="3088">
                  <c:v>40828.357407410003</c:v>
                </c:pt>
                <c:pt idx="3089">
                  <c:v>40828.357523150007</c:v>
                </c:pt>
                <c:pt idx="3090">
                  <c:v>40828.357638890004</c:v>
                </c:pt>
                <c:pt idx="3091">
                  <c:v>40828.35775463</c:v>
                </c:pt>
                <c:pt idx="3092">
                  <c:v>40828.357870370004</c:v>
                </c:pt>
                <c:pt idx="3093">
                  <c:v>40828.357986110001</c:v>
                </c:pt>
                <c:pt idx="3094">
                  <c:v>40828.358101850004</c:v>
                </c:pt>
                <c:pt idx="3095">
                  <c:v>40828.358217590016</c:v>
                </c:pt>
                <c:pt idx="3096">
                  <c:v>40828.358333330012</c:v>
                </c:pt>
                <c:pt idx="3097">
                  <c:v>40828.358449070009</c:v>
                </c:pt>
                <c:pt idx="3098">
                  <c:v>40828.358564810005</c:v>
                </c:pt>
                <c:pt idx="3099">
                  <c:v>40828.358680559999</c:v>
                </c:pt>
                <c:pt idx="3100">
                  <c:v>40828.35879630001</c:v>
                </c:pt>
                <c:pt idx="3101">
                  <c:v>40828.358912040007</c:v>
                </c:pt>
                <c:pt idx="3102">
                  <c:v>40828.359027780003</c:v>
                </c:pt>
                <c:pt idx="3103">
                  <c:v>40828.35914352</c:v>
                </c:pt>
                <c:pt idx="3104">
                  <c:v>40828.359259260011</c:v>
                </c:pt>
                <c:pt idx="3105">
                  <c:v>40828.359375000007</c:v>
                </c:pt>
                <c:pt idx="3106">
                  <c:v>40828.359490739997</c:v>
                </c:pt>
                <c:pt idx="3107">
                  <c:v>40828.359606480008</c:v>
                </c:pt>
                <c:pt idx="3108">
                  <c:v>40828.359722219997</c:v>
                </c:pt>
                <c:pt idx="3109">
                  <c:v>40828.359837960008</c:v>
                </c:pt>
                <c:pt idx="3110">
                  <c:v>40828.359953700005</c:v>
                </c:pt>
                <c:pt idx="3111">
                  <c:v>40828.360069440008</c:v>
                </c:pt>
                <c:pt idx="3112">
                  <c:v>40828.360185190002</c:v>
                </c:pt>
                <c:pt idx="3113">
                  <c:v>40828.360300929999</c:v>
                </c:pt>
                <c:pt idx="3114">
                  <c:v>40828.360416670002</c:v>
                </c:pt>
                <c:pt idx="3115">
                  <c:v>40828.360532410006</c:v>
                </c:pt>
                <c:pt idx="3116">
                  <c:v>40828.360648150003</c:v>
                </c:pt>
                <c:pt idx="3117">
                  <c:v>40828.360763889992</c:v>
                </c:pt>
                <c:pt idx="3118">
                  <c:v>40828.360879630003</c:v>
                </c:pt>
                <c:pt idx="3119">
                  <c:v>40828.360995370007</c:v>
                </c:pt>
                <c:pt idx="3120">
                  <c:v>40828.361111110004</c:v>
                </c:pt>
                <c:pt idx="3121">
                  <c:v>40828.36122685</c:v>
                </c:pt>
                <c:pt idx="3122">
                  <c:v>40828.361342589989</c:v>
                </c:pt>
                <c:pt idx="3123">
                  <c:v>40828.36145833</c:v>
                </c:pt>
                <c:pt idx="3124">
                  <c:v>40828.361574069997</c:v>
                </c:pt>
                <c:pt idx="3125">
                  <c:v>40828.361689809994</c:v>
                </c:pt>
                <c:pt idx="3126">
                  <c:v>40828.361805559995</c:v>
                </c:pt>
                <c:pt idx="3127">
                  <c:v>40828.361921299998</c:v>
                </c:pt>
                <c:pt idx="3128">
                  <c:v>40828.362037040009</c:v>
                </c:pt>
                <c:pt idx="3129">
                  <c:v>40828.362152779999</c:v>
                </c:pt>
                <c:pt idx="3130">
                  <c:v>40828.362268520003</c:v>
                </c:pt>
                <c:pt idx="3131">
                  <c:v>40828.362384259999</c:v>
                </c:pt>
                <c:pt idx="3132">
                  <c:v>40828.362500000003</c:v>
                </c:pt>
                <c:pt idx="3133">
                  <c:v>40828.362615739999</c:v>
                </c:pt>
                <c:pt idx="3134">
                  <c:v>40828.362731480003</c:v>
                </c:pt>
                <c:pt idx="3135">
                  <c:v>40828.362847220007</c:v>
                </c:pt>
                <c:pt idx="3136">
                  <c:v>40828.362962959996</c:v>
                </c:pt>
                <c:pt idx="3137">
                  <c:v>40828.3630787</c:v>
                </c:pt>
                <c:pt idx="3138">
                  <c:v>40828.363194439997</c:v>
                </c:pt>
                <c:pt idx="3139">
                  <c:v>40828.363310180001</c:v>
                </c:pt>
                <c:pt idx="3140">
                  <c:v>40828.363425929994</c:v>
                </c:pt>
                <c:pt idx="3141">
                  <c:v>40828.363541669991</c:v>
                </c:pt>
                <c:pt idx="3142">
                  <c:v>40828.363657410002</c:v>
                </c:pt>
                <c:pt idx="3143">
                  <c:v>40828.363773149998</c:v>
                </c:pt>
                <c:pt idx="3144">
                  <c:v>40828.363888890002</c:v>
                </c:pt>
                <c:pt idx="3145">
                  <c:v>40828.364004629999</c:v>
                </c:pt>
                <c:pt idx="3146">
                  <c:v>40828.364120370003</c:v>
                </c:pt>
                <c:pt idx="3147">
                  <c:v>40828.364236110006</c:v>
                </c:pt>
                <c:pt idx="3148">
                  <c:v>40828.364351850003</c:v>
                </c:pt>
                <c:pt idx="3149">
                  <c:v>40828.36446759</c:v>
                </c:pt>
                <c:pt idx="3150">
                  <c:v>40828.364583330003</c:v>
                </c:pt>
                <c:pt idx="3151">
                  <c:v>40828.364699070007</c:v>
                </c:pt>
                <c:pt idx="3152">
                  <c:v>40828.364814820008</c:v>
                </c:pt>
                <c:pt idx="3153">
                  <c:v>40828.364930559997</c:v>
                </c:pt>
                <c:pt idx="3154">
                  <c:v>40828.365046300001</c:v>
                </c:pt>
                <c:pt idx="3155">
                  <c:v>40828.365162039991</c:v>
                </c:pt>
                <c:pt idx="3156">
                  <c:v>40828.365277780002</c:v>
                </c:pt>
                <c:pt idx="3157">
                  <c:v>40828.365393519991</c:v>
                </c:pt>
                <c:pt idx="3158">
                  <c:v>40828.365509260002</c:v>
                </c:pt>
                <c:pt idx="3159">
                  <c:v>40828.365624999999</c:v>
                </c:pt>
                <c:pt idx="3160">
                  <c:v>40828.365740739995</c:v>
                </c:pt>
                <c:pt idx="3161">
                  <c:v>40828.365856480006</c:v>
                </c:pt>
                <c:pt idx="3162">
                  <c:v>40828.365972220003</c:v>
                </c:pt>
                <c:pt idx="3163">
                  <c:v>40828.366087959999</c:v>
                </c:pt>
                <c:pt idx="3164">
                  <c:v>40828.366203700003</c:v>
                </c:pt>
                <c:pt idx="3165">
                  <c:v>40828.366319440014</c:v>
                </c:pt>
                <c:pt idx="3166">
                  <c:v>40828.366435190008</c:v>
                </c:pt>
                <c:pt idx="3167">
                  <c:v>40828.366550930004</c:v>
                </c:pt>
                <c:pt idx="3168">
                  <c:v>40828.366666670001</c:v>
                </c:pt>
                <c:pt idx="3169">
                  <c:v>40828.366782409998</c:v>
                </c:pt>
                <c:pt idx="3170">
                  <c:v>40828.366898150009</c:v>
                </c:pt>
                <c:pt idx="3171">
                  <c:v>40828.367013889998</c:v>
                </c:pt>
                <c:pt idx="3172">
                  <c:v>40828.367129629994</c:v>
                </c:pt>
                <c:pt idx="3173">
                  <c:v>40828.367245369998</c:v>
                </c:pt>
                <c:pt idx="3174">
                  <c:v>40828.367361109995</c:v>
                </c:pt>
                <c:pt idx="3175">
                  <c:v>40828.367476849999</c:v>
                </c:pt>
                <c:pt idx="3176">
                  <c:v>40828.367592590002</c:v>
                </c:pt>
                <c:pt idx="3177">
                  <c:v>40828.367708329999</c:v>
                </c:pt>
                <c:pt idx="3178">
                  <c:v>40828.367824070003</c:v>
                </c:pt>
                <c:pt idx="3179">
                  <c:v>40828.367939809999</c:v>
                </c:pt>
                <c:pt idx="3180">
                  <c:v>40828.36805556</c:v>
                </c:pt>
                <c:pt idx="3181">
                  <c:v>40828.368171300004</c:v>
                </c:pt>
                <c:pt idx="3182">
                  <c:v>40828.368287040008</c:v>
                </c:pt>
                <c:pt idx="3183">
                  <c:v>40828.368402779997</c:v>
                </c:pt>
                <c:pt idx="3184">
                  <c:v>40828.368518520008</c:v>
                </c:pt>
                <c:pt idx="3185">
                  <c:v>40828.368634260005</c:v>
                </c:pt>
                <c:pt idx="3186">
                  <c:v>40828.368750000001</c:v>
                </c:pt>
                <c:pt idx="3187">
                  <c:v>40828.368865739998</c:v>
                </c:pt>
                <c:pt idx="3188">
                  <c:v>40828.368981480002</c:v>
                </c:pt>
                <c:pt idx="3189">
                  <c:v>40828.369097219998</c:v>
                </c:pt>
                <c:pt idx="3190">
                  <c:v>40828.369212960002</c:v>
                </c:pt>
                <c:pt idx="3191">
                  <c:v>40828.369328699999</c:v>
                </c:pt>
                <c:pt idx="3192">
                  <c:v>40828.369444440003</c:v>
                </c:pt>
                <c:pt idx="3193">
                  <c:v>40828.369560179999</c:v>
                </c:pt>
                <c:pt idx="3194">
                  <c:v>40828.36967593</c:v>
                </c:pt>
                <c:pt idx="3195">
                  <c:v>40828.369791669989</c:v>
                </c:pt>
                <c:pt idx="3196">
                  <c:v>40828.36990741</c:v>
                </c:pt>
                <c:pt idx="3197">
                  <c:v>40828.370023150004</c:v>
                </c:pt>
                <c:pt idx="3198">
                  <c:v>40828.370138890008</c:v>
                </c:pt>
                <c:pt idx="3199">
                  <c:v>40828.370254630005</c:v>
                </c:pt>
                <c:pt idx="3200">
                  <c:v>40828.370370370008</c:v>
                </c:pt>
                <c:pt idx="3201">
                  <c:v>40828.370486109998</c:v>
                </c:pt>
                <c:pt idx="3202">
                  <c:v>40828.370601850002</c:v>
                </c:pt>
                <c:pt idx="3203">
                  <c:v>40828.370717589998</c:v>
                </c:pt>
                <c:pt idx="3204">
                  <c:v>40828.370833330009</c:v>
                </c:pt>
                <c:pt idx="3205">
                  <c:v>40828.370949069998</c:v>
                </c:pt>
                <c:pt idx="3206">
                  <c:v>40828.371064819992</c:v>
                </c:pt>
                <c:pt idx="3207">
                  <c:v>40828.371180559989</c:v>
                </c:pt>
                <c:pt idx="3208">
                  <c:v>40828.371296300007</c:v>
                </c:pt>
                <c:pt idx="3209">
                  <c:v>40828.371412040011</c:v>
                </c:pt>
                <c:pt idx="3210">
                  <c:v>40828.37152778</c:v>
                </c:pt>
                <c:pt idx="3211">
                  <c:v>40828.371643519989</c:v>
                </c:pt>
                <c:pt idx="3212">
                  <c:v>40828.371759260001</c:v>
                </c:pt>
                <c:pt idx="3213">
                  <c:v>40828.371875000004</c:v>
                </c:pt>
                <c:pt idx="3214">
                  <c:v>40828.371990740001</c:v>
                </c:pt>
                <c:pt idx="3215">
                  <c:v>40828.372106480005</c:v>
                </c:pt>
                <c:pt idx="3216">
                  <c:v>40828.372222220009</c:v>
                </c:pt>
                <c:pt idx="3217">
                  <c:v>40828.372337960005</c:v>
                </c:pt>
                <c:pt idx="3218">
                  <c:v>40828.372453700002</c:v>
                </c:pt>
                <c:pt idx="3219">
                  <c:v>40828.372569440005</c:v>
                </c:pt>
                <c:pt idx="3220">
                  <c:v>40828.372685189999</c:v>
                </c:pt>
                <c:pt idx="3221">
                  <c:v>40828.372800930003</c:v>
                </c:pt>
                <c:pt idx="3222">
                  <c:v>40828.372916670007</c:v>
                </c:pt>
                <c:pt idx="3223">
                  <c:v>40828.373032410003</c:v>
                </c:pt>
                <c:pt idx="3224">
                  <c:v>40828.37314815</c:v>
                </c:pt>
                <c:pt idx="3225">
                  <c:v>40828.373263889996</c:v>
                </c:pt>
                <c:pt idx="3226">
                  <c:v>40828.37337963</c:v>
                </c:pt>
                <c:pt idx="3227">
                  <c:v>40828.373495369997</c:v>
                </c:pt>
                <c:pt idx="3228">
                  <c:v>40828.373611110001</c:v>
                </c:pt>
                <c:pt idx="3229">
                  <c:v>40828.373726849997</c:v>
                </c:pt>
                <c:pt idx="3230">
                  <c:v>40828.373842590001</c:v>
                </c:pt>
                <c:pt idx="3231">
                  <c:v>40828.373958330005</c:v>
                </c:pt>
                <c:pt idx="3232">
                  <c:v>40828.374074070009</c:v>
                </c:pt>
                <c:pt idx="3233">
                  <c:v>40828.374189809998</c:v>
                </c:pt>
                <c:pt idx="3234">
                  <c:v>40828.374305559999</c:v>
                </c:pt>
                <c:pt idx="3235">
                  <c:v>40828.374421300003</c:v>
                </c:pt>
                <c:pt idx="3236">
                  <c:v>40828.374537040007</c:v>
                </c:pt>
                <c:pt idx="3237">
                  <c:v>40828.374652780003</c:v>
                </c:pt>
                <c:pt idx="3238">
                  <c:v>40828.37476852</c:v>
                </c:pt>
                <c:pt idx="3239">
                  <c:v>40828.374884260003</c:v>
                </c:pt>
                <c:pt idx="3240">
                  <c:v>40828.375</c:v>
                </c:pt>
                <c:pt idx="3241">
                  <c:v>40828.375115739997</c:v>
                </c:pt>
                <c:pt idx="3242">
                  <c:v>40828.375231480008</c:v>
                </c:pt>
                <c:pt idx="3243">
                  <c:v>40828.375347219997</c:v>
                </c:pt>
                <c:pt idx="3244">
                  <c:v>40828.375462959993</c:v>
                </c:pt>
                <c:pt idx="3245">
                  <c:v>40828.375578700005</c:v>
                </c:pt>
                <c:pt idx="3246">
                  <c:v>40828.375694440008</c:v>
                </c:pt>
                <c:pt idx="3247">
                  <c:v>40828.375810190009</c:v>
                </c:pt>
                <c:pt idx="3248">
                  <c:v>40828.375925929999</c:v>
                </c:pt>
                <c:pt idx="3249">
                  <c:v>40828.376041670002</c:v>
                </c:pt>
                <c:pt idx="3250">
                  <c:v>40828.376157410006</c:v>
                </c:pt>
                <c:pt idx="3251">
                  <c:v>40828.37627315001</c:v>
                </c:pt>
                <c:pt idx="3252">
                  <c:v>40828.376388889999</c:v>
                </c:pt>
                <c:pt idx="3253">
                  <c:v>40828.376504630003</c:v>
                </c:pt>
                <c:pt idx="3254">
                  <c:v>40828.376620370007</c:v>
                </c:pt>
                <c:pt idx="3255">
                  <c:v>40828.376736110011</c:v>
                </c:pt>
                <c:pt idx="3256">
                  <c:v>40828.376851850007</c:v>
                </c:pt>
                <c:pt idx="3257">
                  <c:v>40828.376967589997</c:v>
                </c:pt>
                <c:pt idx="3258">
                  <c:v>40828.37708333</c:v>
                </c:pt>
                <c:pt idx="3259">
                  <c:v>40828.377199069997</c:v>
                </c:pt>
                <c:pt idx="3260">
                  <c:v>40828.377314810001</c:v>
                </c:pt>
                <c:pt idx="3261">
                  <c:v>40828.377430559995</c:v>
                </c:pt>
                <c:pt idx="3262">
                  <c:v>40828.377546300006</c:v>
                </c:pt>
                <c:pt idx="3263">
                  <c:v>40828.377662040002</c:v>
                </c:pt>
                <c:pt idx="3264">
                  <c:v>40828.377777779999</c:v>
                </c:pt>
                <c:pt idx="3265">
                  <c:v>40828.377893520003</c:v>
                </c:pt>
                <c:pt idx="3266">
                  <c:v>40828.378009260006</c:v>
                </c:pt>
                <c:pt idx="3267">
                  <c:v>40828.378125000003</c:v>
                </c:pt>
                <c:pt idx="3268">
                  <c:v>40828.378240739999</c:v>
                </c:pt>
                <c:pt idx="3269">
                  <c:v>40828.378356480011</c:v>
                </c:pt>
                <c:pt idx="3270">
                  <c:v>40828.378472220007</c:v>
                </c:pt>
                <c:pt idx="3271">
                  <c:v>40828.378587960004</c:v>
                </c:pt>
                <c:pt idx="3272">
                  <c:v>40828.3787037</c:v>
                </c:pt>
                <c:pt idx="3273">
                  <c:v>40828.378819440011</c:v>
                </c:pt>
                <c:pt idx="3274">
                  <c:v>40828.378935180008</c:v>
                </c:pt>
                <c:pt idx="3275">
                  <c:v>40828.379050930002</c:v>
                </c:pt>
                <c:pt idx="3276">
                  <c:v>40828.379166669991</c:v>
                </c:pt>
                <c:pt idx="3277">
                  <c:v>40828.379282410002</c:v>
                </c:pt>
                <c:pt idx="3278">
                  <c:v>40828.379398150006</c:v>
                </c:pt>
                <c:pt idx="3279">
                  <c:v>40828.37951389001</c:v>
                </c:pt>
                <c:pt idx="3280">
                  <c:v>40828.379629629999</c:v>
                </c:pt>
                <c:pt idx="3281">
                  <c:v>40828.379745370003</c:v>
                </c:pt>
                <c:pt idx="3282">
                  <c:v>40828.379861109999</c:v>
                </c:pt>
                <c:pt idx="3283">
                  <c:v>40828.379976850003</c:v>
                </c:pt>
                <c:pt idx="3284">
                  <c:v>40828.380092590007</c:v>
                </c:pt>
                <c:pt idx="3285">
                  <c:v>40828.380208330011</c:v>
                </c:pt>
                <c:pt idx="3286">
                  <c:v>40828.380324070007</c:v>
                </c:pt>
                <c:pt idx="3287">
                  <c:v>40828.380439820008</c:v>
                </c:pt>
                <c:pt idx="3288">
                  <c:v>40828.380555560005</c:v>
                </c:pt>
                <c:pt idx="3289">
                  <c:v>40828.380671300009</c:v>
                </c:pt>
                <c:pt idx="3290">
                  <c:v>40828.380787039998</c:v>
                </c:pt>
                <c:pt idx="3291">
                  <c:v>40828.380902780002</c:v>
                </c:pt>
                <c:pt idx="3292">
                  <c:v>40828.381018519998</c:v>
                </c:pt>
                <c:pt idx="3293">
                  <c:v>40828.381134260002</c:v>
                </c:pt>
                <c:pt idx="3294">
                  <c:v>40828.381250000006</c:v>
                </c:pt>
                <c:pt idx="3295">
                  <c:v>40828.381365740002</c:v>
                </c:pt>
                <c:pt idx="3296">
                  <c:v>40828.381481479999</c:v>
                </c:pt>
                <c:pt idx="3297">
                  <c:v>40828.38159722001</c:v>
                </c:pt>
                <c:pt idx="3298">
                  <c:v>40828.381712959999</c:v>
                </c:pt>
                <c:pt idx="3299">
                  <c:v>40828.381828700003</c:v>
                </c:pt>
                <c:pt idx="3300">
                  <c:v>40828.381944440007</c:v>
                </c:pt>
                <c:pt idx="3301">
                  <c:v>40828.382060190008</c:v>
                </c:pt>
                <c:pt idx="3302">
                  <c:v>40828.382175930004</c:v>
                </c:pt>
                <c:pt idx="3303">
                  <c:v>40828.382291670008</c:v>
                </c:pt>
                <c:pt idx="3304">
                  <c:v>40828.382407410005</c:v>
                </c:pt>
                <c:pt idx="3305">
                  <c:v>40828.382523150009</c:v>
                </c:pt>
                <c:pt idx="3306">
                  <c:v>40828.382638890005</c:v>
                </c:pt>
                <c:pt idx="3307">
                  <c:v>40828.382754630002</c:v>
                </c:pt>
                <c:pt idx="3308">
                  <c:v>40828.382870370006</c:v>
                </c:pt>
                <c:pt idx="3309">
                  <c:v>40828.382986110002</c:v>
                </c:pt>
                <c:pt idx="3310">
                  <c:v>40828.383101849999</c:v>
                </c:pt>
                <c:pt idx="3311">
                  <c:v>40828.38321759001</c:v>
                </c:pt>
                <c:pt idx="3312">
                  <c:v>40828.383333330006</c:v>
                </c:pt>
                <c:pt idx="3313">
                  <c:v>40828.383449070003</c:v>
                </c:pt>
                <c:pt idx="3314">
                  <c:v>40828.383564809999</c:v>
                </c:pt>
                <c:pt idx="3315">
                  <c:v>40828.383680559993</c:v>
                </c:pt>
                <c:pt idx="3316">
                  <c:v>40828.383796300004</c:v>
                </c:pt>
                <c:pt idx="3317">
                  <c:v>40828.383912040008</c:v>
                </c:pt>
                <c:pt idx="3318">
                  <c:v>40828.384027780005</c:v>
                </c:pt>
                <c:pt idx="3319">
                  <c:v>40828.384143520001</c:v>
                </c:pt>
                <c:pt idx="3320">
                  <c:v>40828.384259260012</c:v>
                </c:pt>
                <c:pt idx="3321">
                  <c:v>40828.384375000009</c:v>
                </c:pt>
                <c:pt idx="3322">
                  <c:v>40828.384490739998</c:v>
                </c:pt>
                <c:pt idx="3323">
                  <c:v>40828.384606480009</c:v>
                </c:pt>
                <c:pt idx="3324">
                  <c:v>40828.384722219998</c:v>
                </c:pt>
                <c:pt idx="3325">
                  <c:v>40828.384837960009</c:v>
                </c:pt>
                <c:pt idx="3326">
                  <c:v>40828.384953700006</c:v>
                </c:pt>
                <c:pt idx="3327">
                  <c:v>40828.38506944001</c:v>
                </c:pt>
                <c:pt idx="3328">
                  <c:v>40828.385185179999</c:v>
                </c:pt>
                <c:pt idx="3329">
                  <c:v>40828.38530093</c:v>
                </c:pt>
                <c:pt idx="3330">
                  <c:v>40828.385416669997</c:v>
                </c:pt>
                <c:pt idx="3331">
                  <c:v>40828.385532410008</c:v>
                </c:pt>
                <c:pt idx="3332">
                  <c:v>40828.385648150004</c:v>
                </c:pt>
                <c:pt idx="3333">
                  <c:v>40828.385763890001</c:v>
                </c:pt>
                <c:pt idx="3334">
                  <c:v>40828.385879630005</c:v>
                </c:pt>
                <c:pt idx="3335">
                  <c:v>40828.385995370008</c:v>
                </c:pt>
                <c:pt idx="3336">
                  <c:v>40828.386111110005</c:v>
                </c:pt>
                <c:pt idx="3337">
                  <c:v>40828.386226850009</c:v>
                </c:pt>
                <c:pt idx="3338">
                  <c:v>40828.386342589998</c:v>
                </c:pt>
                <c:pt idx="3339">
                  <c:v>40828.386458330009</c:v>
                </c:pt>
                <c:pt idx="3340">
                  <c:v>40828.386574070006</c:v>
                </c:pt>
                <c:pt idx="3341">
                  <c:v>40828.386689819999</c:v>
                </c:pt>
                <c:pt idx="3342">
                  <c:v>40828.386805560003</c:v>
                </c:pt>
                <c:pt idx="3343">
                  <c:v>40828.386921300007</c:v>
                </c:pt>
                <c:pt idx="3344">
                  <c:v>40828.387037040018</c:v>
                </c:pt>
                <c:pt idx="3345">
                  <c:v>40828.38715278</c:v>
                </c:pt>
                <c:pt idx="3346">
                  <c:v>40828.387268519997</c:v>
                </c:pt>
                <c:pt idx="3347">
                  <c:v>40828.387384260001</c:v>
                </c:pt>
                <c:pt idx="3348">
                  <c:v>40828.387500000004</c:v>
                </c:pt>
                <c:pt idx="3349">
                  <c:v>40828.387615740008</c:v>
                </c:pt>
                <c:pt idx="3350">
                  <c:v>40828.387731480005</c:v>
                </c:pt>
                <c:pt idx="3351">
                  <c:v>40828.387847220009</c:v>
                </c:pt>
                <c:pt idx="3352">
                  <c:v>40828.387962959998</c:v>
                </c:pt>
                <c:pt idx="3353">
                  <c:v>40828.388078700009</c:v>
                </c:pt>
                <c:pt idx="3354">
                  <c:v>40828.388194440005</c:v>
                </c:pt>
                <c:pt idx="3355">
                  <c:v>40828.388310190006</c:v>
                </c:pt>
                <c:pt idx="3356">
                  <c:v>40828.388425930003</c:v>
                </c:pt>
                <c:pt idx="3357">
                  <c:v>40828.388541670007</c:v>
                </c:pt>
                <c:pt idx="3358">
                  <c:v>40828.388657410011</c:v>
                </c:pt>
                <c:pt idx="3359">
                  <c:v>40828.388773150007</c:v>
                </c:pt>
                <c:pt idx="3360">
                  <c:v>40828.388888890004</c:v>
                </c:pt>
                <c:pt idx="3361">
                  <c:v>40828.38900463</c:v>
                </c:pt>
                <c:pt idx="3362">
                  <c:v>40828.389120369997</c:v>
                </c:pt>
                <c:pt idx="3363">
                  <c:v>40828.389236110008</c:v>
                </c:pt>
                <c:pt idx="3364">
                  <c:v>40828.389351850004</c:v>
                </c:pt>
                <c:pt idx="3365">
                  <c:v>40828.389467590001</c:v>
                </c:pt>
                <c:pt idx="3366">
                  <c:v>40828.389583330005</c:v>
                </c:pt>
                <c:pt idx="3367">
                  <c:v>40828.389699070009</c:v>
                </c:pt>
                <c:pt idx="3368">
                  <c:v>40828.389814810005</c:v>
                </c:pt>
                <c:pt idx="3369">
                  <c:v>40828.389930559999</c:v>
                </c:pt>
                <c:pt idx="3370">
                  <c:v>40828.390046300003</c:v>
                </c:pt>
                <c:pt idx="3371">
                  <c:v>40828.390162039992</c:v>
                </c:pt>
                <c:pt idx="3372">
                  <c:v>40828.390277780003</c:v>
                </c:pt>
                <c:pt idx="3373">
                  <c:v>40828.39039352</c:v>
                </c:pt>
                <c:pt idx="3374">
                  <c:v>40828.390509260003</c:v>
                </c:pt>
                <c:pt idx="3375">
                  <c:v>40828.390625</c:v>
                </c:pt>
                <c:pt idx="3376">
                  <c:v>40828.390740739989</c:v>
                </c:pt>
                <c:pt idx="3377">
                  <c:v>40828.390856480008</c:v>
                </c:pt>
                <c:pt idx="3378">
                  <c:v>40828.390972219997</c:v>
                </c:pt>
                <c:pt idx="3379">
                  <c:v>40828.391087959993</c:v>
                </c:pt>
                <c:pt idx="3380">
                  <c:v>40828.391203699997</c:v>
                </c:pt>
                <c:pt idx="3381">
                  <c:v>40828.391319440008</c:v>
                </c:pt>
                <c:pt idx="3382">
                  <c:v>40828.391435190002</c:v>
                </c:pt>
                <c:pt idx="3383">
                  <c:v>40828.391550929999</c:v>
                </c:pt>
                <c:pt idx="3384">
                  <c:v>40828.391666669995</c:v>
                </c:pt>
                <c:pt idx="3385">
                  <c:v>40828.391782409992</c:v>
                </c:pt>
                <c:pt idx="3386">
                  <c:v>40828.391898150003</c:v>
                </c:pt>
                <c:pt idx="3387">
                  <c:v>40828.392013889999</c:v>
                </c:pt>
                <c:pt idx="3388">
                  <c:v>40828.392129629996</c:v>
                </c:pt>
                <c:pt idx="3389">
                  <c:v>40828.392245370007</c:v>
                </c:pt>
                <c:pt idx="3390">
                  <c:v>40828.392361110004</c:v>
                </c:pt>
                <c:pt idx="3391">
                  <c:v>40828.39247685</c:v>
                </c:pt>
                <c:pt idx="3392">
                  <c:v>40828.392592589997</c:v>
                </c:pt>
                <c:pt idx="3393">
                  <c:v>40828.39270833</c:v>
                </c:pt>
                <c:pt idx="3394">
                  <c:v>40828.392824069997</c:v>
                </c:pt>
                <c:pt idx="3395">
                  <c:v>40828.392939810001</c:v>
                </c:pt>
                <c:pt idx="3396">
                  <c:v>40828.393055559995</c:v>
                </c:pt>
                <c:pt idx="3397">
                  <c:v>40828.393171299998</c:v>
                </c:pt>
                <c:pt idx="3398">
                  <c:v>40828.393287040002</c:v>
                </c:pt>
                <c:pt idx="3399">
                  <c:v>40828.393402779991</c:v>
                </c:pt>
                <c:pt idx="3400">
                  <c:v>40828.393518520003</c:v>
                </c:pt>
                <c:pt idx="3401">
                  <c:v>40828.393634259999</c:v>
                </c:pt>
                <c:pt idx="3402">
                  <c:v>40828.393749999996</c:v>
                </c:pt>
                <c:pt idx="3403">
                  <c:v>40828.393865739992</c:v>
                </c:pt>
                <c:pt idx="3404">
                  <c:v>40828.393981479996</c:v>
                </c:pt>
                <c:pt idx="3405">
                  <c:v>40828.394097220007</c:v>
                </c:pt>
                <c:pt idx="3406">
                  <c:v>40828.394212960004</c:v>
                </c:pt>
                <c:pt idx="3407">
                  <c:v>40828.3943287</c:v>
                </c:pt>
                <c:pt idx="3408">
                  <c:v>40828.394444439997</c:v>
                </c:pt>
                <c:pt idx="3409">
                  <c:v>40828.394560180001</c:v>
                </c:pt>
                <c:pt idx="3410">
                  <c:v>40828.394675930002</c:v>
                </c:pt>
                <c:pt idx="3411">
                  <c:v>40828.394791669991</c:v>
                </c:pt>
                <c:pt idx="3412">
                  <c:v>40828.394907410002</c:v>
                </c:pt>
                <c:pt idx="3413">
                  <c:v>40828.395023149998</c:v>
                </c:pt>
                <c:pt idx="3414">
                  <c:v>40828.395138890002</c:v>
                </c:pt>
                <c:pt idx="3415">
                  <c:v>40828.395254629999</c:v>
                </c:pt>
                <c:pt idx="3416">
                  <c:v>40828.395370370003</c:v>
                </c:pt>
                <c:pt idx="3417">
                  <c:v>40828.395486109992</c:v>
                </c:pt>
                <c:pt idx="3418">
                  <c:v>40828.395601849996</c:v>
                </c:pt>
                <c:pt idx="3419">
                  <c:v>40828.39571759</c:v>
                </c:pt>
                <c:pt idx="3420">
                  <c:v>40828.395833330003</c:v>
                </c:pt>
                <c:pt idx="3421">
                  <c:v>40828.39594907</c:v>
                </c:pt>
                <c:pt idx="3422">
                  <c:v>40828.396064820001</c:v>
                </c:pt>
                <c:pt idx="3423">
                  <c:v>40828.39618055999</c:v>
                </c:pt>
                <c:pt idx="3424">
                  <c:v>40828.396296300009</c:v>
                </c:pt>
                <c:pt idx="3425">
                  <c:v>40828.396412039998</c:v>
                </c:pt>
                <c:pt idx="3426">
                  <c:v>40828.396527780002</c:v>
                </c:pt>
                <c:pt idx="3427">
                  <c:v>40828.396643519991</c:v>
                </c:pt>
                <c:pt idx="3428">
                  <c:v>40828.396759260002</c:v>
                </c:pt>
                <c:pt idx="3429">
                  <c:v>40828.396875000006</c:v>
                </c:pt>
                <c:pt idx="3430">
                  <c:v>40828.396990740002</c:v>
                </c:pt>
                <c:pt idx="3431">
                  <c:v>40828.397106479999</c:v>
                </c:pt>
                <c:pt idx="3432">
                  <c:v>40828.397222220003</c:v>
                </c:pt>
                <c:pt idx="3433">
                  <c:v>40828.397337959999</c:v>
                </c:pt>
                <c:pt idx="3434">
                  <c:v>40828.397453699996</c:v>
                </c:pt>
                <c:pt idx="3435">
                  <c:v>40828.397569440007</c:v>
                </c:pt>
                <c:pt idx="3436">
                  <c:v>40828.397685190001</c:v>
                </c:pt>
                <c:pt idx="3437">
                  <c:v>40828.397800929997</c:v>
                </c:pt>
                <c:pt idx="3438">
                  <c:v>40828.397916670001</c:v>
                </c:pt>
                <c:pt idx="3439">
                  <c:v>40828.398032410005</c:v>
                </c:pt>
                <c:pt idx="3440">
                  <c:v>40828.398148150001</c:v>
                </c:pt>
                <c:pt idx="3441">
                  <c:v>40828.398263889998</c:v>
                </c:pt>
                <c:pt idx="3442">
                  <c:v>40828.398379630002</c:v>
                </c:pt>
                <c:pt idx="3443">
                  <c:v>40828.398495369998</c:v>
                </c:pt>
                <c:pt idx="3444">
                  <c:v>40828.398611110002</c:v>
                </c:pt>
                <c:pt idx="3445">
                  <c:v>40828.398726849999</c:v>
                </c:pt>
                <c:pt idx="3446">
                  <c:v>40828.398842590002</c:v>
                </c:pt>
                <c:pt idx="3447">
                  <c:v>40828.398958330006</c:v>
                </c:pt>
                <c:pt idx="3448">
                  <c:v>40828.399074070003</c:v>
                </c:pt>
                <c:pt idx="3449">
                  <c:v>40828.399189809992</c:v>
                </c:pt>
                <c:pt idx="3450">
                  <c:v>40828.399305559993</c:v>
                </c:pt>
                <c:pt idx="3451">
                  <c:v>40828.399421299997</c:v>
                </c:pt>
                <c:pt idx="3452">
                  <c:v>40828.399537040008</c:v>
                </c:pt>
                <c:pt idx="3453">
                  <c:v>40828.399652779997</c:v>
                </c:pt>
                <c:pt idx="3454">
                  <c:v>40828.399768519994</c:v>
                </c:pt>
                <c:pt idx="3455">
                  <c:v>40828.399884259998</c:v>
                </c:pt>
                <c:pt idx="3456">
                  <c:v>40828.400000000001</c:v>
                </c:pt>
                <c:pt idx="3457">
                  <c:v>40828.400115739998</c:v>
                </c:pt>
                <c:pt idx="3458">
                  <c:v>40828.400231480009</c:v>
                </c:pt>
                <c:pt idx="3459">
                  <c:v>40828.400347219998</c:v>
                </c:pt>
                <c:pt idx="3460">
                  <c:v>40828.400462959995</c:v>
                </c:pt>
                <c:pt idx="3461">
                  <c:v>40828.400578700006</c:v>
                </c:pt>
                <c:pt idx="3462">
                  <c:v>40828.40069444001</c:v>
                </c:pt>
                <c:pt idx="3463">
                  <c:v>40828.400810180006</c:v>
                </c:pt>
                <c:pt idx="3464">
                  <c:v>40828.40092593</c:v>
                </c:pt>
                <c:pt idx="3465">
                  <c:v>40828.401041669989</c:v>
                </c:pt>
                <c:pt idx="3466">
                  <c:v>40828.40115741</c:v>
                </c:pt>
                <c:pt idx="3467">
                  <c:v>40828.401273150004</c:v>
                </c:pt>
                <c:pt idx="3468">
                  <c:v>40828.401388890001</c:v>
                </c:pt>
                <c:pt idx="3469">
                  <c:v>40828.401504629997</c:v>
                </c:pt>
                <c:pt idx="3470">
                  <c:v>40828.401620370001</c:v>
                </c:pt>
                <c:pt idx="3471">
                  <c:v>40828.401736109998</c:v>
                </c:pt>
                <c:pt idx="3472">
                  <c:v>40828.401851850002</c:v>
                </c:pt>
                <c:pt idx="3473">
                  <c:v>40828.401967589991</c:v>
                </c:pt>
                <c:pt idx="3474">
                  <c:v>40828.402083330002</c:v>
                </c:pt>
                <c:pt idx="3475">
                  <c:v>40828.402199069998</c:v>
                </c:pt>
                <c:pt idx="3476">
                  <c:v>40828.402314819999</c:v>
                </c:pt>
                <c:pt idx="3477">
                  <c:v>40828.402430559996</c:v>
                </c:pt>
                <c:pt idx="3478">
                  <c:v>40828.402546300007</c:v>
                </c:pt>
                <c:pt idx="3479">
                  <c:v>40828.402662040011</c:v>
                </c:pt>
                <c:pt idx="3480">
                  <c:v>40828.40277778</c:v>
                </c:pt>
                <c:pt idx="3481">
                  <c:v>40828.402893519997</c:v>
                </c:pt>
                <c:pt idx="3482">
                  <c:v>40828.403009260001</c:v>
                </c:pt>
                <c:pt idx="3483">
                  <c:v>40828.403124999997</c:v>
                </c:pt>
                <c:pt idx="3484">
                  <c:v>40828.403240740001</c:v>
                </c:pt>
                <c:pt idx="3485">
                  <c:v>40828.403356480005</c:v>
                </c:pt>
                <c:pt idx="3486">
                  <c:v>40828.403472220001</c:v>
                </c:pt>
                <c:pt idx="3487">
                  <c:v>40828.403587959998</c:v>
                </c:pt>
                <c:pt idx="3488">
                  <c:v>40828.403703699994</c:v>
                </c:pt>
                <c:pt idx="3489">
                  <c:v>40828.403819440005</c:v>
                </c:pt>
                <c:pt idx="3490">
                  <c:v>40828.403935189999</c:v>
                </c:pt>
                <c:pt idx="3491">
                  <c:v>40828.404050930003</c:v>
                </c:pt>
                <c:pt idx="3492">
                  <c:v>40828.40416667</c:v>
                </c:pt>
                <c:pt idx="3493">
                  <c:v>40828.404282410003</c:v>
                </c:pt>
                <c:pt idx="3494">
                  <c:v>40828.404398150007</c:v>
                </c:pt>
                <c:pt idx="3495">
                  <c:v>40828.404513890004</c:v>
                </c:pt>
                <c:pt idx="3496">
                  <c:v>40828.40462963</c:v>
                </c:pt>
                <c:pt idx="3497">
                  <c:v>40828.404745369997</c:v>
                </c:pt>
                <c:pt idx="3498">
                  <c:v>40828.404861110001</c:v>
                </c:pt>
                <c:pt idx="3499">
                  <c:v>40828.404976850004</c:v>
                </c:pt>
                <c:pt idx="3500">
                  <c:v>40828.405092590001</c:v>
                </c:pt>
                <c:pt idx="3501">
                  <c:v>40828.405208330005</c:v>
                </c:pt>
                <c:pt idx="3502">
                  <c:v>40828.405324070001</c:v>
                </c:pt>
                <c:pt idx="3503">
                  <c:v>40828.405439809998</c:v>
                </c:pt>
                <c:pt idx="3504">
                  <c:v>40828.405555559999</c:v>
                </c:pt>
                <c:pt idx="3505">
                  <c:v>40828.405671300003</c:v>
                </c:pt>
                <c:pt idx="3506">
                  <c:v>40828.405787039992</c:v>
                </c:pt>
                <c:pt idx="3507">
                  <c:v>40828.405902779996</c:v>
                </c:pt>
                <c:pt idx="3508">
                  <c:v>40828.406018520007</c:v>
                </c:pt>
                <c:pt idx="3509">
                  <c:v>40828.406134260003</c:v>
                </c:pt>
                <c:pt idx="3510">
                  <c:v>40828.406250000007</c:v>
                </c:pt>
                <c:pt idx="3511">
                  <c:v>40828.406365739997</c:v>
                </c:pt>
                <c:pt idx="3512">
                  <c:v>40828.40648148</c:v>
                </c:pt>
                <c:pt idx="3513">
                  <c:v>40828.406597220004</c:v>
                </c:pt>
                <c:pt idx="3514">
                  <c:v>40828.406712960001</c:v>
                </c:pt>
                <c:pt idx="3515">
                  <c:v>40828.406828700005</c:v>
                </c:pt>
                <c:pt idx="3516">
                  <c:v>40828.406944440008</c:v>
                </c:pt>
                <c:pt idx="3517">
                  <c:v>40828.407060190002</c:v>
                </c:pt>
                <c:pt idx="3518">
                  <c:v>40828.407175929999</c:v>
                </c:pt>
                <c:pt idx="3519">
                  <c:v>40828.407291670002</c:v>
                </c:pt>
                <c:pt idx="3520">
                  <c:v>40828.407407409999</c:v>
                </c:pt>
                <c:pt idx="3521">
                  <c:v>40828.407523150003</c:v>
                </c:pt>
                <c:pt idx="3522">
                  <c:v>40828.407638889999</c:v>
                </c:pt>
                <c:pt idx="3523">
                  <c:v>40828.407754629996</c:v>
                </c:pt>
                <c:pt idx="3524">
                  <c:v>40828.407870370007</c:v>
                </c:pt>
                <c:pt idx="3525">
                  <c:v>40828.407986110004</c:v>
                </c:pt>
                <c:pt idx="3526">
                  <c:v>40828.40810185</c:v>
                </c:pt>
                <c:pt idx="3527">
                  <c:v>40828.408217590004</c:v>
                </c:pt>
                <c:pt idx="3528">
                  <c:v>40828.408333330008</c:v>
                </c:pt>
                <c:pt idx="3529">
                  <c:v>40828.408449069997</c:v>
                </c:pt>
                <c:pt idx="3530">
                  <c:v>40828.408564810001</c:v>
                </c:pt>
                <c:pt idx="3531">
                  <c:v>40828.408680559995</c:v>
                </c:pt>
                <c:pt idx="3532">
                  <c:v>40828.408796300006</c:v>
                </c:pt>
                <c:pt idx="3533">
                  <c:v>40828.408912040009</c:v>
                </c:pt>
                <c:pt idx="3534">
                  <c:v>40828.409027779999</c:v>
                </c:pt>
                <c:pt idx="3535">
                  <c:v>40828.409143519995</c:v>
                </c:pt>
                <c:pt idx="3536">
                  <c:v>40828.409259260006</c:v>
                </c:pt>
                <c:pt idx="3537">
                  <c:v>40828.409375000003</c:v>
                </c:pt>
                <c:pt idx="3538">
                  <c:v>40828.409490739992</c:v>
                </c:pt>
                <c:pt idx="3539">
                  <c:v>40828.409606480003</c:v>
                </c:pt>
                <c:pt idx="3540">
                  <c:v>40828.40972222</c:v>
                </c:pt>
                <c:pt idx="3541">
                  <c:v>40828.409837960004</c:v>
                </c:pt>
                <c:pt idx="3542">
                  <c:v>40828.4099537</c:v>
                </c:pt>
                <c:pt idx="3543">
                  <c:v>40828.410069440004</c:v>
                </c:pt>
                <c:pt idx="3544">
                  <c:v>40828.410185180001</c:v>
                </c:pt>
                <c:pt idx="3545">
                  <c:v>40828.410300930002</c:v>
                </c:pt>
                <c:pt idx="3546">
                  <c:v>40828.410416669998</c:v>
                </c:pt>
                <c:pt idx="3547">
                  <c:v>40828.410532410009</c:v>
                </c:pt>
                <c:pt idx="3548">
                  <c:v>40828.410648150006</c:v>
                </c:pt>
                <c:pt idx="3549">
                  <c:v>40828.410763890002</c:v>
                </c:pt>
                <c:pt idx="3550">
                  <c:v>40828.410879630006</c:v>
                </c:pt>
                <c:pt idx="3551">
                  <c:v>40828.41099537001</c:v>
                </c:pt>
                <c:pt idx="3552">
                  <c:v>40828.411111109999</c:v>
                </c:pt>
                <c:pt idx="3553">
                  <c:v>40828.411226850003</c:v>
                </c:pt>
                <c:pt idx="3554">
                  <c:v>40828.41134259</c:v>
                </c:pt>
                <c:pt idx="3555">
                  <c:v>40828.411458330003</c:v>
                </c:pt>
                <c:pt idx="3556">
                  <c:v>40828.411574070007</c:v>
                </c:pt>
                <c:pt idx="3557">
                  <c:v>40828.411689820001</c:v>
                </c:pt>
                <c:pt idx="3558">
                  <c:v>40828.411805559997</c:v>
                </c:pt>
                <c:pt idx="3559">
                  <c:v>40828.411921300001</c:v>
                </c:pt>
                <c:pt idx="3560">
                  <c:v>40828.412037040005</c:v>
                </c:pt>
                <c:pt idx="3561">
                  <c:v>40828.412152780002</c:v>
                </c:pt>
                <c:pt idx="3562">
                  <c:v>40828.412268519998</c:v>
                </c:pt>
                <c:pt idx="3563">
                  <c:v>40828.412384260002</c:v>
                </c:pt>
                <c:pt idx="3564">
                  <c:v>40828.412500000006</c:v>
                </c:pt>
                <c:pt idx="3565">
                  <c:v>40828.41261574001</c:v>
                </c:pt>
                <c:pt idx="3566">
                  <c:v>40828.412731480006</c:v>
                </c:pt>
                <c:pt idx="3567">
                  <c:v>40828.41284722001</c:v>
                </c:pt>
                <c:pt idx="3568">
                  <c:v>40828.412962959999</c:v>
                </c:pt>
                <c:pt idx="3569">
                  <c:v>40828.413078700003</c:v>
                </c:pt>
                <c:pt idx="3570">
                  <c:v>40828.413194440007</c:v>
                </c:pt>
                <c:pt idx="3571">
                  <c:v>40828.413310190008</c:v>
                </c:pt>
                <c:pt idx="3572">
                  <c:v>40828.413425929997</c:v>
                </c:pt>
                <c:pt idx="3573">
                  <c:v>40828.413541670001</c:v>
                </c:pt>
                <c:pt idx="3574">
                  <c:v>40828.413657410005</c:v>
                </c:pt>
                <c:pt idx="3575">
                  <c:v>40828.413773150001</c:v>
                </c:pt>
                <c:pt idx="3576">
                  <c:v>40828.413888889998</c:v>
                </c:pt>
                <c:pt idx="3577">
                  <c:v>40828.414004630002</c:v>
                </c:pt>
                <c:pt idx="3578">
                  <c:v>40828.414120369998</c:v>
                </c:pt>
                <c:pt idx="3579">
                  <c:v>40828.414236110009</c:v>
                </c:pt>
                <c:pt idx="3580">
                  <c:v>40828.414351850006</c:v>
                </c:pt>
                <c:pt idx="3581">
                  <c:v>40828.414467590002</c:v>
                </c:pt>
                <c:pt idx="3582">
                  <c:v>40828.414583330006</c:v>
                </c:pt>
                <c:pt idx="3583">
                  <c:v>40828.41469907001</c:v>
                </c:pt>
                <c:pt idx="3584">
                  <c:v>40828.414814810007</c:v>
                </c:pt>
                <c:pt idx="3585">
                  <c:v>40828.41493056</c:v>
                </c:pt>
                <c:pt idx="3586">
                  <c:v>40828.415046300004</c:v>
                </c:pt>
                <c:pt idx="3587">
                  <c:v>40828.415162040001</c:v>
                </c:pt>
                <c:pt idx="3588">
                  <c:v>40828.415277780005</c:v>
                </c:pt>
                <c:pt idx="3589">
                  <c:v>40828.415393520001</c:v>
                </c:pt>
                <c:pt idx="3590">
                  <c:v>40828.415509260005</c:v>
                </c:pt>
                <c:pt idx="3591">
                  <c:v>40828.415625000001</c:v>
                </c:pt>
                <c:pt idx="3592">
                  <c:v>40828.415740739991</c:v>
                </c:pt>
                <c:pt idx="3593">
                  <c:v>40828.415856480009</c:v>
                </c:pt>
                <c:pt idx="3594">
                  <c:v>40828.415972219998</c:v>
                </c:pt>
                <c:pt idx="3595">
                  <c:v>40828.416087960002</c:v>
                </c:pt>
                <c:pt idx="3596">
                  <c:v>40828.416203700006</c:v>
                </c:pt>
                <c:pt idx="3597">
                  <c:v>40828.416319440017</c:v>
                </c:pt>
                <c:pt idx="3598">
                  <c:v>40828.416435180006</c:v>
                </c:pt>
                <c:pt idx="3599">
                  <c:v>40828.416550930007</c:v>
                </c:pt>
                <c:pt idx="3600">
                  <c:v>40828.416666669997</c:v>
                </c:pt>
                <c:pt idx="3601">
                  <c:v>40828.41678241</c:v>
                </c:pt>
                <c:pt idx="3602">
                  <c:v>40828.416898150012</c:v>
                </c:pt>
                <c:pt idx="3603">
                  <c:v>40828.417013890008</c:v>
                </c:pt>
                <c:pt idx="3604">
                  <c:v>40828.417129629997</c:v>
                </c:pt>
                <c:pt idx="3605">
                  <c:v>40828.417245370008</c:v>
                </c:pt>
                <c:pt idx="3606">
                  <c:v>40828.417361109998</c:v>
                </c:pt>
                <c:pt idx="3607">
                  <c:v>40828.417476850002</c:v>
                </c:pt>
                <c:pt idx="3608">
                  <c:v>40828.417592589998</c:v>
                </c:pt>
                <c:pt idx="3609">
                  <c:v>40828.417708330002</c:v>
                </c:pt>
                <c:pt idx="3610">
                  <c:v>40828.417824069998</c:v>
                </c:pt>
                <c:pt idx="3611">
                  <c:v>40828.417939819999</c:v>
                </c:pt>
                <c:pt idx="3612">
                  <c:v>40828.418055560003</c:v>
                </c:pt>
                <c:pt idx="3613">
                  <c:v>40828.418171300007</c:v>
                </c:pt>
                <c:pt idx="3614">
                  <c:v>40828.418287040018</c:v>
                </c:pt>
                <c:pt idx="3615">
                  <c:v>40828.41840278</c:v>
                </c:pt>
                <c:pt idx="3616">
                  <c:v>40828.418518520004</c:v>
                </c:pt>
                <c:pt idx="3617">
                  <c:v>40828.418634260008</c:v>
                </c:pt>
                <c:pt idx="3618">
                  <c:v>40828.418750000004</c:v>
                </c:pt>
                <c:pt idx="3619">
                  <c:v>40828.418865740008</c:v>
                </c:pt>
                <c:pt idx="3620">
                  <c:v>40828.418981480005</c:v>
                </c:pt>
                <c:pt idx="3621">
                  <c:v>40828.419097220009</c:v>
                </c:pt>
                <c:pt idx="3622">
                  <c:v>40828.419212960005</c:v>
                </c:pt>
                <c:pt idx="3623">
                  <c:v>40828.419328700002</c:v>
                </c:pt>
                <c:pt idx="3624">
                  <c:v>40828.419444439998</c:v>
                </c:pt>
                <c:pt idx="3625">
                  <c:v>40828.419560189999</c:v>
                </c:pt>
                <c:pt idx="3626">
                  <c:v>40828.419675930003</c:v>
                </c:pt>
                <c:pt idx="3627">
                  <c:v>40828.41979167</c:v>
                </c:pt>
                <c:pt idx="3628">
                  <c:v>40828.419907410003</c:v>
                </c:pt>
                <c:pt idx="3629">
                  <c:v>40828.42002315</c:v>
                </c:pt>
                <c:pt idx="3630">
                  <c:v>40828.420138889996</c:v>
                </c:pt>
                <c:pt idx="3631">
                  <c:v>40828.42025463</c:v>
                </c:pt>
                <c:pt idx="3632">
                  <c:v>40828.420370369997</c:v>
                </c:pt>
                <c:pt idx="3633">
                  <c:v>40828.420486109993</c:v>
                </c:pt>
                <c:pt idx="3634">
                  <c:v>40828.420601849997</c:v>
                </c:pt>
                <c:pt idx="3635">
                  <c:v>40828.420717590001</c:v>
                </c:pt>
                <c:pt idx="3636">
                  <c:v>40828.420833330005</c:v>
                </c:pt>
                <c:pt idx="3637">
                  <c:v>40828.420949070001</c:v>
                </c:pt>
                <c:pt idx="3638">
                  <c:v>40828.421064809991</c:v>
                </c:pt>
                <c:pt idx="3639">
                  <c:v>40828.421180559984</c:v>
                </c:pt>
                <c:pt idx="3640">
                  <c:v>40828.421296300003</c:v>
                </c:pt>
                <c:pt idx="3641">
                  <c:v>40828.421412039992</c:v>
                </c:pt>
                <c:pt idx="3642">
                  <c:v>40828.421527779996</c:v>
                </c:pt>
                <c:pt idx="3643">
                  <c:v>40828.421643519992</c:v>
                </c:pt>
                <c:pt idx="3644">
                  <c:v>40828.421759259996</c:v>
                </c:pt>
                <c:pt idx="3645">
                  <c:v>40828.421875</c:v>
                </c:pt>
                <c:pt idx="3646">
                  <c:v>40828.421990739989</c:v>
                </c:pt>
                <c:pt idx="3647">
                  <c:v>40828.42210648</c:v>
                </c:pt>
                <c:pt idx="3648">
                  <c:v>40828.422222219997</c:v>
                </c:pt>
                <c:pt idx="3649">
                  <c:v>40828.422337960001</c:v>
                </c:pt>
                <c:pt idx="3650">
                  <c:v>40828.422453699997</c:v>
                </c:pt>
                <c:pt idx="3651">
                  <c:v>40828.422569440008</c:v>
                </c:pt>
                <c:pt idx="3652">
                  <c:v>40828.422685190002</c:v>
                </c:pt>
                <c:pt idx="3653">
                  <c:v>40828.422800929999</c:v>
                </c:pt>
                <c:pt idx="3654">
                  <c:v>40828.422916670002</c:v>
                </c:pt>
                <c:pt idx="3655">
                  <c:v>40828.423032409999</c:v>
                </c:pt>
                <c:pt idx="3656">
                  <c:v>40828.423148149996</c:v>
                </c:pt>
                <c:pt idx="3657">
                  <c:v>40828.423263889992</c:v>
                </c:pt>
                <c:pt idx="3658">
                  <c:v>40828.423379629996</c:v>
                </c:pt>
                <c:pt idx="3659">
                  <c:v>40828.42349537</c:v>
                </c:pt>
                <c:pt idx="3660">
                  <c:v>40828.423611110004</c:v>
                </c:pt>
                <c:pt idx="3661">
                  <c:v>40828.423726849993</c:v>
                </c:pt>
                <c:pt idx="3662">
                  <c:v>40828.423842589989</c:v>
                </c:pt>
                <c:pt idx="3663">
                  <c:v>40828.42395833</c:v>
                </c:pt>
                <c:pt idx="3664">
                  <c:v>40828.424074069997</c:v>
                </c:pt>
                <c:pt idx="3665">
                  <c:v>40828.424189809994</c:v>
                </c:pt>
                <c:pt idx="3666">
                  <c:v>40828.424305559995</c:v>
                </c:pt>
                <c:pt idx="3667">
                  <c:v>40828.424421299998</c:v>
                </c:pt>
                <c:pt idx="3668">
                  <c:v>40828.424537040009</c:v>
                </c:pt>
                <c:pt idx="3669">
                  <c:v>40828.424652779999</c:v>
                </c:pt>
                <c:pt idx="3670">
                  <c:v>40828.424768519995</c:v>
                </c:pt>
                <c:pt idx="3671">
                  <c:v>40828.424884259999</c:v>
                </c:pt>
                <c:pt idx="3672">
                  <c:v>40828.424999999996</c:v>
                </c:pt>
                <c:pt idx="3673">
                  <c:v>40828.425115739992</c:v>
                </c:pt>
                <c:pt idx="3674">
                  <c:v>40828.425231480003</c:v>
                </c:pt>
                <c:pt idx="3675">
                  <c:v>40828.42534722</c:v>
                </c:pt>
                <c:pt idx="3676">
                  <c:v>40828.425462959989</c:v>
                </c:pt>
                <c:pt idx="3677">
                  <c:v>40828.4255787</c:v>
                </c:pt>
                <c:pt idx="3678">
                  <c:v>40828.425694439997</c:v>
                </c:pt>
                <c:pt idx="3679">
                  <c:v>40828.425810180001</c:v>
                </c:pt>
                <c:pt idx="3680">
                  <c:v>40828.425925929994</c:v>
                </c:pt>
                <c:pt idx="3681">
                  <c:v>40828.426041669991</c:v>
                </c:pt>
                <c:pt idx="3682">
                  <c:v>40828.426157410002</c:v>
                </c:pt>
                <c:pt idx="3683">
                  <c:v>40828.426273150006</c:v>
                </c:pt>
                <c:pt idx="3684">
                  <c:v>40828.426388890002</c:v>
                </c:pt>
                <c:pt idx="3685">
                  <c:v>40828.426504629999</c:v>
                </c:pt>
                <c:pt idx="3686">
                  <c:v>40828.426620370003</c:v>
                </c:pt>
                <c:pt idx="3687">
                  <c:v>40828.426736109999</c:v>
                </c:pt>
                <c:pt idx="3688">
                  <c:v>40828.426851850003</c:v>
                </c:pt>
                <c:pt idx="3689">
                  <c:v>40828.42696759</c:v>
                </c:pt>
                <c:pt idx="3690">
                  <c:v>40828.427083329996</c:v>
                </c:pt>
                <c:pt idx="3691">
                  <c:v>40828.42719907</c:v>
                </c:pt>
                <c:pt idx="3692">
                  <c:v>40828.427314820001</c:v>
                </c:pt>
                <c:pt idx="3693">
                  <c:v>40828.42743055999</c:v>
                </c:pt>
                <c:pt idx="3694">
                  <c:v>40828.427546300001</c:v>
                </c:pt>
                <c:pt idx="3695">
                  <c:v>40828.427662039991</c:v>
                </c:pt>
                <c:pt idx="3696">
                  <c:v>40828.427777779994</c:v>
                </c:pt>
                <c:pt idx="3697">
                  <c:v>40828.427893519991</c:v>
                </c:pt>
                <c:pt idx="3698">
                  <c:v>40828.428009260002</c:v>
                </c:pt>
                <c:pt idx="3699">
                  <c:v>40828.428124999999</c:v>
                </c:pt>
                <c:pt idx="3700">
                  <c:v>40828.428240740002</c:v>
                </c:pt>
                <c:pt idx="3701">
                  <c:v>40828.428356480006</c:v>
                </c:pt>
                <c:pt idx="3702">
                  <c:v>40828.428472220003</c:v>
                </c:pt>
                <c:pt idx="3703">
                  <c:v>40828.428587959999</c:v>
                </c:pt>
                <c:pt idx="3704">
                  <c:v>40828.428703699996</c:v>
                </c:pt>
                <c:pt idx="3705">
                  <c:v>40828.428819440014</c:v>
                </c:pt>
                <c:pt idx="3706">
                  <c:v>40828.428935190008</c:v>
                </c:pt>
                <c:pt idx="3707">
                  <c:v>40828.429050929997</c:v>
                </c:pt>
                <c:pt idx="3708">
                  <c:v>40828.429166669994</c:v>
                </c:pt>
                <c:pt idx="3709">
                  <c:v>40828.429282409998</c:v>
                </c:pt>
                <c:pt idx="3710">
                  <c:v>40828.429398150001</c:v>
                </c:pt>
                <c:pt idx="3711">
                  <c:v>40828.429513889998</c:v>
                </c:pt>
                <c:pt idx="3712">
                  <c:v>40828.429629629994</c:v>
                </c:pt>
                <c:pt idx="3713">
                  <c:v>40828.429745369991</c:v>
                </c:pt>
                <c:pt idx="3714">
                  <c:v>40828.429861109995</c:v>
                </c:pt>
                <c:pt idx="3715">
                  <c:v>40828.429976849999</c:v>
                </c:pt>
                <c:pt idx="3716">
                  <c:v>40828.430092590002</c:v>
                </c:pt>
                <c:pt idx="3717">
                  <c:v>40828.430208330006</c:v>
                </c:pt>
                <c:pt idx="3718">
                  <c:v>40828.430324070003</c:v>
                </c:pt>
                <c:pt idx="3719">
                  <c:v>40828.430439809999</c:v>
                </c:pt>
                <c:pt idx="3720">
                  <c:v>40828.43055556</c:v>
                </c:pt>
                <c:pt idx="3721">
                  <c:v>40828.430671300004</c:v>
                </c:pt>
                <c:pt idx="3722">
                  <c:v>40828.430787040001</c:v>
                </c:pt>
                <c:pt idx="3723">
                  <c:v>40828.430902779997</c:v>
                </c:pt>
                <c:pt idx="3724">
                  <c:v>40828.431018520001</c:v>
                </c:pt>
                <c:pt idx="3725">
                  <c:v>40828.431134259998</c:v>
                </c:pt>
                <c:pt idx="3726">
                  <c:v>40828.431250000001</c:v>
                </c:pt>
                <c:pt idx="3727">
                  <c:v>40828.431365739991</c:v>
                </c:pt>
                <c:pt idx="3728">
                  <c:v>40828.431481479995</c:v>
                </c:pt>
                <c:pt idx="3729">
                  <c:v>40828.431597219998</c:v>
                </c:pt>
                <c:pt idx="3730">
                  <c:v>40828.431712959995</c:v>
                </c:pt>
                <c:pt idx="3731">
                  <c:v>40828.431828699999</c:v>
                </c:pt>
                <c:pt idx="3732">
                  <c:v>40828.431944440003</c:v>
                </c:pt>
                <c:pt idx="3733">
                  <c:v>40828.432060179999</c:v>
                </c:pt>
                <c:pt idx="3734">
                  <c:v>40828.43217593</c:v>
                </c:pt>
                <c:pt idx="3735">
                  <c:v>40828.432291669997</c:v>
                </c:pt>
                <c:pt idx="3736">
                  <c:v>40828.43240741</c:v>
                </c:pt>
                <c:pt idx="3737">
                  <c:v>40828.432523150004</c:v>
                </c:pt>
                <c:pt idx="3738">
                  <c:v>40828.432638890008</c:v>
                </c:pt>
                <c:pt idx="3739">
                  <c:v>40828.432754629997</c:v>
                </c:pt>
                <c:pt idx="3740">
                  <c:v>40828.432870370008</c:v>
                </c:pt>
                <c:pt idx="3741">
                  <c:v>40828.432986109998</c:v>
                </c:pt>
                <c:pt idx="3742">
                  <c:v>40828.433101849994</c:v>
                </c:pt>
                <c:pt idx="3743">
                  <c:v>40828.433217589998</c:v>
                </c:pt>
                <c:pt idx="3744">
                  <c:v>40828.433333330002</c:v>
                </c:pt>
                <c:pt idx="3745">
                  <c:v>40828.433449069991</c:v>
                </c:pt>
                <c:pt idx="3746">
                  <c:v>40828.433564819992</c:v>
                </c:pt>
                <c:pt idx="3747">
                  <c:v>40828.433680559989</c:v>
                </c:pt>
                <c:pt idx="3748">
                  <c:v>40828.4337963</c:v>
                </c:pt>
                <c:pt idx="3749">
                  <c:v>40828.433912040011</c:v>
                </c:pt>
                <c:pt idx="3750">
                  <c:v>40828.43402778</c:v>
                </c:pt>
                <c:pt idx="3751">
                  <c:v>40828.434143519989</c:v>
                </c:pt>
                <c:pt idx="3752">
                  <c:v>40828.434259260008</c:v>
                </c:pt>
                <c:pt idx="3753">
                  <c:v>40828.434375000004</c:v>
                </c:pt>
                <c:pt idx="3754">
                  <c:v>40828.434490740001</c:v>
                </c:pt>
                <c:pt idx="3755">
                  <c:v>40828.434606480005</c:v>
                </c:pt>
                <c:pt idx="3756">
                  <c:v>40828.434722220001</c:v>
                </c:pt>
                <c:pt idx="3757">
                  <c:v>40828.434837960005</c:v>
                </c:pt>
                <c:pt idx="3758">
                  <c:v>40828.434953700002</c:v>
                </c:pt>
                <c:pt idx="3759">
                  <c:v>40828.435069439998</c:v>
                </c:pt>
                <c:pt idx="3760">
                  <c:v>40828.435185189992</c:v>
                </c:pt>
                <c:pt idx="3761">
                  <c:v>40828.435300929996</c:v>
                </c:pt>
                <c:pt idx="3762">
                  <c:v>40828.43541667</c:v>
                </c:pt>
                <c:pt idx="3763">
                  <c:v>40828.435532410003</c:v>
                </c:pt>
                <c:pt idx="3764">
                  <c:v>40828.43564815</c:v>
                </c:pt>
                <c:pt idx="3765">
                  <c:v>40828.435763889989</c:v>
                </c:pt>
                <c:pt idx="3766">
                  <c:v>40828.43587963</c:v>
                </c:pt>
                <c:pt idx="3767">
                  <c:v>40828.435995369997</c:v>
                </c:pt>
                <c:pt idx="3768">
                  <c:v>40828.436111110001</c:v>
                </c:pt>
                <c:pt idx="3769">
                  <c:v>40828.436226850004</c:v>
                </c:pt>
                <c:pt idx="3770">
                  <c:v>40828.436342590001</c:v>
                </c:pt>
                <c:pt idx="3771">
                  <c:v>40828.436458330005</c:v>
                </c:pt>
                <c:pt idx="3772">
                  <c:v>40828.436574070009</c:v>
                </c:pt>
                <c:pt idx="3773">
                  <c:v>40828.436689809998</c:v>
                </c:pt>
                <c:pt idx="3774">
                  <c:v>40828.436805559999</c:v>
                </c:pt>
                <c:pt idx="3775">
                  <c:v>40828.436921300003</c:v>
                </c:pt>
                <c:pt idx="3776">
                  <c:v>40828.437037039999</c:v>
                </c:pt>
                <c:pt idx="3777">
                  <c:v>40828.437152779996</c:v>
                </c:pt>
                <c:pt idx="3778">
                  <c:v>40828.43726852</c:v>
                </c:pt>
                <c:pt idx="3779">
                  <c:v>40828.437384259996</c:v>
                </c:pt>
                <c:pt idx="3780">
                  <c:v>40828.4375</c:v>
                </c:pt>
                <c:pt idx="3781">
                  <c:v>40828.437615739997</c:v>
                </c:pt>
                <c:pt idx="3782">
                  <c:v>40828.43773148</c:v>
                </c:pt>
                <c:pt idx="3783">
                  <c:v>40828.437847219997</c:v>
                </c:pt>
                <c:pt idx="3784">
                  <c:v>40828.437962959993</c:v>
                </c:pt>
                <c:pt idx="3785">
                  <c:v>40828.438078700005</c:v>
                </c:pt>
                <c:pt idx="3786">
                  <c:v>40828.438194440008</c:v>
                </c:pt>
                <c:pt idx="3787">
                  <c:v>40828.438310190009</c:v>
                </c:pt>
                <c:pt idx="3788">
                  <c:v>40828.438425929999</c:v>
                </c:pt>
                <c:pt idx="3789">
                  <c:v>40828.438541670002</c:v>
                </c:pt>
                <c:pt idx="3790">
                  <c:v>40828.438657410006</c:v>
                </c:pt>
                <c:pt idx="3791">
                  <c:v>40828.438773150003</c:v>
                </c:pt>
                <c:pt idx="3792">
                  <c:v>40828.438888889999</c:v>
                </c:pt>
                <c:pt idx="3793">
                  <c:v>40828.439004629996</c:v>
                </c:pt>
                <c:pt idx="3794">
                  <c:v>40828.43912037</c:v>
                </c:pt>
                <c:pt idx="3795">
                  <c:v>40828.439236110011</c:v>
                </c:pt>
                <c:pt idx="3796">
                  <c:v>40828.43935185</c:v>
                </c:pt>
                <c:pt idx="3797">
                  <c:v>40828.439467589989</c:v>
                </c:pt>
                <c:pt idx="3798">
                  <c:v>40828.43958333</c:v>
                </c:pt>
                <c:pt idx="3799">
                  <c:v>40828.439699069997</c:v>
                </c:pt>
                <c:pt idx="3800">
                  <c:v>40828.439814810001</c:v>
                </c:pt>
                <c:pt idx="3801">
                  <c:v>40828.439930559995</c:v>
                </c:pt>
                <c:pt idx="3802">
                  <c:v>40828.440046300006</c:v>
                </c:pt>
                <c:pt idx="3803">
                  <c:v>40828.440162040002</c:v>
                </c:pt>
                <c:pt idx="3804">
                  <c:v>40828.440277780006</c:v>
                </c:pt>
                <c:pt idx="3805">
                  <c:v>40828.440393520003</c:v>
                </c:pt>
                <c:pt idx="3806">
                  <c:v>40828.440509260006</c:v>
                </c:pt>
                <c:pt idx="3807">
                  <c:v>40828.440625000003</c:v>
                </c:pt>
                <c:pt idx="3808">
                  <c:v>40828.440740739992</c:v>
                </c:pt>
                <c:pt idx="3809">
                  <c:v>40828.440856480011</c:v>
                </c:pt>
                <c:pt idx="3810">
                  <c:v>40828.440972220007</c:v>
                </c:pt>
                <c:pt idx="3811">
                  <c:v>40828.441087959996</c:v>
                </c:pt>
                <c:pt idx="3812">
                  <c:v>40828.4412037</c:v>
                </c:pt>
                <c:pt idx="3813">
                  <c:v>40828.441319440004</c:v>
                </c:pt>
                <c:pt idx="3814">
                  <c:v>40828.441435180001</c:v>
                </c:pt>
                <c:pt idx="3815">
                  <c:v>40828.441550930002</c:v>
                </c:pt>
                <c:pt idx="3816">
                  <c:v>40828.441666669991</c:v>
                </c:pt>
                <c:pt idx="3817">
                  <c:v>40828.441782409995</c:v>
                </c:pt>
                <c:pt idx="3818">
                  <c:v>40828.441898150006</c:v>
                </c:pt>
                <c:pt idx="3819">
                  <c:v>40828.44201389001</c:v>
                </c:pt>
                <c:pt idx="3820">
                  <c:v>40828.442129629999</c:v>
                </c:pt>
                <c:pt idx="3821">
                  <c:v>40828.44224537001</c:v>
                </c:pt>
                <c:pt idx="3822">
                  <c:v>40828.442361109999</c:v>
                </c:pt>
                <c:pt idx="3823">
                  <c:v>40828.442476850003</c:v>
                </c:pt>
                <c:pt idx="3824">
                  <c:v>40828.442592590007</c:v>
                </c:pt>
                <c:pt idx="3825">
                  <c:v>40828.442708330003</c:v>
                </c:pt>
                <c:pt idx="3826">
                  <c:v>40828.442824070007</c:v>
                </c:pt>
                <c:pt idx="3827">
                  <c:v>40828.442939820008</c:v>
                </c:pt>
                <c:pt idx="3828">
                  <c:v>40828.443055559997</c:v>
                </c:pt>
                <c:pt idx="3829">
                  <c:v>40828.443171300001</c:v>
                </c:pt>
                <c:pt idx="3830">
                  <c:v>40828.443287039998</c:v>
                </c:pt>
                <c:pt idx="3831">
                  <c:v>40828.443402779994</c:v>
                </c:pt>
                <c:pt idx="3832">
                  <c:v>40828.443518519998</c:v>
                </c:pt>
                <c:pt idx="3833">
                  <c:v>40828.443634260002</c:v>
                </c:pt>
                <c:pt idx="3834">
                  <c:v>40828.443749999999</c:v>
                </c:pt>
                <c:pt idx="3835">
                  <c:v>40828.443865740002</c:v>
                </c:pt>
                <c:pt idx="3836">
                  <c:v>40828.443981479999</c:v>
                </c:pt>
                <c:pt idx="3837">
                  <c:v>40828.44409722001</c:v>
                </c:pt>
                <c:pt idx="3838">
                  <c:v>40828.444212960007</c:v>
                </c:pt>
                <c:pt idx="3839">
                  <c:v>40828.444328700003</c:v>
                </c:pt>
                <c:pt idx="3840">
                  <c:v>40828.444444440007</c:v>
                </c:pt>
                <c:pt idx="3841">
                  <c:v>40828.444560190008</c:v>
                </c:pt>
                <c:pt idx="3842">
                  <c:v>40828.444675930004</c:v>
                </c:pt>
                <c:pt idx="3843">
                  <c:v>40828.444791670001</c:v>
                </c:pt>
                <c:pt idx="3844">
                  <c:v>40828.444907410005</c:v>
                </c:pt>
                <c:pt idx="3845">
                  <c:v>40828.445023150001</c:v>
                </c:pt>
                <c:pt idx="3846">
                  <c:v>40828.445138889998</c:v>
                </c:pt>
                <c:pt idx="3847">
                  <c:v>40828.445254630002</c:v>
                </c:pt>
                <c:pt idx="3848">
                  <c:v>40828.445370369998</c:v>
                </c:pt>
                <c:pt idx="3849">
                  <c:v>40828.445486109995</c:v>
                </c:pt>
                <c:pt idx="3850">
                  <c:v>40828.445601849999</c:v>
                </c:pt>
                <c:pt idx="3851">
                  <c:v>40828.445717590002</c:v>
                </c:pt>
                <c:pt idx="3852">
                  <c:v>40828.445833330006</c:v>
                </c:pt>
                <c:pt idx="3853">
                  <c:v>40828.445949070003</c:v>
                </c:pt>
                <c:pt idx="3854">
                  <c:v>40828.446064809999</c:v>
                </c:pt>
                <c:pt idx="3855">
                  <c:v>40828.446180559993</c:v>
                </c:pt>
                <c:pt idx="3856">
                  <c:v>40828.446296300011</c:v>
                </c:pt>
                <c:pt idx="3857">
                  <c:v>40828.446412040008</c:v>
                </c:pt>
                <c:pt idx="3858">
                  <c:v>40828.446527780005</c:v>
                </c:pt>
                <c:pt idx="3859">
                  <c:v>40828.446643520001</c:v>
                </c:pt>
                <c:pt idx="3860">
                  <c:v>40828.446759260005</c:v>
                </c:pt>
                <c:pt idx="3861">
                  <c:v>40828.446875000009</c:v>
                </c:pt>
                <c:pt idx="3862">
                  <c:v>40828.446990739998</c:v>
                </c:pt>
                <c:pt idx="3863">
                  <c:v>40828.447106480002</c:v>
                </c:pt>
                <c:pt idx="3864">
                  <c:v>40828.447222219998</c:v>
                </c:pt>
                <c:pt idx="3865">
                  <c:v>40828.447337960002</c:v>
                </c:pt>
                <c:pt idx="3866">
                  <c:v>40828.447453699999</c:v>
                </c:pt>
                <c:pt idx="3867">
                  <c:v>40828.44756944001</c:v>
                </c:pt>
                <c:pt idx="3868">
                  <c:v>40828.447685179999</c:v>
                </c:pt>
                <c:pt idx="3869">
                  <c:v>40828.44780093</c:v>
                </c:pt>
                <c:pt idx="3870">
                  <c:v>40828.447916669997</c:v>
                </c:pt>
                <c:pt idx="3871">
                  <c:v>40828.448032410008</c:v>
                </c:pt>
                <c:pt idx="3872">
                  <c:v>40828.448148150004</c:v>
                </c:pt>
                <c:pt idx="3873">
                  <c:v>40828.448263890008</c:v>
                </c:pt>
                <c:pt idx="3874">
                  <c:v>40828.448379630005</c:v>
                </c:pt>
                <c:pt idx="3875">
                  <c:v>40828.448495370008</c:v>
                </c:pt>
                <c:pt idx="3876">
                  <c:v>40828.448611110005</c:v>
                </c:pt>
                <c:pt idx="3877">
                  <c:v>40828.448726850002</c:v>
                </c:pt>
                <c:pt idx="3878">
                  <c:v>40828.448842589998</c:v>
                </c:pt>
                <c:pt idx="3879">
                  <c:v>40828.448958330009</c:v>
                </c:pt>
                <c:pt idx="3880">
                  <c:v>40828.449074069998</c:v>
                </c:pt>
                <c:pt idx="3881">
                  <c:v>40828.449189819992</c:v>
                </c:pt>
                <c:pt idx="3882">
                  <c:v>40828.449305559996</c:v>
                </c:pt>
                <c:pt idx="3883">
                  <c:v>40828.4494213</c:v>
                </c:pt>
                <c:pt idx="3884">
                  <c:v>40828.449537040018</c:v>
                </c:pt>
                <c:pt idx="3885">
                  <c:v>40828.44965278</c:v>
                </c:pt>
                <c:pt idx="3886">
                  <c:v>40828.449768519989</c:v>
                </c:pt>
                <c:pt idx="3887">
                  <c:v>40828.449884260001</c:v>
                </c:pt>
                <c:pt idx="3888">
                  <c:v>40828.450000000004</c:v>
                </c:pt>
                <c:pt idx="3889">
                  <c:v>40828.450115740008</c:v>
                </c:pt>
                <c:pt idx="3890">
                  <c:v>40828.450231480012</c:v>
                </c:pt>
                <c:pt idx="3891">
                  <c:v>40828.450347220009</c:v>
                </c:pt>
                <c:pt idx="3892">
                  <c:v>40828.450462959998</c:v>
                </c:pt>
                <c:pt idx="3893">
                  <c:v>40828.450578700009</c:v>
                </c:pt>
                <c:pt idx="3894">
                  <c:v>40828.450694440005</c:v>
                </c:pt>
                <c:pt idx="3895">
                  <c:v>40828.450810190006</c:v>
                </c:pt>
                <c:pt idx="3896">
                  <c:v>40828.450925930003</c:v>
                </c:pt>
                <c:pt idx="3897">
                  <c:v>40828.45104167</c:v>
                </c:pt>
                <c:pt idx="3898">
                  <c:v>40828.451157410003</c:v>
                </c:pt>
                <c:pt idx="3899">
                  <c:v>40828.451273150007</c:v>
                </c:pt>
                <c:pt idx="3900">
                  <c:v>40828.451388889996</c:v>
                </c:pt>
                <c:pt idx="3901">
                  <c:v>40828.45150463</c:v>
                </c:pt>
                <c:pt idx="3902">
                  <c:v>40828.451620369997</c:v>
                </c:pt>
                <c:pt idx="3903">
                  <c:v>40828.451736110001</c:v>
                </c:pt>
                <c:pt idx="3904">
                  <c:v>40828.451851850004</c:v>
                </c:pt>
                <c:pt idx="3905">
                  <c:v>40828.451967590001</c:v>
                </c:pt>
                <c:pt idx="3906">
                  <c:v>40828.452083330005</c:v>
                </c:pt>
                <c:pt idx="3907">
                  <c:v>40828.452199070009</c:v>
                </c:pt>
                <c:pt idx="3908">
                  <c:v>40828.452314810005</c:v>
                </c:pt>
                <c:pt idx="3909">
                  <c:v>40828.452430559999</c:v>
                </c:pt>
                <c:pt idx="3910">
                  <c:v>40828.45254630001</c:v>
                </c:pt>
                <c:pt idx="3911">
                  <c:v>40828.452662039999</c:v>
                </c:pt>
                <c:pt idx="3912">
                  <c:v>40828.452777780003</c:v>
                </c:pt>
                <c:pt idx="3913">
                  <c:v>40828.452893520007</c:v>
                </c:pt>
                <c:pt idx="3914">
                  <c:v>40828.453009260003</c:v>
                </c:pt>
                <c:pt idx="3915">
                  <c:v>40828.453125</c:v>
                </c:pt>
                <c:pt idx="3916">
                  <c:v>40828.453240739997</c:v>
                </c:pt>
                <c:pt idx="3917">
                  <c:v>40828.453356480008</c:v>
                </c:pt>
                <c:pt idx="3918">
                  <c:v>40828.453472219997</c:v>
                </c:pt>
                <c:pt idx="3919">
                  <c:v>40828.453587960001</c:v>
                </c:pt>
                <c:pt idx="3920">
                  <c:v>40828.453703699997</c:v>
                </c:pt>
                <c:pt idx="3921">
                  <c:v>40828.453819440016</c:v>
                </c:pt>
                <c:pt idx="3922">
                  <c:v>40828.453935190009</c:v>
                </c:pt>
                <c:pt idx="3923">
                  <c:v>40828.454050930006</c:v>
                </c:pt>
                <c:pt idx="3924">
                  <c:v>40828.454166670002</c:v>
                </c:pt>
                <c:pt idx="3925">
                  <c:v>40828.454282410006</c:v>
                </c:pt>
                <c:pt idx="3926">
                  <c:v>40828.45439815001</c:v>
                </c:pt>
                <c:pt idx="3927">
                  <c:v>40828.454513890007</c:v>
                </c:pt>
                <c:pt idx="3928">
                  <c:v>40828.454629630003</c:v>
                </c:pt>
                <c:pt idx="3929">
                  <c:v>40828.454745370007</c:v>
                </c:pt>
                <c:pt idx="3930">
                  <c:v>40828.454861110011</c:v>
                </c:pt>
                <c:pt idx="3931">
                  <c:v>40828.454976850007</c:v>
                </c:pt>
                <c:pt idx="3932">
                  <c:v>40828.455092589997</c:v>
                </c:pt>
                <c:pt idx="3933">
                  <c:v>40828.455208330008</c:v>
                </c:pt>
                <c:pt idx="3934">
                  <c:v>40828.455324069997</c:v>
                </c:pt>
                <c:pt idx="3935">
                  <c:v>40828.455439810001</c:v>
                </c:pt>
                <c:pt idx="3936">
                  <c:v>40828.455555560002</c:v>
                </c:pt>
                <c:pt idx="3937">
                  <c:v>40828.455671300006</c:v>
                </c:pt>
                <c:pt idx="3938">
                  <c:v>40828.455787040002</c:v>
                </c:pt>
                <c:pt idx="3939">
                  <c:v>40828.455902779999</c:v>
                </c:pt>
                <c:pt idx="3940">
                  <c:v>40828.45601852001</c:v>
                </c:pt>
                <c:pt idx="3941">
                  <c:v>40828.456134260006</c:v>
                </c:pt>
                <c:pt idx="3942">
                  <c:v>40828.45625000001</c:v>
                </c:pt>
                <c:pt idx="3943">
                  <c:v>40828.456365739999</c:v>
                </c:pt>
                <c:pt idx="3944">
                  <c:v>40828.456481480003</c:v>
                </c:pt>
                <c:pt idx="3945">
                  <c:v>40828.456597220014</c:v>
                </c:pt>
                <c:pt idx="3946">
                  <c:v>40828.456712960004</c:v>
                </c:pt>
                <c:pt idx="3947">
                  <c:v>40828.456828700007</c:v>
                </c:pt>
                <c:pt idx="3948">
                  <c:v>40828.456944440004</c:v>
                </c:pt>
                <c:pt idx="3949">
                  <c:v>40828.457060180001</c:v>
                </c:pt>
                <c:pt idx="3950">
                  <c:v>40828.457175930002</c:v>
                </c:pt>
                <c:pt idx="3951">
                  <c:v>40828.457291669998</c:v>
                </c:pt>
                <c:pt idx="3952">
                  <c:v>40828.457407410002</c:v>
                </c:pt>
                <c:pt idx="3953">
                  <c:v>40828.457523150006</c:v>
                </c:pt>
                <c:pt idx="3954">
                  <c:v>40828.45763889001</c:v>
                </c:pt>
                <c:pt idx="3955">
                  <c:v>40828.457754629999</c:v>
                </c:pt>
                <c:pt idx="3956">
                  <c:v>40828.45787037001</c:v>
                </c:pt>
                <c:pt idx="3957">
                  <c:v>40828.457986109999</c:v>
                </c:pt>
                <c:pt idx="3958">
                  <c:v>40828.458101850003</c:v>
                </c:pt>
                <c:pt idx="3959">
                  <c:v>40828.458217590014</c:v>
                </c:pt>
                <c:pt idx="3960">
                  <c:v>40828.458333330011</c:v>
                </c:pt>
                <c:pt idx="3961">
                  <c:v>40828.458449070007</c:v>
                </c:pt>
                <c:pt idx="3962">
                  <c:v>40828.458564820008</c:v>
                </c:pt>
                <c:pt idx="3963">
                  <c:v>40828.458680559997</c:v>
                </c:pt>
                <c:pt idx="3964">
                  <c:v>40828.458796300009</c:v>
                </c:pt>
                <c:pt idx="3965">
                  <c:v>40828.458912040005</c:v>
                </c:pt>
                <c:pt idx="3966">
                  <c:v>40828.459027780002</c:v>
                </c:pt>
                <c:pt idx="3967">
                  <c:v>40828.459143519991</c:v>
                </c:pt>
                <c:pt idx="3968">
                  <c:v>40828.459259260009</c:v>
                </c:pt>
                <c:pt idx="3969">
                  <c:v>40828.459375000006</c:v>
                </c:pt>
                <c:pt idx="3970">
                  <c:v>40828.459490740002</c:v>
                </c:pt>
                <c:pt idx="3971">
                  <c:v>40828.459606480006</c:v>
                </c:pt>
                <c:pt idx="3972">
                  <c:v>40828.459722220003</c:v>
                </c:pt>
                <c:pt idx="3973">
                  <c:v>40828.459837960007</c:v>
                </c:pt>
                <c:pt idx="3974">
                  <c:v>40828.459953700003</c:v>
                </c:pt>
                <c:pt idx="3975">
                  <c:v>40828.460069440007</c:v>
                </c:pt>
                <c:pt idx="3976">
                  <c:v>40828.460185190001</c:v>
                </c:pt>
                <c:pt idx="3977">
                  <c:v>40828.460300929997</c:v>
                </c:pt>
                <c:pt idx="3978">
                  <c:v>40828.460416670001</c:v>
                </c:pt>
                <c:pt idx="3979">
                  <c:v>40828.460532410005</c:v>
                </c:pt>
                <c:pt idx="3980">
                  <c:v>40828.460648150001</c:v>
                </c:pt>
                <c:pt idx="3981">
                  <c:v>40828.460763889991</c:v>
                </c:pt>
                <c:pt idx="3982">
                  <c:v>40828.460879630002</c:v>
                </c:pt>
                <c:pt idx="3983">
                  <c:v>40828.460995369998</c:v>
                </c:pt>
                <c:pt idx="3984">
                  <c:v>40828.461111109995</c:v>
                </c:pt>
                <c:pt idx="3985">
                  <c:v>40828.461226849999</c:v>
                </c:pt>
                <c:pt idx="3986">
                  <c:v>40828.461342589995</c:v>
                </c:pt>
                <c:pt idx="3987">
                  <c:v>40828.461458329999</c:v>
                </c:pt>
                <c:pt idx="3988">
                  <c:v>40828.461574070003</c:v>
                </c:pt>
                <c:pt idx="3989">
                  <c:v>40828.461689809992</c:v>
                </c:pt>
                <c:pt idx="3990">
                  <c:v>40828.461805559993</c:v>
                </c:pt>
                <c:pt idx="3991">
                  <c:v>40828.461921299997</c:v>
                </c:pt>
                <c:pt idx="3992">
                  <c:v>40828.462037040008</c:v>
                </c:pt>
                <c:pt idx="3993">
                  <c:v>40828.462152779997</c:v>
                </c:pt>
                <c:pt idx="3994">
                  <c:v>40828.462268520001</c:v>
                </c:pt>
                <c:pt idx="3995">
                  <c:v>40828.462384259998</c:v>
                </c:pt>
                <c:pt idx="3996">
                  <c:v>40828.462500000001</c:v>
                </c:pt>
                <c:pt idx="3997">
                  <c:v>40828.462615739998</c:v>
                </c:pt>
                <c:pt idx="3998">
                  <c:v>40828.462731480002</c:v>
                </c:pt>
                <c:pt idx="3999">
                  <c:v>40828.462847219998</c:v>
                </c:pt>
                <c:pt idx="4000">
                  <c:v>40828.462962959995</c:v>
                </c:pt>
                <c:pt idx="4001">
                  <c:v>40828.463078699999</c:v>
                </c:pt>
                <c:pt idx="4002">
                  <c:v>40828.463194440003</c:v>
                </c:pt>
                <c:pt idx="4003">
                  <c:v>40828.463310179999</c:v>
                </c:pt>
                <c:pt idx="4004">
                  <c:v>40828.463425929993</c:v>
                </c:pt>
                <c:pt idx="4005">
                  <c:v>40828.463541669989</c:v>
                </c:pt>
                <c:pt idx="4006">
                  <c:v>40828.46365741</c:v>
                </c:pt>
                <c:pt idx="4007">
                  <c:v>40828.463773149997</c:v>
                </c:pt>
                <c:pt idx="4008">
                  <c:v>40828.463888890001</c:v>
                </c:pt>
                <c:pt idx="4009">
                  <c:v>40828.464004629997</c:v>
                </c:pt>
                <c:pt idx="4010">
                  <c:v>40828.464120370001</c:v>
                </c:pt>
                <c:pt idx="4011">
                  <c:v>40828.464236110005</c:v>
                </c:pt>
                <c:pt idx="4012">
                  <c:v>40828.464351850002</c:v>
                </c:pt>
                <c:pt idx="4013">
                  <c:v>40828.464467589991</c:v>
                </c:pt>
                <c:pt idx="4014">
                  <c:v>40828.464583330002</c:v>
                </c:pt>
                <c:pt idx="4015">
                  <c:v>40828.464699069998</c:v>
                </c:pt>
                <c:pt idx="4016">
                  <c:v>40828.464814819999</c:v>
                </c:pt>
                <c:pt idx="4017">
                  <c:v>40828.464930559996</c:v>
                </c:pt>
                <c:pt idx="4018">
                  <c:v>40828.4650463</c:v>
                </c:pt>
                <c:pt idx="4019">
                  <c:v>40828.465162040004</c:v>
                </c:pt>
                <c:pt idx="4020">
                  <c:v>40828.46527778</c:v>
                </c:pt>
                <c:pt idx="4021">
                  <c:v>40828.465393519989</c:v>
                </c:pt>
                <c:pt idx="4022">
                  <c:v>40828.465509260001</c:v>
                </c:pt>
                <c:pt idx="4023">
                  <c:v>40828.465624999997</c:v>
                </c:pt>
                <c:pt idx="4024">
                  <c:v>40828.465740739994</c:v>
                </c:pt>
                <c:pt idx="4025">
                  <c:v>40828.465856480005</c:v>
                </c:pt>
                <c:pt idx="4026">
                  <c:v>40828.465972220001</c:v>
                </c:pt>
                <c:pt idx="4027">
                  <c:v>40828.466087959998</c:v>
                </c:pt>
                <c:pt idx="4028">
                  <c:v>40828.466203700002</c:v>
                </c:pt>
                <c:pt idx="4029">
                  <c:v>40828.466319440005</c:v>
                </c:pt>
                <c:pt idx="4030">
                  <c:v>40828.466435189999</c:v>
                </c:pt>
                <c:pt idx="4031">
                  <c:v>40828.466550930003</c:v>
                </c:pt>
                <c:pt idx="4032">
                  <c:v>40828.46666667</c:v>
                </c:pt>
                <c:pt idx="4033">
                  <c:v>40828.466782409996</c:v>
                </c:pt>
                <c:pt idx="4034">
                  <c:v>40828.466898150007</c:v>
                </c:pt>
                <c:pt idx="4035">
                  <c:v>40828.467013889996</c:v>
                </c:pt>
                <c:pt idx="4036">
                  <c:v>40828.467129629993</c:v>
                </c:pt>
                <c:pt idx="4037">
                  <c:v>40828.467245369997</c:v>
                </c:pt>
                <c:pt idx="4038">
                  <c:v>40828.467361109993</c:v>
                </c:pt>
                <c:pt idx="4039">
                  <c:v>40828.467476849997</c:v>
                </c:pt>
                <c:pt idx="4040">
                  <c:v>40828.467592590001</c:v>
                </c:pt>
                <c:pt idx="4041">
                  <c:v>40828.467708329998</c:v>
                </c:pt>
                <c:pt idx="4042">
                  <c:v>40828.467824070001</c:v>
                </c:pt>
                <c:pt idx="4043">
                  <c:v>40828.467939809998</c:v>
                </c:pt>
                <c:pt idx="4044">
                  <c:v>40828.468055559999</c:v>
                </c:pt>
                <c:pt idx="4045">
                  <c:v>40828.468171300003</c:v>
                </c:pt>
                <c:pt idx="4046">
                  <c:v>40828.468287039999</c:v>
                </c:pt>
                <c:pt idx="4047">
                  <c:v>40828.468402779996</c:v>
                </c:pt>
                <c:pt idx="4048">
                  <c:v>40828.468518520007</c:v>
                </c:pt>
                <c:pt idx="4049">
                  <c:v>40828.468634260003</c:v>
                </c:pt>
                <c:pt idx="4050">
                  <c:v>40828.46875</c:v>
                </c:pt>
                <c:pt idx="4051">
                  <c:v>40828.468865739997</c:v>
                </c:pt>
                <c:pt idx="4052">
                  <c:v>40828.46898148</c:v>
                </c:pt>
                <c:pt idx="4053">
                  <c:v>40828.469097219997</c:v>
                </c:pt>
                <c:pt idx="4054">
                  <c:v>40828.469212960001</c:v>
                </c:pt>
                <c:pt idx="4055">
                  <c:v>40828.469328699997</c:v>
                </c:pt>
                <c:pt idx="4056">
                  <c:v>40828.469444440001</c:v>
                </c:pt>
                <c:pt idx="4057">
                  <c:v>40828.469560190002</c:v>
                </c:pt>
                <c:pt idx="4058">
                  <c:v>40828.469675929999</c:v>
                </c:pt>
                <c:pt idx="4059">
                  <c:v>40828.469791669995</c:v>
                </c:pt>
                <c:pt idx="4060">
                  <c:v>40828.469907409999</c:v>
                </c:pt>
                <c:pt idx="4061">
                  <c:v>40828.470023150003</c:v>
                </c:pt>
                <c:pt idx="4062">
                  <c:v>40828.470138889999</c:v>
                </c:pt>
                <c:pt idx="4063">
                  <c:v>40828.470254630003</c:v>
                </c:pt>
                <c:pt idx="4064">
                  <c:v>40828.470370370007</c:v>
                </c:pt>
                <c:pt idx="4065">
                  <c:v>40828.470486110004</c:v>
                </c:pt>
                <c:pt idx="4066">
                  <c:v>40828.47060185</c:v>
                </c:pt>
                <c:pt idx="4067">
                  <c:v>40828.470717589997</c:v>
                </c:pt>
                <c:pt idx="4068">
                  <c:v>40828.470833330008</c:v>
                </c:pt>
                <c:pt idx="4069">
                  <c:v>40828.470949069997</c:v>
                </c:pt>
                <c:pt idx="4070">
                  <c:v>40828.471064809994</c:v>
                </c:pt>
                <c:pt idx="4071">
                  <c:v>40828.471180559987</c:v>
                </c:pt>
                <c:pt idx="4072">
                  <c:v>40828.471296300006</c:v>
                </c:pt>
                <c:pt idx="4073">
                  <c:v>40828.471412040002</c:v>
                </c:pt>
                <c:pt idx="4074">
                  <c:v>40828.471527779999</c:v>
                </c:pt>
                <c:pt idx="4075">
                  <c:v>40828.471643519995</c:v>
                </c:pt>
                <c:pt idx="4076">
                  <c:v>40828.471759259999</c:v>
                </c:pt>
                <c:pt idx="4077">
                  <c:v>40828.471875000003</c:v>
                </c:pt>
                <c:pt idx="4078">
                  <c:v>40828.471990739992</c:v>
                </c:pt>
                <c:pt idx="4079">
                  <c:v>40828.472106480003</c:v>
                </c:pt>
                <c:pt idx="4080">
                  <c:v>40828.472222220007</c:v>
                </c:pt>
                <c:pt idx="4081">
                  <c:v>40828.472337960004</c:v>
                </c:pt>
                <c:pt idx="4082">
                  <c:v>40828.4724537</c:v>
                </c:pt>
                <c:pt idx="4083">
                  <c:v>40828.472569440004</c:v>
                </c:pt>
                <c:pt idx="4084">
                  <c:v>40828.472685180001</c:v>
                </c:pt>
                <c:pt idx="4085">
                  <c:v>40828.472800930002</c:v>
                </c:pt>
                <c:pt idx="4086">
                  <c:v>40828.472916669998</c:v>
                </c:pt>
                <c:pt idx="4087">
                  <c:v>40828.473032410002</c:v>
                </c:pt>
                <c:pt idx="4088">
                  <c:v>40828.473148149998</c:v>
                </c:pt>
                <c:pt idx="4089">
                  <c:v>40828.473263890002</c:v>
                </c:pt>
                <c:pt idx="4090">
                  <c:v>40828.473379629999</c:v>
                </c:pt>
                <c:pt idx="4091">
                  <c:v>40828.473495370003</c:v>
                </c:pt>
                <c:pt idx="4092">
                  <c:v>40828.473611109999</c:v>
                </c:pt>
                <c:pt idx="4093">
                  <c:v>40828.473726849996</c:v>
                </c:pt>
                <c:pt idx="4094">
                  <c:v>40828.47384259</c:v>
                </c:pt>
                <c:pt idx="4095">
                  <c:v>40828.473958330003</c:v>
                </c:pt>
                <c:pt idx="4096">
                  <c:v>40828.474074070007</c:v>
                </c:pt>
                <c:pt idx="4097">
                  <c:v>40828.474189820001</c:v>
                </c:pt>
                <c:pt idx="4098">
                  <c:v>40828.474305559997</c:v>
                </c:pt>
                <c:pt idx="4099">
                  <c:v>40828.474421300001</c:v>
                </c:pt>
                <c:pt idx="4100">
                  <c:v>40828.474537040005</c:v>
                </c:pt>
                <c:pt idx="4101">
                  <c:v>40828.474652780002</c:v>
                </c:pt>
                <c:pt idx="4102">
                  <c:v>40828.474768519991</c:v>
                </c:pt>
                <c:pt idx="4103">
                  <c:v>40828.474884260002</c:v>
                </c:pt>
                <c:pt idx="4104">
                  <c:v>40828.475000000006</c:v>
                </c:pt>
                <c:pt idx="4105">
                  <c:v>40828.475115740002</c:v>
                </c:pt>
                <c:pt idx="4106">
                  <c:v>40828.475231480006</c:v>
                </c:pt>
                <c:pt idx="4107">
                  <c:v>40828.475347220003</c:v>
                </c:pt>
                <c:pt idx="4108">
                  <c:v>40828.475462959992</c:v>
                </c:pt>
                <c:pt idx="4109">
                  <c:v>40828.475578700003</c:v>
                </c:pt>
                <c:pt idx="4110">
                  <c:v>40828.475694440007</c:v>
                </c:pt>
                <c:pt idx="4111">
                  <c:v>40828.475810190008</c:v>
                </c:pt>
                <c:pt idx="4112">
                  <c:v>40828.475925929997</c:v>
                </c:pt>
                <c:pt idx="4113">
                  <c:v>40828.476041670001</c:v>
                </c:pt>
                <c:pt idx="4114">
                  <c:v>40828.476157410005</c:v>
                </c:pt>
                <c:pt idx="4115">
                  <c:v>40828.476273150009</c:v>
                </c:pt>
                <c:pt idx="4116">
                  <c:v>40828.476388889998</c:v>
                </c:pt>
                <c:pt idx="4117">
                  <c:v>40828.476504630002</c:v>
                </c:pt>
                <c:pt idx="4118">
                  <c:v>40828.476620369998</c:v>
                </c:pt>
                <c:pt idx="4119">
                  <c:v>40828.476736110002</c:v>
                </c:pt>
                <c:pt idx="4120">
                  <c:v>40828.476851850006</c:v>
                </c:pt>
                <c:pt idx="4121">
                  <c:v>40828.476967590002</c:v>
                </c:pt>
                <c:pt idx="4122">
                  <c:v>40828.477083329999</c:v>
                </c:pt>
                <c:pt idx="4123">
                  <c:v>40828.477199070003</c:v>
                </c:pt>
                <c:pt idx="4124">
                  <c:v>40828.477314809999</c:v>
                </c:pt>
                <c:pt idx="4125">
                  <c:v>40828.477430559993</c:v>
                </c:pt>
                <c:pt idx="4126">
                  <c:v>40828.477546300004</c:v>
                </c:pt>
                <c:pt idx="4127">
                  <c:v>40828.477662040001</c:v>
                </c:pt>
                <c:pt idx="4128">
                  <c:v>40828.477777779997</c:v>
                </c:pt>
                <c:pt idx="4129">
                  <c:v>40828.477893520001</c:v>
                </c:pt>
                <c:pt idx="4130">
                  <c:v>40828.478009260005</c:v>
                </c:pt>
                <c:pt idx="4131">
                  <c:v>40828.478125000001</c:v>
                </c:pt>
                <c:pt idx="4132">
                  <c:v>40828.478240739998</c:v>
                </c:pt>
                <c:pt idx="4133">
                  <c:v>40828.478356480009</c:v>
                </c:pt>
                <c:pt idx="4134">
                  <c:v>40828.478472219998</c:v>
                </c:pt>
                <c:pt idx="4135">
                  <c:v>40828.478587960002</c:v>
                </c:pt>
                <c:pt idx="4136">
                  <c:v>40828.478703699999</c:v>
                </c:pt>
                <c:pt idx="4137">
                  <c:v>40828.478819440017</c:v>
                </c:pt>
                <c:pt idx="4138">
                  <c:v>40828.478935180006</c:v>
                </c:pt>
                <c:pt idx="4139">
                  <c:v>40828.47905093</c:v>
                </c:pt>
                <c:pt idx="4140">
                  <c:v>40828.479166669989</c:v>
                </c:pt>
                <c:pt idx="4141">
                  <c:v>40828.47928241</c:v>
                </c:pt>
                <c:pt idx="4142">
                  <c:v>40828.479398150004</c:v>
                </c:pt>
                <c:pt idx="4143">
                  <c:v>40828.479513890008</c:v>
                </c:pt>
                <c:pt idx="4144">
                  <c:v>40828.479629629997</c:v>
                </c:pt>
                <c:pt idx="4145">
                  <c:v>40828.479745370001</c:v>
                </c:pt>
                <c:pt idx="4146">
                  <c:v>40828.479861109998</c:v>
                </c:pt>
                <c:pt idx="4147">
                  <c:v>40828.479976850002</c:v>
                </c:pt>
                <c:pt idx="4148">
                  <c:v>40828.480092589998</c:v>
                </c:pt>
                <c:pt idx="4149">
                  <c:v>40828.480208330009</c:v>
                </c:pt>
                <c:pt idx="4150">
                  <c:v>40828.480324069998</c:v>
                </c:pt>
                <c:pt idx="4151">
                  <c:v>40828.480439819999</c:v>
                </c:pt>
                <c:pt idx="4152">
                  <c:v>40828.480555560003</c:v>
                </c:pt>
                <c:pt idx="4153">
                  <c:v>40828.480671300007</c:v>
                </c:pt>
                <c:pt idx="4154">
                  <c:v>40828.480787040011</c:v>
                </c:pt>
                <c:pt idx="4155">
                  <c:v>40828.48090278</c:v>
                </c:pt>
                <c:pt idx="4156">
                  <c:v>40828.481018519997</c:v>
                </c:pt>
                <c:pt idx="4157">
                  <c:v>40828.481134260001</c:v>
                </c:pt>
                <c:pt idx="4158">
                  <c:v>40828.481250000004</c:v>
                </c:pt>
                <c:pt idx="4159">
                  <c:v>40828.481365740001</c:v>
                </c:pt>
                <c:pt idx="4160">
                  <c:v>40828.481481479997</c:v>
                </c:pt>
                <c:pt idx="4161">
                  <c:v>40828.481597220009</c:v>
                </c:pt>
                <c:pt idx="4162">
                  <c:v>40828.481712959998</c:v>
                </c:pt>
                <c:pt idx="4163">
                  <c:v>40828.481828700002</c:v>
                </c:pt>
                <c:pt idx="4164">
                  <c:v>40828.481944439998</c:v>
                </c:pt>
                <c:pt idx="4165">
                  <c:v>40828.482060189999</c:v>
                </c:pt>
                <c:pt idx="4166">
                  <c:v>40828.482175930003</c:v>
                </c:pt>
                <c:pt idx="4167">
                  <c:v>40828.482291670007</c:v>
                </c:pt>
                <c:pt idx="4168">
                  <c:v>40828.482407410003</c:v>
                </c:pt>
                <c:pt idx="4169">
                  <c:v>40828.482523150007</c:v>
                </c:pt>
                <c:pt idx="4170">
                  <c:v>40828.482638890004</c:v>
                </c:pt>
                <c:pt idx="4171">
                  <c:v>40828.48275463</c:v>
                </c:pt>
                <c:pt idx="4172">
                  <c:v>40828.482870370004</c:v>
                </c:pt>
                <c:pt idx="4173">
                  <c:v>40828.482986110001</c:v>
                </c:pt>
                <c:pt idx="4174">
                  <c:v>40828.483101849997</c:v>
                </c:pt>
                <c:pt idx="4175">
                  <c:v>40828.483217590008</c:v>
                </c:pt>
                <c:pt idx="4176">
                  <c:v>40828.483333330005</c:v>
                </c:pt>
                <c:pt idx="4177">
                  <c:v>40828.483449070001</c:v>
                </c:pt>
                <c:pt idx="4178">
                  <c:v>40828.483564809998</c:v>
                </c:pt>
                <c:pt idx="4179">
                  <c:v>40828.483680559992</c:v>
                </c:pt>
                <c:pt idx="4180">
                  <c:v>40828.483796300003</c:v>
                </c:pt>
                <c:pt idx="4181">
                  <c:v>40828.483912039999</c:v>
                </c:pt>
                <c:pt idx="4182">
                  <c:v>40828.484027780003</c:v>
                </c:pt>
                <c:pt idx="4183">
                  <c:v>40828.48414352</c:v>
                </c:pt>
                <c:pt idx="4184">
                  <c:v>40828.484259260011</c:v>
                </c:pt>
                <c:pt idx="4185">
                  <c:v>40828.484375000007</c:v>
                </c:pt>
                <c:pt idx="4186">
                  <c:v>40828.484490739997</c:v>
                </c:pt>
                <c:pt idx="4187">
                  <c:v>40828.484606480008</c:v>
                </c:pt>
                <c:pt idx="4188">
                  <c:v>40828.484722219997</c:v>
                </c:pt>
                <c:pt idx="4189">
                  <c:v>40828.484837960008</c:v>
                </c:pt>
                <c:pt idx="4190">
                  <c:v>40828.484953700005</c:v>
                </c:pt>
                <c:pt idx="4191">
                  <c:v>40828.485069440008</c:v>
                </c:pt>
                <c:pt idx="4192">
                  <c:v>40828.485185190002</c:v>
                </c:pt>
                <c:pt idx="4193">
                  <c:v>40828.485300929999</c:v>
                </c:pt>
                <c:pt idx="4194">
                  <c:v>40828.485416670002</c:v>
                </c:pt>
                <c:pt idx="4195">
                  <c:v>40828.485532410006</c:v>
                </c:pt>
                <c:pt idx="4196">
                  <c:v>40828.485648150003</c:v>
                </c:pt>
                <c:pt idx="4197">
                  <c:v>40828.485763889992</c:v>
                </c:pt>
                <c:pt idx="4198">
                  <c:v>40828.485879630003</c:v>
                </c:pt>
                <c:pt idx="4199">
                  <c:v>40828.485995370007</c:v>
                </c:pt>
                <c:pt idx="4200">
                  <c:v>40828.486111110011</c:v>
                </c:pt>
                <c:pt idx="4201">
                  <c:v>40828.486226850007</c:v>
                </c:pt>
                <c:pt idx="4202">
                  <c:v>40828.486342589997</c:v>
                </c:pt>
                <c:pt idx="4203">
                  <c:v>40828.486458330008</c:v>
                </c:pt>
                <c:pt idx="4204">
                  <c:v>40828.486574070004</c:v>
                </c:pt>
                <c:pt idx="4205">
                  <c:v>40828.486689810001</c:v>
                </c:pt>
                <c:pt idx="4206">
                  <c:v>40828.486805560002</c:v>
                </c:pt>
                <c:pt idx="4207">
                  <c:v>40828.486921300006</c:v>
                </c:pt>
                <c:pt idx="4208">
                  <c:v>40828.487037040009</c:v>
                </c:pt>
                <c:pt idx="4209">
                  <c:v>40828.487152779999</c:v>
                </c:pt>
                <c:pt idx="4210">
                  <c:v>40828.487268520003</c:v>
                </c:pt>
                <c:pt idx="4211">
                  <c:v>40828.487384259999</c:v>
                </c:pt>
                <c:pt idx="4212">
                  <c:v>40828.487500000003</c:v>
                </c:pt>
                <c:pt idx="4213">
                  <c:v>40828.487615739999</c:v>
                </c:pt>
                <c:pt idx="4214">
                  <c:v>40828.487731480003</c:v>
                </c:pt>
                <c:pt idx="4215">
                  <c:v>40828.487847220007</c:v>
                </c:pt>
                <c:pt idx="4216">
                  <c:v>40828.487962959996</c:v>
                </c:pt>
                <c:pt idx="4217">
                  <c:v>40828.488078700007</c:v>
                </c:pt>
                <c:pt idx="4218">
                  <c:v>40828.488194440004</c:v>
                </c:pt>
                <c:pt idx="4219">
                  <c:v>40828.488310180008</c:v>
                </c:pt>
                <c:pt idx="4220">
                  <c:v>40828.488425930002</c:v>
                </c:pt>
                <c:pt idx="4221">
                  <c:v>40828.488541669998</c:v>
                </c:pt>
                <c:pt idx="4222">
                  <c:v>40828.488657410009</c:v>
                </c:pt>
                <c:pt idx="4223">
                  <c:v>40828.488773150006</c:v>
                </c:pt>
                <c:pt idx="4224">
                  <c:v>40828.48888889001</c:v>
                </c:pt>
                <c:pt idx="4225">
                  <c:v>40828.489004629999</c:v>
                </c:pt>
                <c:pt idx="4226">
                  <c:v>40828.489120370003</c:v>
                </c:pt>
                <c:pt idx="4227">
                  <c:v>40828.489236110006</c:v>
                </c:pt>
                <c:pt idx="4228">
                  <c:v>40828.489351850003</c:v>
                </c:pt>
                <c:pt idx="4229">
                  <c:v>40828.48946759</c:v>
                </c:pt>
                <c:pt idx="4230">
                  <c:v>40828.489583330003</c:v>
                </c:pt>
                <c:pt idx="4231">
                  <c:v>40828.489699070007</c:v>
                </c:pt>
                <c:pt idx="4232">
                  <c:v>40828.489814820008</c:v>
                </c:pt>
                <c:pt idx="4233">
                  <c:v>40828.489930559997</c:v>
                </c:pt>
                <c:pt idx="4234">
                  <c:v>40828.490046300001</c:v>
                </c:pt>
                <c:pt idx="4235">
                  <c:v>40828.490162039991</c:v>
                </c:pt>
                <c:pt idx="4236">
                  <c:v>40828.490277780002</c:v>
                </c:pt>
                <c:pt idx="4237">
                  <c:v>40828.490393519991</c:v>
                </c:pt>
                <c:pt idx="4238">
                  <c:v>40828.490509260002</c:v>
                </c:pt>
                <c:pt idx="4239">
                  <c:v>40828.490624999999</c:v>
                </c:pt>
                <c:pt idx="4240">
                  <c:v>40828.490740739995</c:v>
                </c:pt>
                <c:pt idx="4241">
                  <c:v>40828.490856480006</c:v>
                </c:pt>
                <c:pt idx="4242">
                  <c:v>40828.490972220003</c:v>
                </c:pt>
                <c:pt idx="4243">
                  <c:v>40828.491087959992</c:v>
                </c:pt>
                <c:pt idx="4244">
                  <c:v>40828.491203699996</c:v>
                </c:pt>
                <c:pt idx="4245">
                  <c:v>40828.491319440007</c:v>
                </c:pt>
                <c:pt idx="4246">
                  <c:v>40828.491435190001</c:v>
                </c:pt>
                <c:pt idx="4247">
                  <c:v>40828.491550929997</c:v>
                </c:pt>
                <c:pt idx="4248">
                  <c:v>40828.491666669994</c:v>
                </c:pt>
                <c:pt idx="4249">
                  <c:v>40828.49178240999</c:v>
                </c:pt>
                <c:pt idx="4250">
                  <c:v>40828.491898150001</c:v>
                </c:pt>
                <c:pt idx="4251">
                  <c:v>40828.492013889998</c:v>
                </c:pt>
                <c:pt idx="4252">
                  <c:v>40828.492129629994</c:v>
                </c:pt>
                <c:pt idx="4253">
                  <c:v>40828.492245369998</c:v>
                </c:pt>
                <c:pt idx="4254">
                  <c:v>40828.492361109995</c:v>
                </c:pt>
                <c:pt idx="4255">
                  <c:v>40828.492476849999</c:v>
                </c:pt>
                <c:pt idx="4256">
                  <c:v>40828.492592590002</c:v>
                </c:pt>
                <c:pt idx="4257">
                  <c:v>40828.492708329999</c:v>
                </c:pt>
                <c:pt idx="4258">
                  <c:v>40828.492824070003</c:v>
                </c:pt>
                <c:pt idx="4259">
                  <c:v>40828.492939809999</c:v>
                </c:pt>
                <c:pt idx="4260">
                  <c:v>40828.493055559993</c:v>
                </c:pt>
                <c:pt idx="4261">
                  <c:v>40828.493171299997</c:v>
                </c:pt>
                <c:pt idx="4262">
                  <c:v>40828.493287040001</c:v>
                </c:pt>
                <c:pt idx="4263">
                  <c:v>40828.49340277999</c:v>
                </c:pt>
                <c:pt idx="4264">
                  <c:v>40828.493518520001</c:v>
                </c:pt>
                <c:pt idx="4265">
                  <c:v>40828.493634259998</c:v>
                </c:pt>
                <c:pt idx="4266">
                  <c:v>40828.493749999994</c:v>
                </c:pt>
                <c:pt idx="4267">
                  <c:v>40828.493865739991</c:v>
                </c:pt>
                <c:pt idx="4268">
                  <c:v>40828.493981479995</c:v>
                </c:pt>
                <c:pt idx="4269">
                  <c:v>40828.494097219998</c:v>
                </c:pt>
                <c:pt idx="4270">
                  <c:v>40828.494212960002</c:v>
                </c:pt>
                <c:pt idx="4271">
                  <c:v>40828.494328699999</c:v>
                </c:pt>
                <c:pt idx="4272">
                  <c:v>40828.494444440003</c:v>
                </c:pt>
                <c:pt idx="4273">
                  <c:v>40828.494560179999</c:v>
                </c:pt>
                <c:pt idx="4274">
                  <c:v>40828.49467593</c:v>
                </c:pt>
                <c:pt idx="4275">
                  <c:v>40828.494791669989</c:v>
                </c:pt>
                <c:pt idx="4276">
                  <c:v>40828.49490741</c:v>
                </c:pt>
                <c:pt idx="4277">
                  <c:v>40828.495023149997</c:v>
                </c:pt>
                <c:pt idx="4278">
                  <c:v>40828.495138890001</c:v>
                </c:pt>
                <c:pt idx="4279">
                  <c:v>40828.495254629997</c:v>
                </c:pt>
                <c:pt idx="4280">
                  <c:v>40828.495370370001</c:v>
                </c:pt>
                <c:pt idx="4281">
                  <c:v>40828.49548610999</c:v>
                </c:pt>
                <c:pt idx="4282">
                  <c:v>40828.495601849994</c:v>
                </c:pt>
                <c:pt idx="4283">
                  <c:v>40828.495717589991</c:v>
                </c:pt>
                <c:pt idx="4284">
                  <c:v>40828.495833330002</c:v>
                </c:pt>
                <c:pt idx="4285">
                  <c:v>40828.495949069991</c:v>
                </c:pt>
                <c:pt idx="4286">
                  <c:v>40828.496064819992</c:v>
                </c:pt>
                <c:pt idx="4287">
                  <c:v>40828.496180559989</c:v>
                </c:pt>
                <c:pt idx="4288">
                  <c:v>40828.496296300007</c:v>
                </c:pt>
                <c:pt idx="4289">
                  <c:v>40828.496412040011</c:v>
                </c:pt>
                <c:pt idx="4290">
                  <c:v>40828.49652778</c:v>
                </c:pt>
                <c:pt idx="4291">
                  <c:v>40828.496643519989</c:v>
                </c:pt>
                <c:pt idx="4292">
                  <c:v>40828.496759260001</c:v>
                </c:pt>
                <c:pt idx="4293">
                  <c:v>40828.496875000004</c:v>
                </c:pt>
                <c:pt idx="4294">
                  <c:v>40828.496990740001</c:v>
                </c:pt>
                <c:pt idx="4295">
                  <c:v>40828.497106479997</c:v>
                </c:pt>
                <c:pt idx="4296">
                  <c:v>40828.497222220001</c:v>
                </c:pt>
                <c:pt idx="4297">
                  <c:v>40828.497337959998</c:v>
                </c:pt>
                <c:pt idx="4298">
                  <c:v>40828.497453699994</c:v>
                </c:pt>
                <c:pt idx="4299">
                  <c:v>40828.497569439998</c:v>
                </c:pt>
                <c:pt idx="4300">
                  <c:v>40828.497685189992</c:v>
                </c:pt>
                <c:pt idx="4301">
                  <c:v>40828.497800929996</c:v>
                </c:pt>
                <c:pt idx="4302">
                  <c:v>40828.49791667</c:v>
                </c:pt>
                <c:pt idx="4303">
                  <c:v>40828.498032410003</c:v>
                </c:pt>
                <c:pt idx="4304">
                  <c:v>40828.49814815</c:v>
                </c:pt>
                <c:pt idx="4305">
                  <c:v>40828.498263889996</c:v>
                </c:pt>
                <c:pt idx="4306">
                  <c:v>40828.49837963</c:v>
                </c:pt>
                <c:pt idx="4307">
                  <c:v>40828.498495369997</c:v>
                </c:pt>
                <c:pt idx="4308">
                  <c:v>40828.498611110001</c:v>
                </c:pt>
                <c:pt idx="4309">
                  <c:v>40828.498726849997</c:v>
                </c:pt>
                <c:pt idx="4310">
                  <c:v>40828.498842590001</c:v>
                </c:pt>
                <c:pt idx="4311">
                  <c:v>40828.498958330005</c:v>
                </c:pt>
                <c:pt idx="4312">
                  <c:v>40828.499074070001</c:v>
                </c:pt>
                <c:pt idx="4313">
                  <c:v>40828.499189809991</c:v>
                </c:pt>
                <c:pt idx="4314">
                  <c:v>40828.499305559992</c:v>
                </c:pt>
                <c:pt idx="4315">
                  <c:v>40828.499421299995</c:v>
                </c:pt>
                <c:pt idx="4316">
                  <c:v>40828.499537039999</c:v>
                </c:pt>
                <c:pt idx="4317">
                  <c:v>40828.499652779996</c:v>
                </c:pt>
                <c:pt idx="4318">
                  <c:v>40828.499768519992</c:v>
                </c:pt>
                <c:pt idx="4319">
                  <c:v>40828.499884259996</c:v>
                </c:pt>
                <c:pt idx="4320">
                  <c:v>40828.5</c:v>
                </c:pt>
                <c:pt idx="4321">
                  <c:v>40828.500115739997</c:v>
                </c:pt>
                <c:pt idx="4322">
                  <c:v>40828.500231480008</c:v>
                </c:pt>
                <c:pt idx="4323">
                  <c:v>40828.500347219997</c:v>
                </c:pt>
                <c:pt idx="4324">
                  <c:v>40828.500462959993</c:v>
                </c:pt>
                <c:pt idx="4325">
                  <c:v>40828.500578700005</c:v>
                </c:pt>
                <c:pt idx="4326">
                  <c:v>40828.500694440008</c:v>
                </c:pt>
                <c:pt idx="4327">
                  <c:v>40828.500810190009</c:v>
                </c:pt>
                <c:pt idx="4328">
                  <c:v>40828.500925929999</c:v>
                </c:pt>
                <c:pt idx="4329">
                  <c:v>40828.501041669995</c:v>
                </c:pt>
                <c:pt idx="4330">
                  <c:v>40828.501157409999</c:v>
                </c:pt>
                <c:pt idx="4331">
                  <c:v>40828.501273150003</c:v>
                </c:pt>
                <c:pt idx="4332">
                  <c:v>40828.501388889992</c:v>
                </c:pt>
                <c:pt idx="4333">
                  <c:v>40828.501504629996</c:v>
                </c:pt>
                <c:pt idx="4334">
                  <c:v>40828.50162037</c:v>
                </c:pt>
                <c:pt idx="4335">
                  <c:v>40828.501736110004</c:v>
                </c:pt>
                <c:pt idx="4336">
                  <c:v>40828.50185185</c:v>
                </c:pt>
                <c:pt idx="4337">
                  <c:v>40828.501967589989</c:v>
                </c:pt>
                <c:pt idx="4338">
                  <c:v>40828.50208333</c:v>
                </c:pt>
                <c:pt idx="4339">
                  <c:v>40828.502199069997</c:v>
                </c:pt>
                <c:pt idx="4340">
                  <c:v>40828.502314810001</c:v>
                </c:pt>
                <c:pt idx="4341">
                  <c:v>40828.502430559995</c:v>
                </c:pt>
                <c:pt idx="4342">
                  <c:v>40828.502546300006</c:v>
                </c:pt>
                <c:pt idx="4343">
                  <c:v>40828.502662040002</c:v>
                </c:pt>
                <c:pt idx="4344">
                  <c:v>40828.502777779999</c:v>
                </c:pt>
                <c:pt idx="4345">
                  <c:v>40828.502893520003</c:v>
                </c:pt>
                <c:pt idx="4346">
                  <c:v>40828.503009259999</c:v>
                </c:pt>
                <c:pt idx="4347">
                  <c:v>40828.503124999996</c:v>
                </c:pt>
                <c:pt idx="4348">
                  <c:v>40828.503240739992</c:v>
                </c:pt>
                <c:pt idx="4349">
                  <c:v>40828.503356480003</c:v>
                </c:pt>
                <c:pt idx="4350">
                  <c:v>40828.50347222</c:v>
                </c:pt>
                <c:pt idx="4351">
                  <c:v>40828.503587959996</c:v>
                </c:pt>
                <c:pt idx="4352">
                  <c:v>40828.503703699993</c:v>
                </c:pt>
                <c:pt idx="4353">
                  <c:v>40828.503819440004</c:v>
                </c:pt>
                <c:pt idx="4354">
                  <c:v>40828.503935180001</c:v>
                </c:pt>
                <c:pt idx="4355">
                  <c:v>40828.504050930002</c:v>
                </c:pt>
                <c:pt idx="4356">
                  <c:v>40828.504166669991</c:v>
                </c:pt>
                <c:pt idx="4357">
                  <c:v>40828.504282410002</c:v>
                </c:pt>
                <c:pt idx="4358">
                  <c:v>40828.504398150006</c:v>
                </c:pt>
                <c:pt idx="4359">
                  <c:v>40828.50451389001</c:v>
                </c:pt>
                <c:pt idx="4360">
                  <c:v>40828.504629629999</c:v>
                </c:pt>
                <c:pt idx="4361">
                  <c:v>40828.504745370003</c:v>
                </c:pt>
                <c:pt idx="4362">
                  <c:v>40828.504861109999</c:v>
                </c:pt>
                <c:pt idx="4363">
                  <c:v>40828.504976850003</c:v>
                </c:pt>
                <c:pt idx="4364">
                  <c:v>40828.50509259</c:v>
                </c:pt>
                <c:pt idx="4365">
                  <c:v>40828.505208330003</c:v>
                </c:pt>
                <c:pt idx="4366">
                  <c:v>40828.50532407</c:v>
                </c:pt>
                <c:pt idx="4367">
                  <c:v>40828.505439820001</c:v>
                </c:pt>
                <c:pt idx="4368">
                  <c:v>40828.505555559997</c:v>
                </c:pt>
                <c:pt idx="4369">
                  <c:v>40828.505671300001</c:v>
                </c:pt>
                <c:pt idx="4370">
                  <c:v>40828.505787039991</c:v>
                </c:pt>
                <c:pt idx="4371">
                  <c:v>40828.505902779994</c:v>
                </c:pt>
                <c:pt idx="4372">
                  <c:v>40828.506018519998</c:v>
                </c:pt>
                <c:pt idx="4373">
                  <c:v>40828.506134260002</c:v>
                </c:pt>
                <c:pt idx="4374">
                  <c:v>40828.506250000006</c:v>
                </c:pt>
                <c:pt idx="4375">
                  <c:v>40828.506365740002</c:v>
                </c:pt>
                <c:pt idx="4376">
                  <c:v>40828.506481479999</c:v>
                </c:pt>
                <c:pt idx="4377">
                  <c:v>40828.50659722001</c:v>
                </c:pt>
                <c:pt idx="4378">
                  <c:v>40828.506712959999</c:v>
                </c:pt>
                <c:pt idx="4379">
                  <c:v>40828.506828700003</c:v>
                </c:pt>
                <c:pt idx="4380">
                  <c:v>40828.506944440007</c:v>
                </c:pt>
                <c:pt idx="4381">
                  <c:v>40828.507060190001</c:v>
                </c:pt>
                <c:pt idx="4382">
                  <c:v>40828.507175929997</c:v>
                </c:pt>
                <c:pt idx="4383">
                  <c:v>40828.507291670001</c:v>
                </c:pt>
                <c:pt idx="4384">
                  <c:v>40828.507407409998</c:v>
                </c:pt>
                <c:pt idx="4385">
                  <c:v>40828.507523150001</c:v>
                </c:pt>
                <c:pt idx="4386">
                  <c:v>40828.507638889998</c:v>
                </c:pt>
                <c:pt idx="4387">
                  <c:v>40828.507754629994</c:v>
                </c:pt>
                <c:pt idx="4388">
                  <c:v>40828.507870369998</c:v>
                </c:pt>
                <c:pt idx="4389">
                  <c:v>40828.507986109995</c:v>
                </c:pt>
                <c:pt idx="4390">
                  <c:v>40828.508101849999</c:v>
                </c:pt>
                <c:pt idx="4391">
                  <c:v>40828.50821759001</c:v>
                </c:pt>
                <c:pt idx="4392">
                  <c:v>40828.508333330006</c:v>
                </c:pt>
                <c:pt idx="4393">
                  <c:v>40828.508449070003</c:v>
                </c:pt>
                <c:pt idx="4394">
                  <c:v>40828.508564809999</c:v>
                </c:pt>
                <c:pt idx="4395">
                  <c:v>40828.508680559993</c:v>
                </c:pt>
                <c:pt idx="4396">
                  <c:v>40828.508796300004</c:v>
                </c:pt>
                <c:pt idx="4397">
                  <c:v>40828.508912040008</c:v>
                </c:pt>
                <c:pt idx="4398">
                  <c:v>40828.509027779997</c:v>
                </c:pt>
                <c:pt idx="4399">
                  <c:v>40828.509143519994</c:v>
                </c:pt>
                <c:pt idx="4400">
                  <c:v>40828.509259260005</c:v>
                </c:pt>
                <c:pt idx="4401">
                  <c:v>40828.509375000001</c:v>
                </c:pt>
                <c:pt idx="4402">
                  <c:v>40828.509490739991</c:v>
                </c:pt>
                <c:pt idx="4403">
                  <c:v>40828.509606480002</c:v>
                </c:pt>
                <c:pt idx="4404">
                  <c:v>40828.509722219991</c:v>
                </c:pt>
                <c:pt idx="4405">
                  <c:v>40828.509837960002</c:v>
                </c:pt>
                <c:pt idx="4406">
                  <c:v>40828.509953699999</c:v>
                </c:pt>
                <c:pt idx="4407">
                  <c:v>40828.51006944001</c:v>
                </c:pt>
                <c:pt idx="4408">
                  <c:v>40828.510185179999</c:v>
                </c:pt>
                <c:pt idx="4409">
                  <c:v>40828.51030093</c:v>
                </c:pt>
                <c:pt idx="4410">
                  <c:v>40828.510416669997</c:v>
                </c:pt>
                <c:pt idx="4411">
                  <c:v>40828.510532410008</c:v>
                </c:pt>
                <c:pt idx="4412">
                  <c:v>40828.510648150004</c:v>
                </c:pt>
                <c:pt idx="4413">
                  <c:v>40828.510763890001</c:v>
                </c:pt>
                <c:pt idx="4414">
                  <c:v>40828.510879630005</c:v>
                </c:pt>
                <c:pt idx="4415">
                  <c:v>40828.510995370008</c:v>
                </c:pt>
                <c:pt idx="4416">
                  <c:v>40828.511111109998</c:v>
                </c:pt>
                <c:pt idx="4417">
                  <c:v>40828.511226850002</c:v>
                </c:pt>
                <c:pt idx="4418">
                  <c:v>40828.511342589991</c:v>
                </c:pt>
                <c:pt idx="4419">
                  <c:v>40828.511458330002</c:v>
                </c:pt>
                <c:pt idx="4420">
                  <c:v>40828.511574069998</c:v>
                </c:pt>
                <c:pt idx="4421">
                  <c:v>40828.511689819992</c:v>
                </c:pt>
                <c:pt idx="4422">
                  <c:v>40828.511805559996</c:v>
                </c:pt>
                <c:pt idx="4423">
                  <c:v>40828.5119213</c:v>
                </c:pt>
                <c:pt idx="4424">
                  <c:v>40828.512037040018</c:v>
                </c:pt>
                <c:pt idx="4425">
                  <c:v>40828.51215278</c:v>
                </c:pt>
                <c:pt idx="4426">
                  <c:v>40828.512268519997</c:v>
                </c:pt>
                <c:pt idx="4427">
                  <c:v>40828.512384260001</c:v>
                </c:pt>
                <c:pt idx="4428">
                  <c:v>40828.512500000004</c:v>
                </c:pt>
                <c:pt idx="4429">
                  <c:v>40828.512615740008</c:v>
                </c:pt>
                <c:pt idx="4430">
                  <c:v>40828.512731480005</c:v>
                </c:pt>
                <c:pt idx="4431">
                  <c:v>40828.512847220009</c:v>
                </c:pt>
                <c:pt idx="4432">
                  <c:v>40828.512962959998</c:v>
                </c:pt>
                <c:pt idx="4433">
                  <c:v>40828.513078700002</c:v>
                </c:pt>
                <c:pt idx="4434">
                  <c:v>40828.513194439998</c:v>
                </c:pt>
                <c:pt idx="4435">
                  <c:v>40828.513310189999</c:v>
                </c:pt>
                <c:pt idx="4436">
                  <c:v>40828.513425929996</c:v>
                </c:pt>
                <c:pt idx="4437">
                  <c:v>40828.51354167</c:v>
                </c:pt>
                <c:pt idx="4438">
                  <c:v>40828.513657410003</c:v>
                </c:pt>
                <c:pt idx="4439">
                  <c:v>40828.51377315</c:v>
                </c:pt>
                <c:pt idx="4440">
                  <c:v>40828.513888889996</c:v>
                </c:pt>
                <c:pt idx="4441">
                  <c:v>40828.51400463</c:v>
                </c:pt>
                <c:pt idx="4442">
                  <c:v>40828.514120369997</c:v>
                </c:pt>
                <c:pt idx="4443">
                  <c:v>40828.514236110008</c:v>
                </c:pt>
                <c:pt idx="4444">
                  <c:v>40828.514351850004</c:v>
                </c:pt>
                <c:pt idx="4445">
                  <c:v>40828.514467590001</c:v>
                </c:pt>
                <c:pt idx="4446">
                  <c:v>40828.514583330005</c:v>
                </c:pt>
                <c:pt idx="4447">
                  <c:v>40828.514699070009</c:v>
                </c:pt>
                <c:pt idx="4448">
                  <c:v>40828.514814810005</c:v>
                </c:pt>
                <c:pt idx="4449">
                  <c:v>40828.514930559999</c:v>
                </c:pt>
                <c:pt idx="4450">
                  <c:v>40828.515046300003</c:v>
                </c:pt>
                <c:pt idx="4451">
                  <c:v>40828.515162039992</c:v>
                </c:pt>
                <c:pt idx="4452">
                  <c:v>40828.515277780003</c:v>
                </c:pt>
                <c:pt idx="4453">
                  <c:v>40828.51539352</c:v>
                </c:pt>
                <c:pt idx="4454">
                  <c:v>40828.515509260003</c:v>
                </c:pt>
                <c:pt idx="4455">
                  <c:v>40828.515625</c:v>
                </c:pt>
                <c:pt idx="4456">
                  <c:v>40828.515740739989</c:v>
                </c:pt>
                <c:pt idx="4457">
                  <c:v>40828.515856480008</c:v>
                </c:pt>
                <c:pt idx="4458">
                  <c:v>40828.515972219997</c:v>
                </c:pt>
                <c:pt idx="4459">
                  <c:v>40828.516087960001</c:v>
                </c:pt>
                <c:pt idx="4460">
                  <c:v>40828.516203700005</c:v>
                </c:pt>
                <c:pt idx="4461">
                  <c:v>40828.516319440016</c:v>
                </c:pt>
                <c:pt idx="4462">
                  <c:v>40828.516435190009</c:v>
                </c:pt>
                <c:pt idx="4463">
                  <c:v>40828.516550930006</c:v>
                </c:pt>
                <c:pt idx="4464">
                  <c:v>40828.516666670002</c:v>
                </c:pt>
                <c:pt idx="4465">
                  <c:v>40828.516782409999</c:v>
                </c:pt>
                <c:pt idx="4466">
                  <c:v>40828.51689815001</c:v>
                </c:pt>
                <c:pt idx="4467">
                  <c:v>40828.517013889999</c:v>
                </c:pt>
                <c:pt idx="4468">
                  <c:v>40828.517129629996</c:v>
                </c:pt>
                <c:pt idx="4469">
                  <c:v>40828.517245370007</c:v>
                </c:pt>
                <c:pt idx="4470">
                  <c:v>40828.517361110004</c:v>
                </c:pt>
                <c:pt idx="4471">
                  <c:v>40828.51747685</c:v>
                </c:pt>
                <c:pt idx="4472">
                  <c:v>40828.517592589997</c:v>
                </c:pt>
                <c:pt idx="4473">
                  <c:v>40828.51770833</c:v>
                </c:pt>
                <c:pt idx="4474">
                  <c:v>40828.517824069997</c:v>
                </c:pt>
                <c:pt idx="4475">
                  <c:v>40828.517939810001</c:v>
                </c:pt>
                <c:pt idx="4476">
                  <c:v>40828.518055560002</c:v>
                </c:pt>
                <c:pt idx="4477">
                  <c:v>40828.518171300006</c:v>
                </c:pt>
                <c:pt idx="4478">
                  <c:v>40828.518287040009</c:v>
                </c:pt>
                <c:pt idx="4479">
                  <c:v>40828.518402779999</c:v>
                </c:pt>
                <c:pt idx="4480">
                  <c:v>40828.51851852001</c:v>
                </c:pt>
                <c:pt idx="4481">
                  <c:v>40828.518634260006</c:v>
                </c:pt>
                <c:pt idx="4482">
                  <c:v>40828.518750000003</c:v>
                </c:pt>
                <c:pt idx="4483">
                  <c:v>40828.518865739999</c:v>
                </c:pt>
                <c:pt idx="4484">
                  <c:v>40828.518981480003</c:v>
                </c:pt>
                <c:pt idx="4485">
                  <c:v>40828.519097220007</c:v>
                </c:pt>
                <c:pt idx="4486">
                  <c:v>40828.519212960004</c:v>
                </c:pt>
                <c:pt idx="4487">
                  <c:v>40828.5193287</c:v>
                </c:pt>
                <c:pt idx="4488">
                  <c:v>40828.519444439997</c:v>
                </c:pt>
                <c:pt idx="4489">
                  <c:v>40828.519560180001</c:v>
                </c:pt>
                <c:pt idx="4490">
                  <c:v>40828.519675930002</c:v>
                </c:pt>
                <c:pt idx="4491">
                  <c:v>40828.519791669991</c:v>
                </c:pt>
                <c:pt idx="4492">
                  <c:v>40828.519907410002</c:v>
                </c:pt>
                <c:pt idx="4493">
                  <c:v>40828.520023149998</c:v>
                </c:pt>
                <c:pt idx="4494">
                  <c:v>40828.520138890002</c:v>
                </c:pt>
                <c:pt idx="4495">
                  <c:v>40828.520254629999</c:v>
                </c:pt>
                <c:pt idx="4496">
                  <c:v>40828.520370370003</c:v>
                </c:pt>
                <c:pt idx="4497">
                  <c:v>40828.520486109992</c:v>
                </c:pt>
                <c:pt idx="4498">
                  <c:v>40828.520601849996</c:v>
                </c:pt>
                <c:pt idx="4499">
                  <c:v>40828.52071759</c:v>
                </c:pt>
                <c:pt idx="4500">
                  <c:v>40828.520833330003</c:v>
                </c:pt>
                <c:pt idx="4501">
                  <c:v>40828.52094907</c:v>
                </c:pt>
                <c:pt idx="4502">
                  <c:v>40828.521064819994</c:v>
                </c:pt>
                <c:pt idx="4503">
                  <c:v>40828.521180559983</c:v>
                </c:pt>
                <c:pt idx="4504">
                  <c:v>40828.521296300001</c:v>
                </c:pt>
                <c:pt idx="4505">
                  <c:v>40828.521412039991</c:v>
                </c:pt>
                <c:pt idx="4506">
                  <c:v>40828.521527779994</c:v>
                </c:pt>
                <c:pt idx="4507">
                  <c:v>40828.521643519984</c:v>
                </c:pt>
                <c:pt idx="4508">
                  <c:v>40828.521759259995</c:v>
                </c:pt>
                <c:pt idx="4509">
                  <c:v>40828.521874999999</c:v>
                </c:pt>
                <c:pt idx="4510">
                  <c:v>40828.521990739995</c:v>
                </c:pt>
                <c:pt idx="4511">
                  <c:v>40828.522106479999</c:v>
                </c:pt>
                <c:pt idx="4512">
                  <c:v>40828.522222220003</c:v>
                </c:pt>
                <c:pt idx="4513">
                  <c:v>40828.522337959999</c:v>
                </c:pt>
                <c:pt idx="4514">
                  <c:v>40828.522453699996</c:v>
                </c:pt>
                <c:pt idx="4515">
                  <c:v>40828.522569440007</c:v>
                </c:pt>
                <c:pt idx="4516">
                  <c:v>40828.522685190001</c:v>
                </c:pt>
                <c:pt idx="4517">
                  <c:v>40828.522800929997</c:v>
                </c:pt>
                <c:pt idx="4518">
                  <c:v>40828.522916670001</c:v>
                </c:pt>
                <c:pt idx="4519">
                  <c:v>40828.523032409998</c:v>
                </c:pt>
                <c:pt idx="4520">
                  <c:v>40828.523148149994</c:v>
                </c:pt>
                <c:pt idx="4521">
                  <c:v>40828.523263889991</c:v>
                </c:pt>
                <c:pt idx="4522">
                  <c:v>40828.523379629994</c:v>
                </c:pt>
                <c:pt idx="4523">
                  <c:v>40828.523495369991</c:v>
                </c:pt>
                <c:pt idx="4524">
                  <c:v>40828.523611109995</c:v>
                </c:pt>
                <c:pt idx="4525">
                  <c:v>40828.523726849991</c:v>
                </c:pt>
                <c:pt idx="4526">
                  <c:v>40828.523842589995</c:v>
                </c:pt>
                <c:pt idx="4527">
                  <c:v>40828.523958329999</c:v>
                </c:pt>
                <c:pt idx="4528">
                  <c:v>40828.524074070003</c:v>
                </c:pt>
                <c:pt idx="4529">
                  <c:v>40828.524189809992</c:v>
                </c:pt>
                <c:pt idx="4530">
                  <c:v>40828.524305559993</c:v>
                </c:pt>
                <c:pt idx="4531">
                  <c:v>40828.524421299997</c:v>
                </c:pt>
                <c:pt idx="4532">
                  <c:v>40828.524537040008</c:v>
                </c:pt>
                <c:pt idx="4533">
                  <c:v>40828.524652779997</c:v>
                </c:pt>
                <c:pt idx="4534">
                  <c:v>40828.524768519994</c:v>
                </c:pt>
                <c:pt idx="4535">
                  <c:v>40828.524884259998</c:v>
                </c:pt>
                <c:pt idx="4536">
                  <c:v>40828.524999999994</c:v>
                </c:pt>
                <c:pt idx="4537">
                  <c:v>40828.525115739991</c:v>
                </c:pt>
                <c:pt idx="4538">
                  <c:v>40828.525231480002</c:v>
                </c:pt>
                <c:pt idx="4539">
                  <c:v>40828.525347219991</c:v>
                </c:pt>
                <c:pt idx="4540">
                  <c:v>40828.525462959988</c:v>
                </c:pt>
                <c:pt idx="4541">
                  <c:v>40828.525578699999</c:v>
                </c:pt>
                <c:pt idx="4542">
                  <c:v>40828.525694440003</c:v>
                </c:pt>
                <c:pt idx="4543">
                  <c:v>40828.525810179999</c:v>
                </c:pt>
                <c:pt idx="4544">
                  <c:v>40828.525925929993</c:v>
                </c:pt>
                <c:pt idx="4545">
                  <c:v>40828.526041669989</c:v>
                </c:pt>
                <c:pt idx="4546">
                  <c:v>40828.52615741</c:v>
                </c:pt>
                <c:pt idx="4547">
                  <c:v>40828.526273150004</c:v>
                </c:pt>
                <c:pt idx="4548">
                  <c:v>40828.526388890001</c:v>
                </c:pt>
                <c:pt idx="4549">
                  <c:v>40828.526504629997</c:v>
                </c:pt>
                <c:pt idx="4550">
                  <c:v>40828.526620370001</c:v>
                </c:pt>
                <c:pt idx="4551">
                  <c:v>40828.526736109998</c:v>
                </c:pt>
                <c:pt idx="4552">
                  <c:v>40828.526851850002</c:v>
                </c:pt>
                <c:pt idx="4553">
                  <c:v>40828.526967589991</c:v>
                </c:pt>
                <c:pt idx="4554">
                  <c:v>40828.527083329995</c:v>
                </c:pt>
                <c:pt idx="4555">
                  <c:v>40828.527199069991</c:v>
                </c:pt>
                <c:pt idx="4556">
                  <c:v>40828.527314819992</c:v>
                </c:pt>
                <c:pt idx="4557">
                  <c:v>40828.527430559989</c:v>
                </c:pt>
                <c:pt idx="4558">
                  <c:v>40828.5275463</c:v>
                </c:pt>
                <c:pt idx="4559">
                  <c:v>40828.527662040004</c:v>
                </c:pt>
                <c:pt idx="4560">
                  <c:v>40828.527777779993</c:v>
                </c:pt>
                <c:pt idx="4561">
                  <c:v>40828.527893519989</c:v>
                </c:pt>
                <c:pt idx="4562">
                  <c:v>40828.528009260001</c:v>
                </c:pt>
                <c:pt idx="4563">
                  <c:v>40828.528124999997</c:v>
                </c:pt>
                <c:pt idx="4564">
                  <c:v>40828.528240740001</c:v>
                </c:pt>
                <c:pt idx="4565">
                  <c:v>40828.528356480005</c:v>
                </c:pt>
                <c:pt idx="4566">
                  <c:v>40828.528472220001</c:v>
                </c:pt>
                <c:pt idx="4567">
                  <c:v>40828.528587959998</c:v>
                </c:pt>
                <c:pt idx="4568">
                  <c:v>40828.528703699994</c:v>
                </c:pt>
                <c:pt idx="4569">
                  <c:v>40828.528819440005</c:v>
                </c:pt>
                <c:pt idx="4570">
                  <c:v>40828.528935189999</c:v>
                </c:pt>
                <c:pt idx="4571">
                  <c:v>40828.529050929996</c:v>
                </c:pt>
                <c:pt idx="4572">
                  <c:v>40828.529166669992</c:v>
                </c:pt>
                <c:pt idx="4573">
                  <c:v>40828.529282409996</c:v>
                </c:pt>
                <c:pt idx="4574">
                  <c:v>40828.52939815</c:v>
                </c:pt>
                <c:pt idx="4575">
                  <c:v>40828.529513889996</c:v>
                </c:pt>
                <c:pt idx="4576">
                  <c:v>40828.529629629993</c:v>
                </c:pt>
                <c:pt idx="4577">
                  <c:v>40828.52974536999</c:v>
                </c:pt>
                <c:pt idx="4578">
                  <c:v>40828.529861109993</c:v>
                </c:pt>
                <c:pt idx="4579">
                  <c:v>40828.529976849997</c:v>
                </c:pt>
                <c:pt idx="4580">
                  <c:v>40828.530092590001</c:v>
                </c:pt>
                <c:pt idx="4581">
                  <c:v>40828.530208330005</c:v>
                </c:pt>
                <c:pt idx="4582">
                  <c:v>40828.530324070001</c:v>
                </c:pt>
                <c:pt idx="4583">
                  <c:v>40828.530439809998</c:v>
                </c:pt>
                <c:pt idx="4584">
                  <c:v>40828.530555559999</c:v>
                </c:pt>
                <c:pt idx="4585">
                  <c:v>40828.530671300003</c:v>
                </c:pt>
                <c:pt idx="4586">
                  <c:v>40828.530787039992</c:v>
                </c:pt>
                <c:pt idx="4587">
                  <c:v>40828.530902779996</c:v>
                </c:pt>
                <c:pt idx="4588">
                  <c:v>40828.53101852</c:v>
                </c:pt>
                <c:pt idx="4589">
                  <c:v>40828.531134259996</c:v>
                </c:pt>
                <c:pt idx="4590">
                  <c:v>40828.53125</c:v>
                </c:pt>
                <c:pt idx="4591">
                  <c:v>40828.531365739989</c:v>
                </c:pt>
                <c:pt idx="4592">
                  <c:v>40828.531481479993</c:v>
                </c:pt>
                <c:pt idx="4593">
                  <c:v>40828.531597219997</c:v>
                </c:pt>
                <c:pt idx="4594">
                  <c:v>40828.531712959993</c:v>
                </c:pt>
                <c:pt idx="4595">
                  <c:v>40828.531828699997</c:v>
                </c:pt>
                <c:pt idx="4596">
                  <c:v>40828.531944440001</c:v>
                </c:pt>
                <c:pt idx="4597">
                  <c:v>40828.532060190002</c:v>
                </c:pt>
                <c:pt idx="4598">
                  <c:v>40828.532175929999</c:v>
                </c:pt>
                <c:pt idx="4599">
                  <c:v>40828.532291670002</c:v>
                </c:pt>
                <c:pt idx="4600">
                  <c:v>40828.532407409999</c:v>
                </c:pt>
                <c:pt idx="4601">
                  <c:v>40828.532523150003</c:v>
                </c:pt>
                <c:pt idx="4602">
                  <c:v>40828.532638889999</c:v>
                </c:pt>
                <c:pt idx="4603">
                  <c:v>40828.532754629996</c:v>
                </c:pt>
                <c:pt idx="4604">
                  <c:v>40828.532870370007</c:v>
                </c:pt>
                <c:pt idx="4605">
                  <c:v>40828.532986110004</c:v>
                </c:pt>
                <c:pt idx="4606">
                  <c:v>40828.533101849993</c:v>
                </c:pt>
                <c:pt idx="4607">
                  <c:v>40828.533217589997</c:v>
                </c:pt>
                <c:pt idx="4608">
                  <c:v>40828.53333333</c:v>
                </c:pt>
                <c:pt idx="4609">
                  <c:v>40828.53344906999</c:v>
                </c:pt>
                <c:pt idx="4610">
                  <c:v>40828.533564809994</c:v>
                </c:pt>
                <c:pt idx="4611">
                  <c:v>40828.533680559987</c:v>
                </c:pt>
                <c:pt idx="4612">
                  <c:v>40828.533796299998</c:v>
                </c:pt>
                <c:pt idx="4613">
                  <c:v>40828.533912040002</c:v>
                </c:pt>
                <c:pt idx="4614">
                  <c:v>40828.534027779999</c:v>
                </c:pt>
                <c:pt idx="4615">
                  <c:v>40828.534143519995</c:v>
                </c:pt>
                <c:pt idx="4616">
                  <c:v>40828.534259260006</c:v>
                </c:pt>
                <c:pt idx="4617">
                  <c:v>40828.534375000003</c:v>
                </c:pt>
                <c:pt idx="4618">
                  <c:v>40828.534490739992</c:v>
                </c:pt>
                <c:pt idx="4619">
                  <c:v>40828.534606480003</c:v>
                </c:pt>
                <c:pt idx="4620">
                  <c:v>40828.53472222</c:v>
                </c:pt>
                <c:pt idx="4621">
                  <c:v>40828.534837960004</c:v>
                </c:pt>
                <c:pt idx="4622">
                  <c:v>40828.5349537</c:v>
                </c:pt>
                <c:pt idx="4623">
                  <c:v>40828.535069439997</c:v>
                </c:pt>
                <c:pt idx="4624">
                  <c:v>40828.535185179993</c:v>
                </c:pt>
                <c:pt idx="4625">
                  <c:v>40828.535300929994</c:v>
                </c:pt>
                <c:pt idx="4626">
                  <c:v>40828.535416669991</c:v>
                </c:pt>
                <c:pt idx="4627">
                  <c:v>40828.535532410002</c:v>
                </c:pt>
                <c:pt idx="4628">
                  <c:v>40828.535648149998</c:v>
                </c:pt>
                <c:pt idx="4629">
                  <c:v>40828.535763889995</c:v>
                </c:pt>
                <c:pt idx="4630">
                  <c:v>40828.535879629999</c:v>
                </c:pt>
                <c:pt idx="4631">
                  <c:v>40828.535995370003</c:v>
                </c:pt>
                <c:pt idx="4632">
                  <c:v>40828.536111109999</c:v>
                </c:pt>
                <c:pt idx="4633">
                  <c:v>40828.536226850003</c:v>
                </c:pt>
                <c:pt idx="4634">
                  <c:v>40828.53634259</c:v>
                </c:pt>
                <c:pt idx="4635">
                  <c:v>40828.536458330003</c:v>
                </c:pt>
                <c:pt idx="4636">
                  <c:v>40828.536574070007</c:v>
                </c:pt>
                <c:pt idx="4637">
                  <c:v>40828.536689820001</c:v>
                </c:pt>
                <c:pt idx="4638">
                  <c:v>40828.536805559997</c:v>
                </c:pt>
                <c:pt idx="4639">
                  <c:v>40828.536921300001</c:v>
                </c:pt>
                <c:pt idx="4640">
                  <c:v>40828.537037039998</c:v>
                </c:pt>
                <c:pt idx="4641">
                  <c:v>40828.537152779994</c:v>
                </c:pt>
                <c:pt idx="4642">
                  <c:v>40828.537268519991</c:v>
                </c:pt>
                <c:pt idx="4643">
                  <c:v>40828.537384259995</c:v>
                </c:pt>
                <c:pt idx="4644">
                  <c:v>40828.537499999999</c:v>
                </c:pt>
                <c:pt idx="4645">
                  <c:v>40828.537615740002</c:v>
                </c:pt>
                <c:pt idx="4646">
                  <c:v>40828.537731479999</c:v>
                </c:pt>
                <c:pt idx="4647">
                  <c:v>40828.537847220003</c:v>
                </c:pt>
                <c:pt idx="4648">
                  <c:v>40828.537962959992</c:v>
                </c:pt>
                <c:pt idx="4649">
                  <c:v>40828.538078700003</c:v>
                </c:pt>
                <c:pt idx="4650">
                  <c:v>40828.538194440007</c:v>
                </c:pt>
                <c:pt idx="4651">
                  <c:v>40828.538310190008</c:v>
                </c:pt>
                <c:pt idx="4652">
                  <c:v>40828.538425929997</c:v>
                </c:pt>
                <c:pt idx="4653">
                  <c:v>40828.538541670001</c:v>
                </c:pt>
                <c:pt idx="4654">
                  <c:v>40828.538657410005</c:v>
                </c:pt>
                <c:pt idx="4655">
                  <c:v>40828.538773150001</c:v>
                </c:pt>
                <c:pt idx="4656">
                  <c:v>40828.538888889998</c:v>
                </c:pt>
                <c:pt idx="4657">
                  <c:v>40828.539004629994</c:v>
                </c:pt>
                <c:pt idx="4658">
                  <c:v>40828.539120369991</c:v>
                </c:pt>
                <c:pt idx="4659">
                  <c:v>40828.539236110002</c:v>
                </c:pt>
                <c:pt idx="4660">
                  <c:v>40828.539351849999</c:v>
                </c:pt>
                <c:pt idx="4661">
                  <c:v>40828.539467589995</c:v>
                </c:pt>
                <c:pt idx="4662">
                  <c:v>40828.539583329999</c:v>
                </c:pt>
                <c:pt idx="4663">
                  <c:v>40828.539699070003</c:v>
                </c:pt>
                <c:pt idx="4664">
                  <c:v>40828.539814809999</c:v>
                </c:pt>
                <c:pt idx="4665">
                  <c:v>40828.539930559993</c:v>
                </c:pt>
                <c:pt idx="4666">
                  <c:v>40828.540046300004</c:v>
                </c:pt>
                <c:pt idx="4667">
                  <c:v>40828.540162040001</c:v>
                </c:pt>
                <c:pt idx="4668">
                  <c:v>40828.540277780005</c:v>
                </c:pt>
                <c:pt idx="4669">
                  <c:v>40828.540393520001</c:v>
                </c:pt>
                <c:pt idx="4670">
                  <c:v>40828.540509260005</c:v>
                </c:pt>
                <c:pt idx="4671">
                  <c:v>40828.540625000001</c:v>
                </c:pt>
                <c:pt idx="4672">
                  <c:v>40828.540740739991</c:v>
                </c:pt>
                <c:pt idx="4673">
                  <c:v>40828.540856480009</c:v>
                </c:pt>
                <c:pt idx="4674">
                  <c:v>40828.540972219998</c:v>
                </c:pt>
                <c:pt idx="4675">
                  <c:v>40828.541087959995</c:v>
                </c:pt>
                <c:pt idx="4676">
                  <c:v>40828.541203699999</c:v>
                </c:pt>
                <c:pt idx="4677">
                  <c:v>40828.54131944001</c:v>
                </c:pt>
                <c:pt idx="4678">
                  <c:v>40828.541435179999</c:v>
                </c:pt>
                <c:pt idx="4679">
                  <c:v>40828.54155093</c:v>
                </c:pt>
                <c:pt idx="4680">
                  <c:v>40828.541666669989</c:v>
                </c:pt>
                <c:pt idx="4681">
                  <c:v>40828.541782409993</c:v>
                </c:pt>
                <c:pt idx="4682">
                  <c:v>40828.541898150004</c:v>
                </c:pt>
                <c:pt idx="4683">
                  <c:v>40828.542013890008</c:v>
                </c:pt>
                <c:pt idx="4684">
                  <c:v>40828.542129629997</c:v>
                </c:pt>
                <c:pt idx="4685">
                  <c:v>40828.542245370008</c:v>
                </c:pt>
                <c:pt idx="4686">
                  <c:v>40828.542361109998</c:v>
                </c:pt>
                <c:pt idx="4687">
                  <c:v>40828.542476850002</c:v>
                </c:pt>
                <c:pt idx="4688">
                  <c:v>40828.542592589998</c:v>
                </c:pt>
                <c:pt idx="4689">
                  <c:v>40828.542708330002</c:v>
                </c:pt>
                <c:pt idx="4690">
                  <c:v>40828.542824069998</c:v>
                </c:pt>
                <c:pt idx="4691">
                  <c:v>40828.542939819999</c:v>
                </c:pt>
                <c:pt idx="4692">
                  <c:v>40828.543055559996</c:v>
                </c:pt>
                <c:pt idx="4693">
                  <c:v>40828.5431713</c:v>
                </c:pt>
                <c:pt idx="4694">
                  <c:v>40828.543287040011</c:v>
                </c:pt>
                <c:pt idx="4695">
                  <c:v>40828.543402779993</c:v>
                </c:pt>
                <c:pt idx="4696">
                  <c:v>40828.543518519997</c:v>
                </c:pt>
                <c:pt idx="4697">
                  <c:v>40828.543634260001</c:v>
                </c:pt>
                <c:pt idx="4698">
                  <c:v>40828.543749999997</c:v>
                </c:pt>
                <c:pt idx="4699">
                  <c:v>40828.543865740001</c:v>
                </c:pt>
                <c:pt idx="4700">
                  <c:v>40828.543981479997</c:v>
                </c:pt>
                <c:pt idx="4701">
                  <c:v>40828.544097220009</c:v>
                </c:pt>
                <c:pt idx="4702">
                  <c:v>40828.544212960005</c:v>
                </c:pt>
                <c:pt idx="4703">
                  <c:v>40828.544328700002</c:v>
                </c:pt>
                <c:pt idx="4704">
                  <c:v>40828.544444439998</c:v>
                </c:pt>
                <c:pt idx="4705">
                  <c:v>40828.544560189999</c:v>
                </c:pt>
                <c:pt idx="4706">
                  <c:v>40828.544675930003</c:v>
                </c:pt>
                <c:pt idx="4707">
                  <c:v>40828.54479167</c:v>
                </c:pt>
                <c:pt idx="4708">
                  <c:v>40828.544907410003</c:v>
                </c:pt>
                <c:pt idx="4709">
                  <c:v>40828.54502315</c:v>
                </c:pt>
                <c:pt idx="4710">
                  <c:v>40828.545138889996</c:v>
                </c:pt>
                <c:pt idx="4711">
                  <c:v>40828.54525463</c:v>
                </c:pt>
                <c:pt idx="4712">
                  <c:v>40828.545370369997</c:v>
                </c:pt>
                <c:pt idx="4713">
                  <c:v>40828.545486109993</c:v>
                </c:pt>
                <c:pt idx="4714">
                  <c:v>40828.545601849997</c:v>
                </c:pt>
                <c:pt idx="4715">
                  <c:v>40828.545717590001</c:v>
                </c:pt>
                <c:pt idx="4716">
                  <c:v>40828.545833330005</c:v>
                </c:pt>
                <c:pt idx="4717">
                  <c:v>40828.545949070001</c:v>
                </c:pt>
                <c:pt idx="4718">
                  <c:v>40828.546064809998</c:v>
                </c:pt>
                <c:pt idx="4719">
                  <c:v>40828.546180559992</c:v>
                </c:pt>
                <c:pt idx="4720">
                  <c:v>40828.54629630001</c:v>
                </c:pt>
                <c:pt idx="4721">
                  <c:v>40828.546412039999</c:v>
                </c:pt>
                <c:pt idx="4722">
                  <c:v>40828.546527780003</c:v>
                </c:pt>
                <c:pt idx="4723">
                  <c:v>40828.54664352</c:v>
                </c:pt>
                <c:pt idx="4724">
                  <c:v>40828.546759260003</c:v>
                </c:pt>
                <c:pt idx="4725">
                  <c:v>40828.546875000007</c:v>
                </c:pt>
                <c:pt idx="4726">
                  <c:v>40828.546990739997</c:v>
                </c:pt>
                <c:pt idx="4727">
                  <c:v>40828.54710648</c:v>
                </c:pt>
                <c:pt idx="4728">
                  <c:v>40828.547222219997</c:v>
                </c:pt>
                <c:pt idx="4729">
                  <c:v>40828.547337960001</c:v>
                </c:pt>
                <c:pt idx="4730">
                  <c:v>40828.547453699997</c:v>
                </c:pt>
                <c:pt idx="4731">
                  <c:v>40828.547569440008</c:v>
                </c:pt>
                <c:pt idx="4732">
                  <c:v>40828.547685190002</c:v>
                </c:pt>
                <c:pt idx="4733">
                  <c:v>40828.547800929999</c:v>
                </c:pt>
                <c:pt idx="4734">
                  <c:v>40828.547916670002</c:v>
                </c:pt>
                <c:pt idx="4735">
                  <c:v>40828.548032410006</c:v>
                </c:pt>
                <c:pt idx="4736">
                  <c:v>40828.548148150003</c:v>
                </c:pt>
                <c:pt idx="4737">
                  <c:v>40828.548263889999</c:v>
                </c:pt>
                <c:pt idx="4738">
                  <c:v>40828.548379630003</c:v>
                </c:pt>
                <c:pt idx="4739">
                  <c:v>40828.548495370007</c:v>
                </c:pt>
                <c:pt idx="4740">
                  <c:v>40828.548611110011</c:v>
                </c:pt>
                <c:pt idx="4741">
                  <c:v>40828.54872685</c:v>
                </c:pt>
                <c:pt idx="4742">
                  <c:v>40828.548842589997</c:v>
                </c:pt>
                <c:pt idx="4743">
                  <c:v>40828.548958330008</c:v>
                </c:pt>
                <c:pt idx="4744">
                  <c:v>40828.549074069997</c:v>
                </c:pt>
                <c:pt idx="4745">
                  <c:v>40828.549189809994</c:v>
                </c:pt>
                <c:pt idx="4746">
                  <c:v>40828.549305559995</c:v>
                </c:pt>
                <c:pt idx="4747">
                  <c:v>40828.549421299998</c:v>
                </c:pt>
                <c:pt idx="4748">
                  <c:v>40828.549537040009</c:v>
                </c:pt>
                <c:pt idx="4749">
                  <c:v>40828.549652779999</c:v>
                </c:pt>
                <c:pt idx="4750">
                  <c:v>40828.549768519995</c:v>
                </c:pt>
                <c:pt idx="4751">
                  <c:v>40828.549884259999</c:v>
                </c:pt>
                <c:pt idx="4752">
                  <c:v>40828.550000000003</c:v>
                </c:pt>
                <c:pt idx="4753">
                  <c:v>40828.550115739999</c:v>
                </c:pt>
                <c:pt idx="4754">
                  <c:v>40828.550231480011</c:v>
                </c:pt>
                <c:pt idx="4755">
                  <c:v>40828.550347220007</c:v>
                </c:pt>
                <c:pt idx="4756">
                  <c:v>40828.550462959996</c:v>
                </c:pt>
                <c:pt idx="4757">
                  <c:v>40828.550578700007</c:v>
                </c:pt>
                <c:pt idx="4758">
                  <c:v>40828.550694440004</c:v>
                </c:pt>
                <c:pt idx="4759">
                  <c:v>40828.550810180008</c:v>
                </c:pt>
                <c:pt idx="4760">
                  <c:v>40828.550925930002</c:v>
                </c:pt>
                <c:pt idx="4761">
                  <c:v>40828.551041669991</c:v>
                </c:pt>
                <c:pt idx="4762">
                  <c:v>40828.551157410002</c:v>
                </c:pt>
                <c:pt idx="4763">
                  <c:v>40828.551273150006</c:v>
                </c:pt>
                <c:pt idx="4764">
                  <c:v>40828.551388890002</c:v>
                </c:pt>
                <c:pt idx="4765">
                  <c:v>40828.551504629999</c:v>
                </c:pt>
                <c:pt idx="4766">
                  <c:v>40828.551620370003</c:v>
                </c:pt>
                <c:pt idx="4767">
                  <c:v>40828.551736109999</c:v>
                </c:pt>
                <c:pt idx="4768">
                  <c:v>40828.551851850003</c:v>
                </c:pt>
                <c:pt idx="4769">
                  <c:v>40828.55196759</c:v>
                </c:pt>
                <c:pt idx="4770">
                  <c:v>40828.552083330003</c:v>
                </c:pt>
                <c:pt idx="4771">
                  <c:v>40828.552199070007</c:v>
                </c:pt>
                <c:pt idx="4772">
                  <c:v>40828.552314820008</c:v>
                </c:pt>
                <c:pt idx="4773">
                  <c:v>40828.552430559997</c:v>
                </c:pt>
                <c:pt idx="4774">
                  <c:v>40828.552546300009</c:v>
                </c:pt>
                <c:pt idx="4775">
                  <c:v>40828.552662039998</c:v>
                </c:pt>
                <c:pt idx="4776">
                  <c:v>40828.552777780002</c:v>
                </c:pt>
                <c:pt idx="4777">
                  <c:v>40828.552893519998</c:v>
                </c:pt>
                <c:pt idx="4778">
                  <c:v>40828.553009260002</c:v>
                </c:pt>
                <c:pt idx="4779">
                  <c:v>40828.553124999999</c:v>
                </c:pt>
                <c:pt idx="4780">
                  <c:v>40828.553240740002</c:v>
                </c:pt>
                <c:pt idx="4781">
                  <c:v>40828.553356480006</c:v>
                </c:pt>
                <c:pt idx="4782">
                  <c:v>40828.553472220003</c:v>
                </c:pt>
                <c:pt idx="4783">
                  <c:v>40828.553587959999</c:v>
                </c:pt>
                <c:pt idx="4784">
                  <c:v>40828.553703699996</c:v>
                </c:pt>
                <c:pt idx="4785">
                  <c:v>40828.553819440014</c:v>
                </c:pt>
                <c:pt idx="4786">
                  <c:v>40828.553935190008</c:v>
                </c:pt>
                <c:pt idx="4787">
                  <c:v>40828.554050930004</c:v>
                </c:pt>
                <c:pt idx="4788">
                  <c:v>40828.554166670001</c:v>
                </c:pt>
                <c:pt idx="4789">
                  <c:v>40828.554282410005</c:v>
                </c:pt>
                <c:pt idx="4790">
                  <c:v>40828.554398150009</c:v>
                </c:pt>
                <c:pt idx="4791">
                  <c:v>40828.554513890005</c:v>
                </c:pt>
                <c:pt idx="4792">
                  <c:v>40828.554629630002</c:v>
                </c:pt>
                <c:pt idx="4793">
                  <c:v>40828.554745369998</c:v>
                </c:pt>
                <c:pt idx="4794">
                  <c:v>40828.554861110002</c:v>
                </c:pt>
                <c:pt idx="4795">
                  <c:v>40828.554976850006</c:v>
                </c:pt>
                <c:pt idx="4796">
                  <c:v>40828.555092590002</c:v>
                </c:pt>
                <c:pt idx="4797">
                  <c:v>40828.555208330006</c:v>
                </c:pt>
                <c:pt idx="4798">
                  <c:v>40828.555324070003</c:v>
                </c:pt>
                <c:pt idx="4799">
                  <c:v>40828.555439809999</c:v>
                </c:pt>
                <c:pt idx="4800">
                  <c:v>40828.55555556</c:v>
                </c:pt>
                <c:pt idx="4801">
                  <c:v>40828.555671300004</c:v>
                </c:pt>
                <c:pt idx="4802">
                  <c:v>40828.555787040001</c:v>
                </c:pt>
                <c:pt idx="4803">
                  <c:v>40828.555902779997</c:v>
                </c:pt>
                <c:pt idx="4804">
                  <c:v>40828.556018520008</c:v>
                </c:pt>
                <c:pt idx="4805">
                  <c:v>40828.556134260005</c:v>
                </c:pt>
                <c:pt idx="4806">
                  <c:v>40828.556250000009</c:v>
                </c:pt>
                <c:pt idx="4807">
                  <c:v>40828.556365739998</c:v>
                </c:pt>
                <c:pt idx="4808">
                  <c:v>40828.556481480002</c:v>
                </c:pt>
                <c:pt idx="4809">
                  <c:v>40828.556597220006</c:v>
                </c:pt>
                <c:pt idx="4810">
                  <c:v>40828.556712960002</c:v>
                </c:pt>
                <c:pt idx="4811">
                  <c:v>40828.556828700006</c:v>
                </c:pt>
                <c:pt idx="4812">
                  <c:v>40828.55694444001</c:v>
                </c:pt>
                <c:pt idx="4813">
                  <c:v>40828.557060179999</c:v>
                </c:pt>
                <c:pt idx="4814">
                  <c:v>40828.55717593</c:v>
                </c:pt>
                <c:pt idx="4815">
                  <c:v>40828.557291669997</c:v>
                </c:pt>
                <c:pt idx="4816">
                  <c:v>40828.55740741</c:v>
                </c:pt>
                <c:pt idx="4817">
                  <c:v>40828.557523150004</c:v>
                </c:pt>
                <c:pt idx="4818">
                  <c:v>40828.557638890008</c:v>
                </c:pt>
                <c:pt idx="4819">
                  <c:v>40828.557754629997</c:v>
                </c:pt>
                <c:pt idx="4820">
                  <c:v>40828.557870370008</c:v>
                </c:pt>
                <c:pt idx="4821">
                  <c:v>40828.557986109998</c:v>
                </c:pt>
                <c:pt idx="4822">
                  <c:v>40828.558101850002</c:v>
                </c:pt>
                <c:pt idx="4823">
                  <c:v>40828.558217590005</c:v>
                </c:pt>
                <c:pt idx="4824">
                  <c:v>40828.558333330009</c:v>
                </c:pt>
                <c:pt idx="4825">
                  <c:v>40828.558449069998</c:v>
                </c:pt>
                <c:pt idx="4826">
                  <c:v>40828.558564819999</c:v>
                </c:pt>
                <c:pt idx="4827">
                  <c:v>40828.558680559996</c:v>
                </c:pt>
                <c:pt idx="4828">
                  <c:v>40828.558796300007</c:v>
                </c:pt>
                <c:pt idx="4829">
                  <c:v>40828.558912040018</c:v>
                </c:pt>
                <c:pt idx="4830">
                  <c:v>40828.55902778</c:v>
                </c:pt>
                <c:pt idx="4831">
                  <c:v>40828.559143519989</c:v>
                </c:pt>
                <c:pt idx="4832">
                  <c:v>40828.559259260008</c:v>
                </c:pt>
                <c:pt idx="4833">
                  <c:v>40828.559375000004</c:v>
                </c:pt>
                <c:pt idx="4834">
                  <c:v>40828.559490740001</c:v>
                </c:pt>
                <c:pt idx="4835">
                  <c:v>40828.559606480005</c:v>
                </c:pt>
                <c:pt idx="4836">
                  <c:v>40828.559722220001</c:v>
                </c:pt>
                <c:pt idx="4837">
                  <c:v>40828.559837960005</c:v>
                </c:pt>
                <c:pt idx="4838">
                  <c:v>40828.559953700002</c:v>
                </c:pt>
                <c:pt idx="4839">
                  <c:v>40828.560069439998</c:v>
                </c:pt>
                <c:pt idx="4840">
                  <c:v>40828.560185189992</c:v>
                </c:pt>
                <c:pt idx="4841">
                  <c:v>40828.560300929996</c:v>
                </c:pt>
                <c:pt idx="4842">
                  <c:v>40828.56041667</c:v>
                </c:pt>
                <c:pt idx="4843">
                  <c:v>40828.560532410003</c:v>
                </c:pt>
                <c:pt idx="4844">
                  <c:v>40828.56064815</c:v>
                </c:pt>
                <c:pt idx="4845">
                  <c:v>40828.560763889989</c:v>
                </c:pt>
                <c:pt idx="4846">
                  <c:v>40828.56087963</c:v>
                </c:pt>
                <c:pt idx="4847">
                  <c:v>40828.560995369997</c:v>
                </c:pt>
                <c:pt idx="4848">
                  <c:v>40828.561111109993</c:v>
                </c:pt>
                <c:pt idx="4849">
                  <c:v>40828.561226849997</c:v>
                </c:pt>
                <c:pt idx="4850">
                  <c:v>40828.561342589994</c:v>
                </c:pt>
                <c:pt idx="4851">
                  <c:v>40828.561458329998</c:v>
                </c:pt>
                <c:pt idx="4852">
                  <c:v>40828.561574070001</c:v>
                </c:pt>
                <c:pt idx="4853">
                  <c:v>40828.561689809991</c:v>
                </c:pt>
                <c:pt idx="4854">
                  <c:v>40828.561805559992</c:v>
                </c:pt>
                <c:pt idx="4855">
                  <c:v>40828.561921299995</c:v>
                </c:pt>
                <c:pt idx="4856">
                  <c:v>40828.562037039999</c:v>
                </c:pt>
                <c:pt idx="4857">
                  <c:v>40828.562152779996</c:v>
                </c:pt>
                <c:pt idx="4858">
                  <c:v>40828.56226852</c:v>
                </c:pt>
                <c:pt idx="4859">
                  <c:v>40828.562384259996</c:v>
                </c:pt>
                <c:pt idx="4860">
                  <c:v>40828.5625</c:v>
                </c:pt>
                <c:pt idx="4861">
                  <c:v>40828.562615739997</c:v>
                </c:pt>
                <c:pt idx="4862">
                  <c:v>40828.56273148</c:v>
                </c:pt>
                <c:pt idx="4863">
                  <c:v>40828.562847219997</c:v>
                </c:pt>
                <c:pt idx="4864">
                  <c:v>40828.562962959993</c:v>
                </c:pt>
                <c:pt idx="4865">
                  <c:v>40828.563078699997</c:v>
                </c:pt>
                <c:pt idx="4866">
                  <c:v>40828.563194440001</c:v>
                </c:pt>
                <c:pt idx="4867">
                  <c:v>40828.563310190002</c:v>
                </c:pt>
                <c:pt idx="4868">
                  <c:v>40828.563425929991</c:v>
                </c:pt>
                <c:pt idx="4869">
                  <c:v>40828.563541669995</c:v>
                </c:pt>
                <c:pt idx="4870">
                  <c:v>40828.563657409999</c:v>
                </c:pt>
                <c:pt idx="4871">
                  <c:v>40828.563773149996</c:v>
                </c:pt>
                <c:pt idx="4872">
                  <c:v>40828.563888889992</c:v>
                </c:pt>
                <c:pt idx="4873">
                  <c:v>40828.564004629996</c:v>
                </c:pt>
                <c:pt idx="4874">
                  <c:v>40828.56412037</c:v>
                </c:pt>
                <c:pt idx="4875">
                  <c:v>40828.564236110011</c:v>
                </c:pt>
                <c:pt idx="4876">
                  <c:v>40828.56435185</c:v>
                </c:pt>
                <c:pt idx="4877">
                  <c:v>40828.564467589989</c:v>
                </c:pt>
                <c:pt idx="4878">
                  <c:v>40828.56458333</c:v>
                </c:pt>
                <c:pt idx="4879">
                  <c:v>40828.564699069997</c:v>
                </c:pt>
                <c:pt idx="4880">
                  <c:v>40828.564814810001</c:v>
                </c:pt>
                <c:pt idx="4881">
                  <c:v>40828.564930559995</c:v>
                </c:pt>
                <c:pt idx="4882">
                  <c:v>40828.565046299998</c:v>
                </c:pt>
                <c:pt idx="4883">
                  <c:v>40828.565162039995</c:v>
                </c:pt>
                <c:pt idx="4884">
                  <c:v>40828.565277779999</c:v>
                </c:pt>
                <c:pt idx="4885">
                  <c:v>40828.565393519995</c:v>
                </c:pt>
                <c:pt idx="4886">
                  <c:v>40828.565509259999</c:v>
                </c:pt>
                <c:pt idx="4887">
                  <c:v>40828.565624999996</c:v>
                </c:pt>
                <c:pt idx="4888">
                  <c:v>40828.565740739985</c:v>
                </c:pt>
                <c:pt idx="4889">
                  <c:v>40828.565856480003</c:v>
                </c:pt>
                <c:pt idx="4890">
                  <c:v>40828.56597222</c:v>
                </c:pt>
                <c:pt idx="4891">
                  <c:v>40828.566087959996</c:v>
                </c:pt>
                <c:pt idx="4892">
                  <c:v>40828.5662037</c:v>
                </c:pt>
                <c:pt idx="4893">
                  <c:v>40828.566319440004</c:v>
                </c:pt>
                <c:pt idx="4894">
                  <c:v>40828.566435180001</c:v>
                </c:pt>
                <c:pt idx="4895">
                  <c:v>40828.566550930002</c:v>
                </c:pt>
                <c:pt idx="4896">
                  <c:v>40828.566666669991</c:v>
                </c:pt>
                <c:pt idx="4897">
                  <c:v>40828.566782409995</c:v>
                </c:pt>
                <c:pt idx="4898">
                  <c:v>40828.566898150006</c:v>
                </c:pt>
                <c:pt idx="4899">
                  <c:v>40828.567013890002</c:v>
                </c:pt>
                <c:pt idx="4900">
                  <c:v>40828.567129629992</c:v>
                </c:pt>
                <c:pt idx="4901">
                  <c:v>40828.567245370003</c:v>
                </c:pt>
                <c:pt idx="4902">
                  <c:v>40828.567361109992</c:v>
                </c:pt>
                <c:pt idx="4903">
                  <c:v>40828.567476849996</c:v>
                </c:pt>
                <c:pt idx="4904">
                  <c:v>40828.56759259</c:v>
                </c:pt>
                <c:pt idx="4905">
                  <c:v>40828.567708329996</c:v>
                </c:pt>
                <c:pt idx="4906">
                  <c:v>40828.56782407</c:v>
                </c:pt>
                <c:pt idx="4907">
                  <c:v>40828.567939820001</c:v>
                </c:pt>
                <c:pt idx="4908">
                  <c:v>40828.568055559997</c:v>
                </c:pt>
                <c:pt idx="4909">
                  <c:v>40828.568171300001</c:v>
                </c:pt>
                <c:pt idx="4910">
                  <c:v>40828.568287039998</c:v>
                </c:pt>
                <c:pt idx="4911">
                  <c:v>40828.568402779994</c:v>
                </c:pt>
                <c:pt idx="4912">
                  <c:v>40828.568518519998</c:v>
                </c:pt>
                <c:pt idx="4913">
                  <c:v>40828.568634260002</c:v>
                </c:pt>
                <c:pt idx="4914">
                  <c:v>40828.568749999999</c:v>
                </c:pt>
                <c:pt idx="4915">
                  <c:v>40828.568865740002</c:v>
                </c:pt>
                <c:pt idx="4916">
                  <c:v>40828.568981479999</c:v>
                </c:pt>
                <c:pt idx="4917">
                  <c:v>40828.569097220003</c:v>
                </c:pt>
                <c:pt idx="4918">
                  <c:v>40828.569212959999</c:v>
                </c:pt>
                <c:pt idx="4919">
                  <c:v>40828.569328699996</c:v>
                </c:pt>
                <c:pt idx="4920">
                  <c:v>40828.56944444</c:v>
                </c:pt>
                <c:pt idx="4921">
                  <c:v>40828.569560190001</c:v>
                </c:pt>
                <c:pt idx="4922">
                  <c:v>40828.569675929997</c:v>
                </c:pt>
                <c:pt idx="4923">
                  <c:v>40828.569791669994</c:v>
                </c:pt>
                <c:pt idx="4924">
                  <c:v>40828.569907409998</c:v>
                </c:pt>
                <c:pt idx="4925">
                  <c:v>40828.570023150001</c:v>
                </c:pt>
                <c:pt idx="4926">
                  <c:v>40828.570138889998</c:v>
                </c:pt>
                <c:pt idx="4927">
                  <c:v>40828.570254630002</c:v>
                </c:pt>
                <c:pt idx="4928">
                  <c:v>40828.570370369998</c:v>
                </c:pt>
                <c:pt idx="4929">
                  <c:v>40828.570486109995</c:v>
                </c:pt>
                <c:pt idx="4930">
                  <c:v>40828.570601849999</c:v>
                </c:pt>
                <c:pt idx="4931">
                  <c:v>40828.570717590002</c:v>
                </c:pt>
                <c:pt idx="4932">
                  <c:v>40828.570833330006</c:v>
                </c:pt>
                <c:pt idx="4933">
                  <c:v>40828.570949070003</c:v>
                </c:pt>
                <c:pt idx="4934">
                  <c:v>40828.571064809992</c:v>
                </c:pt>
                <c:pt idx="4935">
                  <c:v>40828.571180559986</c:v>
                </c:pt>
                <c:pt idx="4936">
                  <c:v>40828.571296300004</c:v>
                </c:pt>
                <c:pt idx="4937">
                  <c:v>40828.571412040001</c:v>
                </c:pt>
                <c:pt idx="4938">
                  <c:v>40828.571527779997</c:v>
                </c:pt>
                <c:pt idx="4939">
                  <c:v>40828.571643519994</c:v>
                </c:pt>
                <c:pt idx="4940">
                  <c:v>40828.571759259998</c:v>
                </c:pt>
                <c:pt idx="4941">
                  <c:v>40828.571875000001</c:v>
                </c:pt>
                <c:pt idx="4942">
                  <c:v>40828.571990739991</c:v>
                </c:pt>
                <c:pt idx="4943">
                  <c:v>40828.572106480002</c:v>
                </c:pt>
                <c:pt idx="4944">
                  <c:v>40828.572222219998</c:v>
                </c:pt>
                <c:pt idx="4945">
                  <c:v>40828.572337960002</c:v>
                </c:pt>
                <c:pt idx="4946">
                  <c:v>40828.572453699999</c:v>
                </c:pt>
                <c:pt idx="4947">
                  <c:v>40828.57256944001</c:v>
                </c:pt>
                <c:pt idx="4948">
                  <c:v>40828.572685179999</c:v>
                </c:pt>
                <c:pt idx="4949">
                  <c:v>40828.57280093</c:v>
                </c:pt>
                <c:pt idx="4950">
                  <c:v>40828.572916669997</c:v>
                </c:pt>
                <c:pt idx="4951">
                  <c:v>40828.57303241</c:v>
                </c:pt>
                <c:pt idx="4952">
                  <c:v>40828.573148149997</c:v>
                </c:pt>
                <c:pt idx="4953">
                  <c:v>40828.573263890001</c:v>
                </c:pt>
                <c:pt idx="4954">
                  <c:v>40828.573379629997</c:v>
                </c:pt>
                <c:pt idx="4955">
                  <c:v>40828.573495370001</c:v>
                </c:pt>
                <c:pt idx="4956">
                  <c:v>40828.573611109998</c:v>
                </c:pt>
                <c:pt idx="4957">
                  <c:v>40828.573726849994</c:v>
                </c:pt>
                <c:pt idx="4958">
                  <c:v>40828.573842589991</c:v>
                </c:pt>
                <c:pt idx="4959">
                  <c:v>40828.573958330002</c:v>
                </c:pt>
                <c:pt idx="4960">
                  <c:v>40828.574074069998</c:v>
                </c:pt>
                <c:pt idx="4961">
                  <c:v>40828.574189819992</c:v>
                </c:pt>
                <c:pt idx="4962">
                  <c:v>40828.574305559996</c:v>
                </c:pt>
                <c:pt idx="4963">
                  <c:v>40828.5744213</c:v>
                </c:pt>
                <c:pt idx="4964">
                  <c:v>40828.574537040018</c:v>
                </c:pt>
                <c:pt idx="4965">
                  <c:v>40828.57465278</c:v>
                </c:pt>
                <c:pt idx="4966">
                  <c:v>40828.574768519989</c:v>
                </c:pt>
                <c:pt idx="4967">
                  <c:v>40828.574884260001</c:v>
                </c:pt>
                <c:pt idx="4968">
                  <c:v>40828.575000000004</c:v>
                </c:pt>
                <c:pt idx="4969">
                  <c:v>40828.575115740001</c:v>
                </c:pt>
                <c:pt idx="4970">
                  <c:v>40828.575231480005</c:v>
                </c:pt>
                <c:pt idx="4971">
                  <c:v>40828.575347220001</c:v>
                </c:pt>
                <c:pt idx="4972">
                  <c:v>40828.575462959991</c:v>
                </c:pt>
                <c:pt idx="4973">
                  <c:v>40828.575578700002</c:v>
                </c:pt>
                <c:pt idx="4974">
                  <c:v>40828.575694439998</c:v>
                </c:pt>
                <c:pt idx="4975">
                  <c:v>40828.575810189999</c:v>
                </c:pt>
                <c:pt idx="4976">
                  <c:v>40828.575925929996</c:v>
                </c:pt>
                <c:pt idx="4977">
                  <c:v>40828.57604167</c:v>
                </c:pt>
                <c:pt idx="4978">
                  <c:v>40828.576157410003</c:v>
                </c:pt>
                <c:pt idx="4979">
                  <c:v>40828.576273150007</c:v>
                </c:pt>
                <c:pt idx="4980">
                  <c:v>40828.576388889996</c:v>
                </c:pt>
                <c:pt idx="4981">
                  <c:v>40828.57650463</c:v>
                </c:pt>
                <c:pt idx="4982">
                  <c:v>40828.576620369997</c:v>
                </c:pt>
                <c:pt idx="4983">
                  <c:v>40828.576736110001</c:v>
                </c:pt>
                <c:pt idx="4984">
                  <c:v>40828.576851850004</c:v>
                </c:pt>
                <c:pt idx="4985">
                  <c:v>40828.576967590001</c:v>
                </c:pt>
                <c:pt idx="4986">
                  <c:v>40828.577083329998</c:v>
                </c:pt>
                <c:pt idx="4987">
                  <c:v>40828.577199070001</c:v>
                </c:pt>
                <c:pt idx="4988">
                  <c:v>40828.577314809998</c:v>
                </c:pt>
                <c:pt idx="4989">
                  <c:v>40828.577430559992</c:v>
                </c:pt>
                <c:pt idx="4990">
                  <c:v>40828.577546300003</c:v>
                </c:pt>
                <c:pt idx="4991">
                  <c:v>40828.577662039992</c:v>
                </c:pt>
                <c:pt idx="4992">
                  <c:v>40828.577777779996</c:v>
                </c:pt>
                <c:pt idx="4993">
                  <c:v>40828.57789352</c:v>
                </c:pt>
                <c:pt idx="4994">
                  <c:v>40828.578009260003</c:v>
                </c:pt>
                <c:pt idx="4995">
                  <c:v>40828.578125</c:v>
                </c:pt>
                <c:pt idx="4996">
                  <c:v>40828.578240739997</c:v>
                </c:pt>
                <c:pt idx="4997">
                  <c:v>40828.578356480008</c:v>
                </c:pt>
                <c:pt idx="4998">
                  <c:v>40828.578472219997</c:v>
                </c:pt>
                <c:pt idx="4999">
                  <c:v>40828.578587960001</c:v>
                </c:pt>
                <c:pt idx="5000">
                  <c:v>40828.578703699997</c:v>
                </c:pt>
                <c:pt idx="5001">
                  <c:v>40828.578819440016</c:v>
                </c:pt>
                <c:pt idx="5002">
                  <c:v>40828.578935190009</c:v>
                </c:pt>
                <c:pt idx="5003">
                  <c:v>40828.579050929999</c:v>
                </c:pt>
                <c:pt idx="5004">
                  <c:v>40828.579166669995</c:v>
                </c:pt>
                <c:pt idx="5005">
                  <c:v>40828.579282409999</c:v>
                </c:pt>
                <c:pt idx="5006">
                  <c:v>40828.579398150003</c:v>
                </c:pt>
                <c:pt idx="5007">
                  <c:v>40828.579513889999</c:v>
                </c:pt>
                <c:pt idx="5008">
                  <c:v>40828.579629629996</c:v>
                </c:pt>
                <c:pt idx="5009">
                  <c:v>40828.57974537</c:v>
                </c:pt>
                <c:pt idx="5010">
                  <c:v>40828.579861110004</c:v>
                </c:pt>
                <c:pt idx="5011">
                  <c:v>40828.57997685</c:v>
                </c:pt>
                <c:pt idx="5012">
                  <c:v>40828.580092589997</c:v>
                </c:pt>
                <c:pt idx="5013">
                  <c:v>40828.580208330008</c:v>
                </c:pt>
                <c:pt idx="5014">
                  <c:v>40828.580324069997</c:v>
                </c:pt>
                <c:pt idx="5015">
                  <c:v>40828.580439810001</c:v>
                </c:pt>
                <c:pt idx="5016">
                  <c:v>40828.580555560002</c:v>
                </c:pt>
                <c:pt idx="5017">
                  <c:v>40828.580671300006</c:v>
                </c:pt>
                <c:pt idx="5018">
                  <c:v>40828.580787040002</c:v>
                </c:pt>
                <c:pt idx="5019">
                  <c:v>40828.580902779999</c:v>
                </c:pt>
                <c:pt idx="5020">
                  <c:v>40828.581018520003</c:v>
                </c:pt>
                <c:pt idx="5021">
                  <c:v>40828.581134259999</c:v>
                </c:pt>
                <c:pt idx="5022">
                  <c:v>40828.581250000003</c:v>
                </c:pt>
                <c:pt idx="5023">
                  <c:v>40828.581365739992</c:v>
                </c:pt>
                <c:pt idx="5024">
                  <c:v>40828.581481479996</c:v>
                </c:pt>
                <c:pt idx="5025">
                  <c:v>40828.581597220007</c:v>
                </c:pt>
                <c:pt idx="5026">
                  <c:v>40828.581712959996</c:v>
                </c:pt>
                <c:pt idx="5027">
                  <c:v>40828.5818287</c:v>
                </c:pt>
                <c:pt idx="5028">
                  <c:v>40828.581944439997</c:v>
                </c:pt>
                <c:pt idx="5029">
                  <c:v>40828.582060180001</c:v>
                </c:pt>
                <c:pt idx="5030">
                  <c:v>40828.582175930002</c:v>
                </c:pt>
                <c:pt idx="5031">
                  <c:v>40828.582291669998</c:v>
                </c:pt>
                <c:pt idx="5032">
                  <c:v>40828.582407410002</c:v>
                </c:pt>
                <c:pt idx="5033">
                  <c:v>40828.582523150006</c:v>
                </c:pt>
                <c:pt idx="5034">
                  <c:v>40828.58263889001</c:v>
                </c:pt>
                <c:pt idx="5035">
                  <c:v>40828.582754629999</c:v>
                </c:pt>
                <c:pt idx="5036">
                  <c:v>40828.58287037001</c:v>
                </c:pt>
                <c:pt idx="5037">
                  <c:v>40828.582986109999</c:v>
                </c:pt>
                <c:pt idx="5038">
                  <c:v>40828.583101849996</c:v>
                </c:pt>
                <c:pt idx="5039">
                  <c:v>40828.583217590007</c:v>
                </c:pt>
                <c:pt idx="5040">
                  <c:v>40828.583333330003</c:v>
                </c:pt>
                <c:pt idx="5041">
                  <c:v>40828.58344907</c:v>
                </c:pt>
                <c:pt idx="5042">
                  <c:v>40828.583564820001</c:v>
                </c:pt>
                <c:pt idx="5043">
                  <c:v>40828.58368055999</c:v>
                </c:pt>
                <c:pt idx="5044">
                  <c:v>40828.583796300001</c:v>
                </c:pt>
                <c:pt idx="5045">
                  <c:v>40828.583912039998</c:v>
                </c:pt>
                <c:pt idx="5046">
                  <c:v>40828.584027780002</c:v>
                </c:pt>
                <c:pt idx="5047">
                  <c:v>40828.584143519991</c:v>
                </c:pt>
                <c:pt idx="5048">
                  <c:v>40828.584259260009</c:v>
                </c:pt>
                <c:pt idx="5049">
                  <c:v>40828.584375000006</c:v>
                </c:pt>
                <c:pt idx="5050">
                  <c:v>40828.584490740002</c:v>
                </c:pt>
                <c:pt idx="5051">
                  <c:v>40828.584606480006</c:v>
                </c:pt>
                <c:pt idx="5052">
                  <c:v>40828.584722220003</c:v>
                </c:pt>
                <c:pt idx="5053">
                  <c:v>40828.584837960007</c:v>
                </c:pt>
                <c:pt idx="5054">
                  <c:v>40828.584953700003</c:v>
                </c:pt>
                <c:pt idx="5055">
                  <c:v>40828.585069440007</c:v>
                </c:pt>
                <c:pt idx="5056">
                  <c:v>40828.585185190001</c:v>
                </c:pt>
                <c:pt idx="5057">
                  <c:v>40828.585300929997</c:v>
                </c:pt>
                <c:pt idx="5058">
                  <c:v>40828.585416670001</c:v>
                </c:pt>
                <c:pt idx="5059">
                  <c:v>40828.585532410005</c:v>
                </c:pt>
                <c:pt idx="5060">
                  <c:v>40828.585648150001</c:v>
                </c:pt>
                <c:pt idx="5061">
                  <c:v>40828.585763889991</c:v>
                </c:pt>
                <c:pt idx="5062">
                  <c:v>40828.585879630002</c:v>
                </c:pt>
                <c:pt idx="5063">
                  <c:v>40828.585995369998</c:v>
                </c:pt>
                <c:pt idx="5064">
                  <c:v>40828.586111110002</c:v>
                </c:pt>
                <c:pt idx="5065">
                  <c:v>40828.586226850006</c:v>
                </c:pt>
                <c:pt idx="5066">
                  <c:v>40828.586342590002</c:v>
                </c:pt>
                <c:pt idx="5067">
                  <c:v>40828.586458330006</c:v>
                </c:pt>
                <c:pt idx="5068">
                  <c:v>40828.58657407001</c:v>
                </c:pt>
                <c:pt idx="5069">
                  <c:v>40828.586689809999</c:v>
                </c:pt>
                <c:pt idx="5070">
                  <c:v>40828.58680556</c:v>
                </c:pt>
                <c:pt idx="5071">
                  <c:v>40828.586921300004</c:v>
                </c:pt>
                <c:pt idx="5072">
                  <c:v>40828.587037040008</c:v>
                </c:pt>
                <c:pt idx="5073">
                  <c:v>40828.587152779997</c:v>
                </c:pt>
                <c:pt idx="5074">
                  <c:v>40828.587268520001</c:v>
                </c:pt>
                <c:pt idx="5075">
                  <c:v>40828.587384259998</c:v>
                </c:pt>
                <c:pt idx="5076">
                  <c:v>40828.587500000001</c:v>
                </c:pt>
                <c:pt idx="5077">
                  <c:v>40828.587615739998</c:v>
                </c:pt>
                <c:pt idx="5078">
                  <c:v>40828.587731480002</c:v>
                </c:pt>
                <c:pt idx="5079">
                  <c:v>40828.587847219998</c:v>
                </c:pt>
                <c:pt idx="5080">
                  <c:v>40828.587962959995</c:v>
                </c:pt>
                <c:pt idx="5081">
                  <c:v>40828.588078700006</c:v>
                </c:pt>
                <c:pt idx="5082">
                  <c:v>40828.58819444001</c:v>
                </c:pt>
                <c:pt idx="5083">
                  <c:v>40828.588310180006</c:v>
                </c:pt>
                <c:pt idx="5084">
                  <c:v>40828.58842593</c:v>
                </c:pt>
                <c:pt idx="5085">
                  <c:v>40828.588541669997</c:v>
                </c:pt>
                <c:pt idx="5086">
                  <c:v>40828.588657410008</c:v>
                </c:pt>
                <c:pt idx="5087">
                  <c:v>40828.588773150004</c:v>
                </c:pt>
                <c:pt idx="5088">
                  <c:v>40828.588888890008</c:v>
                </c:pt>
                <c:pt idx="5089">
                  <c:v>40828.589004629997</c:v>
                </c:pt>
                <c:pt idx="5090">
                  <c:v>40828.589120370001</c:v>
                </c:pt>
                <c:pt idx="5091">
                  <c:v>40828.589236110005</c:v>
                </c:pt>
                <c:pt idx="5092">
                  <c:v>40828.589351850002</c:v>
                </c:pt>
                <c:pt idx="5093">
                  <c:v>40828.589467589991</c:v>
                </c:pt>
                <c:pt idx="5094">
                  <c:v>40828.589583330002</c:v>
                </c:pt>
                <c:pt idx="5095">
                  <c:v>40828.589699069998</c:v>
                </c:pt>
                <c:pt idx="5096">
                  <c:v>40828.589814819999</c:v>
                </c:pt>
                <c:pt idx="5097">
                  <c:v>40828.589930559996</c:v>
                </c:pt>
                <c:pt idx="5098">
                  <c:v>40828.5900463</c:v>
                </c:pt>
                <c:pt idx="5099">
                  <c:v>40828.590162040004</c:v>
                </c:pt>
                <c:pt idx="5100">
                  <c:v>40828.59027778</c:v>
                </c:pt>
                <c:pt idx="5101">
                  <c:v>40828.590393519989</c:v>
                </c:pt>
                <c:pt idx="5102">
                  <c:v>40828.590509260001</c:v>
                </c:pt>
                <c:pt idx="5103">
                  <c:v>40828.590624999997</c:v>
                </c:pt>
                <c:pt idx="5104">
                  <c:v>40828.590740739994</c:v>
                </c:pt>
                <c:pt idx="5105">
                  <c:v>40828.590856480005</c:v>
                </c:pt>
                <c:pt idx="5106">
                  <c:v>40828.590972220001</c:v>
                </c:pt>
                <c:pt idx="5107">
                  <c:v>40828.591087959991</c:v>
                </c:pt>
                <c:pt idx="5108">
                  <c:v>40828.591203699994</c:v>
                </c:pt>
                <c:pt idx="5109">
                  <c:v>40828.591319439998</c:v>
                </c:pt>
                <c:pt idx="5110">
                  <c:v>40828.591435189992</c:v>
                </c:pt>
                <c:pt idx="5111">
                  <c:v>40828.591550929996</c:v>
                </c:pt>
                <c:pt idx="5112">
                  <c:v>40828.591666669992</c:v>
                </c:pt>
                <c:pt idx="5113">
                  <c:v>40828.591782409989</c:v>
                </c:pt>
                <c:pt idx="5114">
                  <c:v>40828.59189815</c:v>
                </c:pt>
                <c:pt idx="5115">
                  <c:v>40828.592013889996</c:v>
                </c:pt>
                <c:pt idx="5116">
                  <c:v>40828.592129629993</c:v>
                </c:pt>
                <c:pt idx="5117">
                  <c:v>40828.592245369997</c:v>
                </c:pt>
                <c:pt idx="5118">
                  <c:v>40828.592361109993</c:v>
                </c:pt>
                <c:pt idx="5119">
                  <c:v>40828.592476849997</c:v>
                </c:pt>
                <c:pt idx="5120">
                  <c:v>40828.592592590001</c:v>
                </c:pt>
                <c:pt idx="5121">
                  <c:v>40828.592708329998</c:v>
                </c:pt>
                <c:pt idx="5122">
                  <c:v>40828.592824070001</c:v>
                </c:pt>
                <c:pt idx="5123">
                  <c:v>40828.592939809998</c:v>
                </c:pt>
                <c:pt idx="5124">
                  <c:v>40828.593055559992</c:v>
                </c:pt>
                <c:pt idx="5125">
                  <c:v>40828.593171299995</c:v>
                </c:pt>
                <c:pt idx="5126">
                  <c:v>40828.593287039992</c:v>
                </c:pt>
                <c:pt idx="5127">
                  <c:v>40828.593402779989</c:v>
                </c:pt>
                <c:pt idx="5128">
                  <c:v>40828.59351852</c:v>
                </c:pt>
                <c:pt idx="5129">
                  <c:v>40828.593634259996</c:v>
                </c:pt>
                <c:pt idx="5130">
                  <c:v>40828.593749999993</c:v>
                </c:pt>
                <c:pt idx="5131">
                  <c:v>40828.593865739989</c:v>
                </c:pt>
                <c:pt idx="5132">
                  <c:v>40828.593981479993</c:v>
                </c:pt>
                <c:pt idx="5133">
                  <c:v>40828.594097219997</c:v>
                </c:pt>
                <c:pt idx="5134">
                  <c:v>40828.594212960001</c:v>
                </c:pt>
                <c:pt idx="5135">
                  <c:v>40828.594328699997</c:v>
                </c:pt>
                <c:pt idx="5136">
                  <c:v>40828.594444440001</c:v>
                </c:pt>
                <c:pt idx="5137">
                  <c:v>40828.594560190002</c:v>
                </c:pt>
                <c:pt idx="5138">
                  <c:v>40828.594675929999</c:v>
                </c:pt>
                <c:pt idx="5139">
                  <c:v>40828.594791669995</c:v>
                </c:pt>
                <c:pt idx="5140">
                  <c:v>40828.594907409999</c:v>
                </c:pt>
                <c:pt idx="5141">
                  <c:v>40828.595023149996</c:v>
                </c:pt>
                <c:pt idx="5142">
                  <c:v>40828.595138889992</c:v>
                </c:pt>
                <c:pt idx="5143">
                  <c:v>40828.595254629996</c:v>
                </c:pt>
                <c:pt idx="5144">
                  <c:v>40828.59537037</c:v>
                </c:pt>
                <c:pt idx="5145">
                  <c:v>40828.595486109996</c:v>
                </c:pt>
                <c:pt idx="5146">
                  <c:v>40828.595601849993</c:v>
                </c:pt>
                <c:pt idx="5147">
                  <c:v>40828.595717589989</c:v>
                </c:pt>
                <c:pt idx="5148">
                  <c:v>40828.59583333</c:v>
                </c:pt>
                <c:pt idx="5149">
                  <c:v>40828.59594906999</c:v>
                </c:pt>
                <c:pt idx="5150">
                  <c:v>40828.596064809994</c:v>
                </c:pt>
                <c:pt idx="5151">
                  <c:v>40828.596180559987</c:v>
                </c:pt>
                <c:pt idx="5152">
                  <c:v>40828.596296300006</c:v>
                </c:pt>
                <c:pt idx="5153">
                  <c:v>40828.596412040002</c:v>
                </c:pt>
                <c:pt idx="5154">
                  <c:v>40828.596527779999</c:v>
                </c:pt>
                <c:pt idx="5155">
                  <c:v>40828.596643519995</c:v>
                </c:pt>
                <c:pt idx="5156">
                  <c:v>40828.596759259999</c:v>
                </c:pt>
                <c:pt idx="5157">
                  <c:v>40828.596875000003</c:v>
                </c:pt>
                <c:pt idx="5158">
                  <c:v>40828.596990739992</c:v>
                </c:pt>
                <c:pt idx="5159">
                  <c:v>40828.597106479996</c:v>
                </c:pt>
                <c:pt idx="5160">
                  <c:v>40828.59722222</c:v>
                </c:pt>
                <c:pt idx="5161">
                  <c:v>40828.597337959996</c:v>
                </c:pt>
                <c:pt idx="5162">
                  <c:v>40828.597453699993</c:v>
                </c:pt>
                <c:pt idx="5163">
                  <c:v>40828.597569439997</c:v>
                </c:pt>
                <c:pt idx="5164">
                  <c:v>40828.597685179993</c:v>
                </c:pt>
                <c:pt idx="5165">
                  <c:v>40828.597800929994</c:v>
                </c:pt>
                <c:pt idx="5166">
                  <c:v>40828.597916669991</c:v>
                </c:pt>
                <c:pt idx="5167">
                  <c:v>40828.598032410002</c:v>
                </c:pt>
                <c:pt idx="5168">
                  <c:v>40828.598148149998</c:v>
                </c:pt>
                <c:pt idx="5169">
                  <c:v>40828.598263890002</c:v>
                </c:pt>
                <c:pt idx="5170">
                  <c:v>40828.598379629999</c:v>
                </c:pt>
                <c:pt idx="5171">
                  <c:v>40828.598495370003</c:v>
                </c:pt>
                <c:pt idx="5172">
                  <c:v>40828.598611109999</c:v>
                </c:pt>
                <c:pt idx="5173">
                  <c:v>40828.598726849996</c:v>
                </c:pt>
                <c:pt idx="5174">
                  <c:v>40828.59884259</c:v>
                </c:pt>
                <c:pt idx="5175">
                  <c:v>40828.598958330003</c:v>
                </c:pt>
                <c:pt idx="5176">
                  <c:v>40828.59907407</c:v>
                </c:pt>
                <c:pt idx="5177">
                  <c:v>40828.599189819994</c:v>
                </c:pt>
                <c:pt idx="5178">
                  <c:v>40828.59930555999</c:v>
                </c:pt>
                <c:pt idx="5179">
                  <c:v>40828.599421299994</c:v>
                </c:pt>
                <c:pt idx="5180">
                  <c:v>40828.599537039998</c:v>
                </c:pt>
                <c:pt idx="5181">
                  <c:v>40828.599652779994</c:v>
                </c:pt>
                <c:pt idx="5182">
                  <c:v>40828.599768519984</c:v>
                </c:pt>
                <c:pt idx="5183">
                  <c:v>40828.599884259995</c:v>
                </c:pt>
                <c:pt idx="5184">
                  <c:v>40828.6</c:v>
                </c:pt>
                <c:pt idx="5185">
                  <c:v>40828.600115740002</c:v>
                </c:pt>
                <c:pt idx="5186">
                  <c:v>40828.600231480006</c:v>
                </c:pt>
                <c:pt idx="5187">
                  <c:v>40828.600347220003</c:v>
                </c:pt>
                <c:pt idx="5188">
                  <c:v>40828.600462959992</c:v>
                </c:pt>
                <c:pt idx="5189">
                  <c:v>40828.600578700003</c:v>
                </c:pt>
                <c:pt idx="5190">
                  <c:v>40828.600694440007</c:v>
                </c:pt>
                <c:pt idx="5191">
                  <c:v>40828.600810190008</c:v>
                </c:pt>
                <c:pt idx="5192">
                  <c:v>40828.600925929997</c:v>
                </c:pt>
                <c:pt idx="5193">
                  <c:v>40828.601041669994</c:v>
                </c:pt>
                <c:pt idx="5194">
                  <c:v>40828.601157409998</c:v>
                </c:pt>
                <c:pt idx="5195">
                  <c:v>40828.601273150001</c:v>
                </c:pt>
                <c:pt idx="5196">
                  <c:v>40828.601388889991</c:v>
                </c:pt>
                <c:pt idx="5197">
                  <c:v>40828.601504629994</c:v>
                </c:pt>
                <c:pt idx="5198">
                  <c:v>40828.601620369991</c:v>
                </c:pt>
                <c:pt idx="5199">
                  <c:v>40828.601736109995</c:v>
                </c:pt>
                <c:pt idx="5200">
                  <c:v>40828.601851849999</c:v>
                </c:pt>
                <c:pt idx="5201">
                  <c:v>40828.601967589995</c:v>
                </c:pt>
                <c:pt idx="5202">
                  <c:v>40828.602083329999</c:v>
                </c:pt>
                <c:pt idx="5203">
                  <c:v>40828.602199070003</c:v>
                </c:pt>
                <c:pt idx="5204">
                  <c:v>40828.602314809999</c:v>
                </c:pt>
                <c:pt idx="5205">
                  <c:v>40828.602430559993</c:v>
                </c:pt>
                <c:pt idx="5206">
                  <c:v>40828.602546300004</c:v>
                </c:pt>
                <c:pt idx="5207">
                  <c:v>40828.602662040001</c:v>
                </c:pt>
                <c:pt idx="5208">
                  <c:v>40828.602777779997</c:v>
                </c:pt>
                <c:pt idx="5209">
                  <c:v>40828.602893520001</c:v>
                </c:pt>
                <c:pt idx="5210">
                  <c:v>40828.603009259998</c:v>
                </c:pt>
                <c:pt idx="5211">
                  <c:v>40828.603124999994</c:v>
                </c:pt>
                <c:pt idx="5212">
                  <c:v>40828.603240739991</c:v>
                </c:pt>
                <c:pt idx="5213">
                  <c:v>40828.603356480002</c:v>
                </c:pt>
                <c:pt idx="5214">
                  <c:v>40828.603472219991</c:v>
                </c:pt>
                <c:pt idx="5215">
                  <c:v>40828.603587959995</c:v>
                </c:pt>
                <c:pt idx="5216">
                  <c:v>40828.603703699991</c:v>
                </c:pt>
                <c:pt idx="5217">
                  <c:v>40828.60381944001</c:v>
                </c:pt>
                <c:pt idx="5218">
                  <c:v>40828.603935179999</c:v>
                </c:pt>
                <c:pt idx="5219">
                  <c:v>40828.60405093</c:v>
                </c:pt>
                <c:pt idx="5220">
                  <c:v>40828.604166669989</c:v>
                </c:pt>
                <c:pt idx="5221">
                  <c:v>40828.60428241</c:v>
                </c:pt>
                <c:pt idx="5222">
                  <c:v>40828.604398150004</c:v>
                </c:pt>
                <c:pt idx="5223">
                  <c:v>40828.604513890008</c:v>
                </c:pt>
                <c:pt idx="5224">
                  <c:v>40828.604629629997</c:v>
                </c:pt>
                <c:pt idx="5225">
                  <c:v>40828.604745370001</c:v>
                </c:pt>
                <c:pt idx="5226">
                  <c:v>40828.604861109998</c:v>
                </c:pt>
                <c:pt idx="5227">
                  <c:v>40828.604976850002</c:v>
                </c:pt>
                <c:pt idx="5228">
                  <c:v>40828.605092589991</c:v>
                </c:pt>
                <c:pt idx="5229">
                  <c:v>40828.605208330002</c:v>
                </c:pt>
                <c:pt idx="5230">
                  <c:v>40828.605324069991</c:v>
                </c:pt>
                <c:pt idx="5231">
                  <c:v>40828.605439819992</c:v>
                </c:pt>
                <c:pt idx="5232">
                  <c:v>40828.605555559996</c:v>
                </c:pt>
                <c:pt idx="5233">
                  <c:v>40828.6056713</c:v>
                </c:pt>
                <c:pt idx="5234">
                  <c:v>40828.605787040004</c:v>
                </c:pt>
                <c:pt idx="5235">
                  <c:v>40828.605902779993</c:v>
                </c:pt>
                <c:pt idx="5236">
                  <c:v>40828.606018519997</c:v>
                </c:pt>
                <c:pt idx="5237">
                  <c:v>40828.606134260001</c:v>
                </c:pt>
                <c:pt idx="5238">
                  <c:v>40828.606250000004</c:v>
                </c:pt>
                <c:pt idx="5239">
                  <c:v>40828.606365740001</c:v>
                </c:pt>
                <c:pt idx="5240">
                  <c:v>40828.606481479997</c:v>
                </c:pt>
                <c:pt idx="5241">
                  <c:v>40828.606597220009</c:v>
                </c:pt>
                <c:pt idx="5242">
                  <c:v>40828.606712959998</c:v>
                </c:pt>
                <c:pt idx="5243">
                  <c:v>40828.606828700002</c:v>
                </c:pt>
                <c:pt idx="5244">
                  <c:v>40828.606944439998</c:v>
                </c:pt>
                <c:pt idx="5245">
                  <c:v>40828.607060189992</c:v>
                </c:pt>
                <c:pt idx="5246">
                  <c:v>40828.607175929996</c:v>
                </c:pt>
                <c:pt idx="5247">
                  <c:v>40828.60729167</c:v>
                </c:pt>
                <c:pt idx="5248">
                  <c:v>40828.607407409996</c:v>
                </c:pt>
                <c:pt idx="5249">
                  <c:v>40828.60752315</c:v>
                </c:pt>
                <c:pt idx="5250">
                  <c:v>40828.607638889996</c:v>
                </c:pt>
                <c:pt idx="5251">
                  <c:v>40828.607754629993</c:v>
                </c:pt>
                <c:pt idx="5252">
                  <c:v>40828.607870369997</c:v>
                </c:pt>
                <c:pt idx="5253">
                  <c:v>40828.607986109993</c:v>
                </c:pt>
                <c:pt idx="5254">
                  <c:v>40828.608101849997</c:v>
                </c:pt>
                <c:pt idx="5255">
                  <c:v>40828.608217590008</c:v>
                </c:pt>
                <c:pt idx="5256">
                  <c:v>40828.608333330005</c:v>
                </c:pt>
                <c:pt idx="5257">
                  <c:v>40828.608449070001</c:v>
                </c:pt>
                <c:pt idx="5258">
                  <c:v>40828.608564809998</c:v>
                </c:pt>
                <c:pt idx="5259">
                  <c:v>40828.608680559992</c:v>
                </c:pt>
                <c:pt idx="5260">
                  <c:v>40828.608796300003</c:v>
                </c:pt>
                <c:pt idx="5261">
                  <c:v>40828.608912039999</c:v>
                </c:pt>
                <c:pt idx="5262">
                  <c:v>40828.609027779996</c:v>
                </c:pt>
                <c:pt idx="5263">
                  <c:v>40828.609143519992</c:v>
                </c:pt>
                <c:pt idx="5264">
                  <c:v>40828.609259260003</c:v>
                </c:pt>
                <c:pt idx="5265">
                  <c:v>40828.609375</c:v>
                </c:pt>
                <c:pt idx="5266">
                  <c:v>40828.609490739989</c:v>
                </c:pt>
                <c:pt idx="5267">
                  <c:v>40828.60960648</c:v>
                </c:pt>
                <c:pt idx="5268">
                  <c:v>40828.60972221999</c:v>
                </c:pt>
                <c:pt idx="5269">
                  <c:v>40828.609837960001</c:v>
                </c:pt>
                <c:pt idx="5270">
                  <c:v>40828.609953699997</c:v>
                </c:pt>
                <c:pt idx="5271">
                  <c:v>40828.610069440008</c:v>
                </c:pt>
                <c:pt idx="5272">
                  <c:v>40828.610185190002</c:v>
                </c:pt>
                <c:pt idx="5273">
                  <c:v>40828.610300929999</c:v>
                </c:pt>
                <c:pt idx="5274">
                  <c:v>40828.610416670002</c:v>
                </c:pt>
                <c:pt idx="5275">
                  <c:v>40828.610532410006</c:v>
                </c:pt>
                <c:pt idx="5276">
                  <c:v>40828.610648150003</c:v>
                </c:pt>
                <c:pt idx="5277">
                  <c:v>40828.610763889992</c:v>
                </c:pt>
                <c:pt idx="5278">
                  <c:v>40828.610879630003</c:v>
                </c:pt>
                <c:pt idx="5279">
                  <c:v>40828.610995370007</c:v>
                </c:pt>
                <c:pt idx="5280">
                  <c:v>40828.611111110004</c:v>
                </c:pt>
                <c:pt idx="5281">
                  <c:v>40828.61122685</c:v>
                </c:pt>
                <c:pt idx="5282">
                  <c:v>40828.611342589989</c:v>
                </c:pt>
                <c:pt idx="5283">
                  <c:v>40828.61145833</c:v>
                </c:pt>
                <c:pt idx="5284">
                  <c:v>40828.611574069997</c:v>
                </c:pt>
                <c:pt idx="5285">
                  <c:v>40828.611689809994</c:v>
                </c:pt>
                <c:pt idx="5286">
                  <c:v>40828.611805559995</c:v>
                </c:pt>
                <c:pt idx="5287">
                  <c:v>40828.611921299998</c:v>
                </c:pt>
                <c:pt idx="5288">
                  <c:v>40828.612037040009</c:v>
                </c:pt>
                <c:pt idx="5289">
                  <c:v>40828.612152779999</c:v>
                </c:pt>
                <c:pt idx="5290">
                  <c:v>40828.612268520003</c:v>
                </c:pt>
                <c:pt idx="5291">
                  <c:v>40828.612384259999</c:v>
                </c:pt>
                <c:pt idx="5292">
                  <c:v>40828.612500000003</c:v>
                </c:pt>
                <c:pt idx="5293">
                  <c:v>40828.612615739999</c:v>
                </c:pt>
                <c:pt idx="5294">
                  <c:v>40828.612731480003</c:v>
                </c:pt>
                <c:pt idx="5295">
                  <c:v>40828.612847220007</c:v>
                </c:pt>
                <c:pt idx="5296">
                  <c:v>40828.612962959996</c:v>
                </c:pt>
                <c:pt idx="5297">
                  <c:v>40828.6130787</c:v>
                </c:pt>
                <c:pt idx="5298">
                  <c:v>40828.613194439997</c:v>
                </c:pt>
                <c:pt idx="5299">
                  <c:v>40828.613310180001</c:v>
                </c:pt>
                <c:pt idx="5300">
                  <c:v>40828.613425929994</c:v>
                </c:pt>
                <c:pt idx="5301">
                  <c:v>40828.613541669991</c:v>
                </c:pt>
                <c:pt idx="5302">
                  <c:v>40828.613657410002</c:v>
                </c:pt>
                <c:pt idx="5303">
                  <c:v>40828.613773149998</c:v>
                </c:pt>
                <c:pt idx="5304">
                  <c:v>40828.613888890002</c:v>
                </c:pt>
                <c:pt idx="5305">
                  <c:v>40828.614004629999</c:v>
                </c:pt>
                <c:pt idx="5306">
                  <c:v>40828.614120370003</c:v>
                </c:pt>
                <c:pt idx="5307">
                  <c:v>40828.614236110006</c:v>
                </c:pt>
                <c:pt idx="5308">
                  <c:v>40828.614351850003</c:v>
                </c:pt>
                <c:pt idx="5309">
                  <c:v>40828.61446759</c:v>
                </c:pt>
                <c:pt idx="5310">
                  <c:v>40828.614583330003</c:v>
                </c:pt>
                <c:pt idx="5311">
                  <c:v>40828.614699070007</c:v>
                </c:pt>
                <c:pt idx="5312">
                  <c:v>40828.614814820008</c:v>
                </c:pt>
                <c:pt idx="5313">
                  <c:v>40828.614930559997</c:v>
                </c:pt>
                <c:pt idx="5314">
                  <c:v>40828.615046300001</c:v>
                </c:pt>
                <c:pt idx="5315">
                  <c:v>40828.615162039991</c:v>
                </c:pt>
                <c:pt idx="5316">
                  <c:v>40828.615277780002</c:v>
                </c:pt>
                <c:pt idx="5317">
                  <c:v>40828.615393519991</c:v>
                </c:pt>
                <c:pt idx="5318">
                  <c:v>40828.615509260002</c:v>
                </c:pt>
                <c:pt idx="5319">
                  <c:v>40828.615624999999</c:v>
                </c:pt>
                <c:pt idx="5320">
                  <c:v>40828.615740739995</c:v>
                </c:pt>
                <c:pt idx="5321">
                  <c:v>40828.615856480006</c:v>
                </c:pt>
                <c:pt idx="5322">
                  <c:v>40828.615972220003</c:v>
                </c:pt>
                <c:pt idx="5323">
                  <c:v>40828.616087959999</c:v>
                </c:pt>
                <c:pt idx="5324">
                  <c:v>40828.616203700003</c:v>
                </c:pt>
                <c:pt idx="5325">
                  <c:v>40828.616319440014</c:v>
                </c:pt>
                <c:pt idx="5326">
                  <c:v>40828.616435190008</c:v>
                </c:pt>
                <c:pt idx="5327">
                  <c:v>40828.616550930004</c:v>
                </c:pt>
                <c:pt idx="5328">
                  <c:v>40828.616666670001</c:v>
                </c:pt>
                <c:pt idx="5329">
                  <c:v>40828.616782409998</c:v>
                </c:pt>
                <c:pt idx="5330">
                  <c:v>40828.616898150009</c:v>
                </c:pt>
                <c:pt idx="5331">
                  <c:v>40828.617013889998</c:v>
                </c:pt>
                <c:pt idx="5332">
                  <c:v>40828.617129629994</c:v>
                </c:pt>
                <c:pt idx="5333">
                  <c:v>40828.617245369998</c:v>
                </c:pt>
                <c:pt idx="5334">
                  <c:v>40828.617361109995</c:v>
                </c:pt>
                <c:pt idx="5335">
                  <c:v>40828.617476849999</c:v>
                </c:pt>
                <c:pt idx="5336">
                  <c:v>40828.617592590002</c:v>
                </c:pt>
                <c:pt idx="5337">
                  <c:v>40828.617708329999</c:v>
                </c:pt>
                <c:pt idx="5338">
                  <c:v>40828.617824070003</c:v>
                </c:pt>
                <c:pt idx="5339">
                  <c:v>40828.617939809999</c:v>
                </c:pt>
                <c:pt idx="5340">
                  <c:v>40828.61805556</c:v>
                </c:pt>
                <c:pt idx="5341">
                  <c:v>40828.618171300004</c:v>
                </c:pt>
                <c:pt idx="5342">
                  <c:v>40828.618287040008</c:v>
                </c:pt>
                <c:pt idx="5343">
                  <c:v>40828.618402779997</c:v>
                </c:pt>
                <c:pt idx="5344">
                  <c:v>40828.618518520008</c:v>
                </c:pt>
                <c:pt idx="5345">
                  <c:v>40828.618634260005</c:v>
                </c:pt>
                <c:pt idx="5346">
                  <c:v>40828.618750000001</c:v>
                </c:pt>
                <c:pt idx="5347">
                  <c:v>40828.618865739998</c:v>
                </c:pt>
                <c:pt idx="5348">
                  <c:v>40828.618981480002</c:v>
                </c:pt>
                <c:pt idx="5349">
                  <c:v>40828.619097219998</c:v>
                </c:pt>
                <c:pt idx="5350">
                  <c:v>40828.619212960002</c:v>
                </c:pt>
                <c:pt idx="5351">
                  <c:v>40828.619328699999</c:v>
                </c:pt>
                <c:pt idx="5352">
                  <c:v>40828.619444440003</c:v>
                </c:pt>
                <c:pt idx="5353">
                  <c:v>40828.619560179999</c:v>
                </c:pt>
                <c:pt idx="5354">
                  <c:v>40828.61967593</c:v>
                </c:pt>
                <c:pt idx="5355">
                  <c:v>40828.619791669989</c:v>
                </c:pt>
                <c:pt idx="5356">
                  <c:v>40828.61990741</c:v>
                </c:pt>
                <c:pt idx="5357">
                  <c:v>40828.620023149997</c:v>
                </c:pt>
                <c:pt idx="5358">
                  <c:v>40828.620138890001</c:v>
                </c:pt>
                <c:pt idx="5359">
                  <c:v>40828.620254629997</c:v>
                </c:pt>
                <c:pt idx="5360">
                  <c:v>40828.620370370001</c:v>
                </c:pt>
                <c:pt idx="5361">
                  <c:v>40828.62048610999</c:v>
                </c:pt>
                <c:pt idx="5362">
                  <c:v>40828.620601849994</c:v>
                </c:pt>
                <c:pt idx="5363">
                  <c:v>40828.620717589991</c:v>
                </c:pt>
                <c:pt idx="5364">
                  <c:v>40828.620833330002</c:v>
                </c:pt>
                <c:pt idx="5365">
                  <c:v>40828.620949069991</c:v>
                </c:pt>
                <c:pt idx="5366">
                  <c:v>40828.621064819985</c:v>
                </c:pt>
                <c:pt idx="5367">
                  <c:v>40828.621180559981</c:v>
                </c:pt>
                <c:pt idx="5368">
                  <c:v>40828.6212963</c:v>
                </c:pt>
                <c:pt idx="5369">
                  <c:v>40828.621412040004</c:v>
                </c:pt>
                <c:pt idx="5370">
                  <c:v>40828.621527779993</c:v>
                </c:pt>
                <c:pt idx="5371">
                  <c:v>40828.621643519982</c:v>
                </c:pt>
                <c:pt idx="5372">
                  <c:v>40828.621759259993</c:v>
                </c:pt>
                <c:pt idx="5373">
                  <c:v>40828.621874999997</c:v>
                </c:pt>
                <c:pt idx="5374">
                  <c:v>40828.621990739994</c:v>
                </c:pt>
                <c:pt idx="5375">
                  <c:v>40828.622106479997</c:v>
                </c:pt>
                <c:pt idx="5376">
                  <c:v>40828.622222220001</c:v>
                </c:pt>
                <c:pt idx="5377">
                  <c:v>40828.622337959998</c:v>
                </c:pt>
                <c:pt idx="5378">
                  <c:v>40828.622453699994</c:v>
                </c:pt>
                <c:pt idx="5379">
                  <c:v>40828.622569439998</c:v>
                </c:pt>
                <c:pt idx="5380">
                  <c:v>40828.622685189992</c:v>
                </c:pt>
                <c:pt idx="5381">
                  <c:v>40828.622800929996</c:v>
                </c:pt>
                <c:pt idx="5382">
                  <c:v>40828.62291667</c:v>
                </c:pt>
                <c:pt idx="5383">
                  <c:v>40828.623032409996</c:v>
                </c:pt>
                <c:pt idx="5384">
                  <c:v>40828.623148149993</c:v>
                </c:pt>
                <c:pt idx="5385">
                  <c:v>40828.623263889989</c:v>
                </c:pt>
                <c:pt idx="5386">
                  <c:v>40828.623379629993</c:v>
                </c:pt>
                <c:pt idx="5387">
                  <c:v>40828.62349536999</c:v>
                </c:pt>
                <c:pt idx="5388">
                  <c:v>40828.623611109993</c:v>
                </c:pt>
                <c:pt idx="5389">
                  <c:v>40828.62372684999</c:v>
                </c:pt>
                <c:pt idx="5390">
                  <c:v>40828.623842589994</c:v>
                </c:pt>
                <c:pt idx="5391">
                  <c:v>40828.623958329998</c:v>
                </c:pt>
                <c:pt idx="5392">
                  <c:v>40828.624074070001</c:v>
                </c:pt>
                <c:pt idx="5393">
                  <c:v>40828.624189809991</c:v>
                </c:pt>
                <c:pt idx="5394">
                  <c:v>40828.624305559992</c:v>
                </c:pt>
                <c:pt idx="5395">
                  <c:v>40828.624421299995</c:v>
                </c:pt>
                <c:pt idx="5396">
                  <c:v>40828.624537039999</c:v>
                </c:pt>
                <c:pt idx="5397">
                  <c:v>40828.624652779996</c:v>
                </c:pt>
                <c:pt idx="5398">
                  <c:v>40828.624768519992</c:v>
                </c:pt>
                <c:pt idx="5399">
                  <c:v>40828.624884259996</c:v>
                </c:pt>
                <c:pt idx="5400">
                  <c:v>40828.624999999993</c:v>
                </c:pt>
                <c:pt idx="5401">
                  <c:v>40828.625115739989</c:v>
                </c:pt>
                <c:pt idx="5402">
                  <c:v>40828.62523148</c:v>
                </c:pt>
                <c:pt idx="5403">
                  <c:v>40828.62534721999</c:v>
                </c:pt>
                <c:pt idx="5404">
                  <c:v>40828.625462959986</c:v>
                </c:pt>
                <c:pt idx="5405">
                  <c:v>40828.625578699997</c:v>
                </c:pt>
                <c:pt idx="5406">
                  <c:v>40828.625694440001</c:v>
                </c:pt>
                <c:pt idx="5407">
                  <c:v>40828.625810190002</c:v>
                </c:pt>
                <c:pt idx="5408">
                  <c:v>40828.625925929991</c:v>
                </c:pt>
                <c:pt idx="5409">
                  <c:v>40828.626041669995</c:v>
                </c:pt>
                <c:pt idx="5410">
                  <c:v>40828.626157409999</c:v>
                </c:pt>
                <c:pt idx="5411">
                  <c:v>40828.626273150003</c:v>
                </c:pt>
                <c:pt idx="5412">
                  <c:v>40828.626388889992</c:v>
                </c:pt>
                <c:pt idx="5413">
                  <c:v>40828.626504629996</c:v>
                </c:pt>
                <c:pt idx="5414">
                  <c:v>40828.62662037</c:v>
                </c:pt>
                <c:pt idx="5415">
                  <c:v>40828.626736110004</c:v>
                </c:pt>
                <c:pt idx="5416">
                  <c:v>40828.62685185</c:v>
                </c:pt>
                <c:pt idx="5417">
                  <c:v>40828.626967589989</c:v>
                </c:pt>
                <c:pt idx="5418">
                  <c:v>40828.627083329993</c:v>
                </c:pt>
                <c:pt idx="5419">
                  <c:v>40828.62719906999</c:v>
                </c:pt>
                <c:pt idx="5420">
                  <c:v>40828.627314809994</c:v>
                </c:pt>
                <c:pt idx="5421">
                  <c:v>40828.627430559987</c:v>
                </c:pt>
                <c:pt idx="5422">
                  <c:v>40828.627546299998</c:v>
                </c:pt>
                <c:pt idx="5423">
                  <c:v>40828.627662039995</c:v>
                </c:pt>
                <c:pt idx="5424">
                  <c:v>40828.627777779991</c:v>
                </c:pt>
                <c:pt idx="5425">
                  <c:v>40828.627893519995</c:v>
                </c:pt>
                <c:pt idx="5426">
                  <c:v>40828.628009259999</c:v>
                </c:pt>
                <c:pt idx="5427">
                  <c:v>40828.628124999996</c:v>
                </c:pt>
                <c:pt idx="5428">
                  <c:v>40828.628240739992</c:v>
                </c:pt>
                <c:pt idx="5429">
                  <c:v>40828.628356480003</c:v>
                </c:pt>
                <c:pt idx="5430">
                  <c:v>40828.62847222</c:v>
                </c:pt>
                <c:pt idx="5431">
                  <c:v>40828.628587959996</c:v>
                </c:pt>
                <c:pt idx="5432">
                  <c:v>40828.628703699993</c:v>
                </c:pt>
                <c:pt idx="5433">
                  <c:v>40828.628819440004</c:v>
                </c:pt>
                <c:pt idx="5434">
                  <c:v>40828.628935180001</c:v>
                </c:pt>
                <c:pt idx="5435">
                  <c:v>40828.629050929994</c:v>
                </c:pt>
                <c:pt idx="5436">
                  <c:v>40828.629166669984</c:v>
                </c:pt>
                <c:pt idx="5437">
                  <c:v>40828.629282409995</c:v>
                </c:pt>
                <c:pt idx="5438">
                  <c:v>40828.629398149998</c:v>
                </c:pt>
                <c:pt idx="5439">
                  <c:v>40828.629513890002</c:v>
                </c:pt>
                <c:pt idx="5440">
                  <c:v>40828.629629629992</c:v>
                </c:pt>
                <c:pt idx="5441">
                  <c:v>40828.629745369995</c:v>
                </c:pt>
                <c:pt idx="5442">
                  <c:v>40828.629861109992</c:v>
                </c:pt>
                <c:pt idx="5443">
                  <c:v>40828.629976849996</c:v>
                </c:pt>
                <c:pt idx="5444">
                  <c:v>40828.63009259</c:v>
                </c:pt>
                <c:pt idx="5445">
                  <c:v>40828.630208330003</c:v>
                </c:pt>
                <c:pt idx="5446">
                  <c:v>40828.63032407</c:v>
                </c:pt>
                <c:pt idx="5447">
                  <c:v>40828.630439820001</c:v>
                </c:pt>
                <c:pt idx="5448">
                  <c:v>40828.630555559997</c:v>
                </c:pt>
                <c:pt idx="5449">
                  <c:v>40828.630671300001</c:v>
                </c:pt>
                <c:pt idx="5450">
                  <c:v>40828.630787039991</c:v>
                </c:pt>
                <c:pt idx="5451">
                  <c:v>40828.630902779994</c:v>
                </c:pt>
                <c:pt idx="5452">
                  <c:v>40828.631018519991</c:v>
                </c:pt>
                <c:pt idx="5453">
                  <c:v>40828.631134259995</c:v>
                </c:pt>
                <c:pt idx="5454">
                  <c:v>40828.631249999999</c:v>
                </c:pt>
                <c:pt idx="5455">
                  <c:v>40828.631365739995</c:v>
                </c:pt>
                <c:pt idx="5456">
                  <c:v>40828.631481479992</c:v>
                </c:pt>
                <c:pt idx="5457">
                  <c:v>40828.631597220003</c:v>
                </c:pt>
                <c:pt idx="5458">
                  <c:v>40828.631712959992</c:v>
                </c:pt>
                <c:pt idx="5459">
                  <c:v>40828.631828699996</c:v>
                </c:pt>
                <c:pt idx="5460">
                  <c:v>40828.63194444</c:v>
                </c:pt>
                <c:pt idx="5461">
                  <c:v>40828.632060190001</c:v>
                </c:pt>
                <c:pt idx="5462">
                  <c:v>40828.632175929997</c:v>
                </c:pt>
                <c:pt idx="5463">
                  <c:v>40828.632291670001</c:v>
                </c:pt>
                <c:pt idx="5464">
                  <c:v>40828.632407409998</c:v>
                </c:pt>
                <c:pt idx="5465">
                  <c:v>40828.632523150001</c:v>
                </c:pt>
                <c:pt idx="5466">
                  <c:v>40828.632638889998</c:v>
                </c:pt>
                <c:pt idx="5467">
                  <c:v>40828.632754629994</c:v>
                </c:pt>
                <c:pt idx="5468">
                  <c:v>40828.632870369998</c:v>
                </c:pt>
                <c:pt idx="5469">
                  <c:v>40828.632986109995</c:v>
                </c:pt>
                <c:pt idx="5470">
                  <c:v>40828.633101849991</c:v>
                </c:pt>
                <c:pt idx="5471">
                  <c:v>40828.633217590002</c:v>
                </c:pt>
                <c:pt idx="5472">
                  <c:v>40828.633333329999</c:v>
                </c:pt>
                <c:pt idx="5473">
                  <c:v>40828.633449069996</c:v>
                </c:pt>
                <c:pt idx="5474">
                  <c:v>40828.633564809992</c:v>
                </c:pt>
                <c:pt idx="5475">
                  <c:v>40828.633680559986</c:v>
                </c:pt>
                <c:pt idx="5476">
                  <c:v>40828.633796299997</c:v>
                </c:pt>
                <c:pt idx="5477">
                  <c:v>40828.633912040001</c:v>
                </c:pt>
                <c:pt idx="5478">
                  <c:v>40828.634027779997</c:v>
                </c:pt>
                <c:pt idx="5479">
                  <c:v>40828.634143519994</c:v>
                </c:pt>
                <c:pt idx="5480">
                  <c:v>40828.634259260005</c:v>
                </c:pt>
                <c:pt idx="5481">
                  <c:v>40828.634375000001</c:v>
                </c:pt>
                <c:pt idx="5482">
                  <c:v>40828.634490739991</c:v>
                </c:pt>
                <c:pt idx="5483">
                  <c:v>40828.634606480002</c:v>
                </c:pt>
                <c:pt idx="5484">
                  <c:v>40828.634722219991</c:v>
                </c:pt>
                <c:pt idx="5485">
                  <c:v>40828.634837960002</c:v>
                </c:pt>
                <c:pt idx="5486">
                  <c:v>40828.634953699999</c:v>
                </c:pt>
                <c:pt idx="5487">
                  <c:v>40828.635069440003</c:v>
                </c:pt>
                <c:pt idx="5488">
                  <c:v>40828.635185179992</c:v>
                </c:pt>
                <c:pt idx="5489">
                  <c:v>40828.635300929993</c:v>
                </c:pt>
                <c:pt idx="5490">
                  <c:v>40828.635416669989</c:v>
                </c:pt>
                <c:pt idx="5491">
                  <c:v>40828.63553241</c:v>
                </c:pt>
                <c:pt idx="5492">
                  <c:v>40828.635648149997</c:v>
                </c:pt>
                <c:pt idx="5493">
                  <c:v>40828.635763889994</c:v>
                </c:pt>
                <c:pt idx="5494">
                  <c:v>40828.635879629997</c:v>
                </c:pt>
                <c:pt idx="5495">
                  <c:v>40828.635995370001</c:v>
                </c:pt>
                <c:pt idx="5496">
                  <c:v>40828.636111109998</c:v>
                </c:pt>
                <c:pt idx="5497">
                  <c:v>40828.636226850002</c:v>
                </c:pt>
                <c:pt idx="5498">
                  <c:v>40828.636342589991</c:v>
                </c:pt>
                <c:pt idx="5499">
                  <c:v>40828.636458330002</c:v>
                </c:pt>
                <c:pt idx="5500">
                  <c:v>40828.636574069998</c:v>
                </c:pt>
                <c:pt idx="5501">
                  <c:v>40828.636689819992</c:v>
                </c:pt>
                <c:pt idx="5502">
                  <c:v>40828.636805559996</c:v>
                </c:pt>
                <c:pt idx="5503">
                  <c:v>40828.6369213</c:v>
                </c:pt>
                <c:pt idx="5504">
                  <c:v>40828.637037040011</c:v>
                </c:pt>
                <c:pt idx="5505">
                  <c:v>40828.637152779993</c:v>
                </c:pt>
                <c:pt idx="5506">
                  <c:v>40828.637268519989</c:v>
                </c:pt>
                <c:pt idx="5507">
                  <c:v>40828.637384259993</c:v>
                </c:pt>
                <c:pt idx="5508">
                  <c:v>40828.637499999997</c:v>
                </c:pt>
                <c:pt idx="5509">
                  <c:v>40828.637615740001</c:v>
                </c:pt>
                <c:pt idx="5510">
                  <c:v>40828.637731479997</c:v>
                </c:pt>
                <c:pt idx="5511">
                  <c:v>40828.637847220001</c:v>
                </c:pt>
                <c:pt idx="5512">
                  <c:v>40828.637962959991</c:v>
                </c:pt>
                <c:pt idx="5513">
                  <c:v>40828.638078700002</c:v>
                </c:pt>
                <c:pt idx="5514">
                  <c:v>40828.638194439998</c:v>
                </c:pt>
                <c:pt idx="5515">
                  <c:v>40828.638310189999</c:v>
                </c:pt>
                <c:pt idx="5516">
                  <c:v>40828.638425929996</c:v>
                </c:pt>
                <c:pt idx="5517">
                  <c:v>40828.63854167</c:v>
                </c:pt>
                <c:pt idx="5518">
                  <c:v>40828.638657410003</c:v>
                </c:pt>
                <c:pt idx="5519">
                  <c:v>40828.63877315</c:v>
                </c:pt>
                <c:pt idx="5520">
                  <c:v>40828.638888889996</c:v>
                </c:pt>
                <c:pt idx="5521">
                  <c:v>40828.639004629993</c:v>
                </c:pt>
                <c:pt idx="5522">
                  <c:v>40828.63912036999</c:v>
                </c:pt>
                <c:pt idx="5523">
                  <c:v>40828.639236110001</c:v>
                </c:pt>
                <c:pt idx="5524">
                  <c:v>40828.639351849997</c:v>
                </c:pt>
                <c:pt idx="5525">
                  <c:v>40828.639467589994</c:v>
                </c:pt>
                <c:pt idx="5526">
                  <c:v>40828.639583329998</c:v>
                </c:pt>
                <c:pt idx="5527">
                  <c:v>40828.639699070001</c:v>
                </c:pt>
                <c:pt idx="5528">
                  <c:v>40828.639814809998</c:v>
                </c:pt>
                <c:pt idx="5529">
                  <c:v>40828.639930559992</c:v>
                </c:pt>
                <c:pt idx="5530">
                  <c:v>40828.640046300003</c:v>
                </c:pt>
                <c:pt idx="5531">
                  <c:v>40828.640162039992</c:v>
                </c:pt>
                <c:pt idx="5532">
                  <c:v>40828.640277780003</c:v>
                </c:pt>
                <c:pt idx="5533">
                  <c:v>40828.64039352</c:v>
                </c:pt>
                <c:pt idx="5534">
                  <c:v>40828.640509260003</c:v>
                </c:pt>
                <c:pt idx="5535">
                  <c:v>40828.640625</c:v>
                </c:pt>
                <c:pt idx="5536">
                  <c:v>40828.640740739989</c:v>
                </c:pt>
                <c:pt idx="5537">
                  <c:v>40828.640856480008</c:v>
                </c:pt>
                <c:pt idx="5538">
                  <c:v>40828.640972219997</c:v>
                </c:pt>
                <c:pt idx="5539">
                  <c:v>40828.641087959993</c:v>
                </c:pt>
                <c:pt idx="5540">
                  <c:v>40828.641203699997</c:v>
                </c:pt>
                <c:pt idx="5541">
                  <c:v>40828.641319440008</c:v>
                </c:pt>
                <c:pt idx="5542">
                  <c:v>40828.641435190002</c:v>
                </c:pt>
                <c:pt idx="5543">
                  <c:v>40828.641550929999</c:v>
                </c:pt>
                <c:pt idx="5544">
                  <c:v>40828.641666669995</c:v>
                </c:pt>
                <c:pt idx="5545">
                  <c:v>40828.641782409992</c:v>
                </c:pt>
                <c:pt idx="5546">
                  <c:v>40828.641898150003</c:v>
                </c:pt>
                <c:pt idx="5547">
                  <c:v>40828.642013889999</c:v>
                </c:pt>
                <c:pt idx="5548">
                  <c:v>40828.642129629996</c:v>
                </c:pt>
                <c:pt idx="5549">
                  <c:v>40828.642245370007</c:v>
                </c:pt>
                <c:pt idx="5550">
                  <c:v>40828.642361110004</c:v>
                </c:pt>
                <c:pt idx="5551">
                  <c:v>40828.64247685</c:v>
                </c:pt>
                <c:pt idx="5552">
                  <c:v>40828.642592589997</c:v>
                </c:pt>
                <c:pt idx="5553">
                  <c:v>40828.64270833</c:v>
                </c:pt>
                <c:pt idx="5554">
                  <c:v>40828.642824069997</c:v>
                </c:pt>
                <c:pt idx="5555">
                  <c:v>40828.642939810001</c:v>
                </c:pt>
                <c:pt idx="5556">
                  <c:v>40828.643055559995</c:v>
                </c:pt>
                <c:pt idx="5557">
                  <c:v>40828.643171299998</c:v>
                </c:pt>
                <c:pt idx="5558">
                  <c:v>40828.643287040002</c:v>
                </c:pt>
                <c:pt idx="5559">
                  <c:v>40828.643402779991</c:v>
                </c:pt>
                <c:pt idx="5560">
                  <c:v>40828.643518520003</c:v>
                </c:pt>
                <c:pt idx="5561">
                  <c:v>40828.643634259999</c:v>
                </c:pt>
                <c:pt idx="5562">
                  <c:v>40828.643749999996</c:v>
                </c:pt>
                <c:pt idx="5563">
                  <c:v>40828.643865739992</c:v>
                </c:pt>
                <c:pt idx="5564">
                  <c:v>40828.643981479996</c:v>
                </c:pt>
                <c:pt idx="5565">
                  <c:v>40828.644097220007</c:v>
                </c:pt>
                <c:pt idx="5566">
                  <c:v>40828.644212960004</c:v>
                </c:pt>
                <c:pt idx="5567">
                  <c:v>40828.6443287</c:v>
                </c:pt>
                <c:pt idx="5568">
                  <c:v>40828.644444439997</c:v>
                </c:pt>
                <c:pt idx="5569">
                  <c:v>40828.644560180001</c:v>
                </c:pt>
                <c:pt idx="5570">
                  <c:v>40828.644675930002</c:v>
                </c:pt>
                <c:pt idx="5571">
                  <c:v>40828.644791669991</c:v>
                </c:pt>
                <c:pt idx="5572">
                  <c:v>40828.644907410002</c:v>
                </c:pt>
                <c:pt idx="5573">
                  <c:v>40828.645023149998</c:v>
                </c:pt>
                <c:pt idx="5574">
                  <c:v>40828.645138890002</c:v>
                </c:pt>
                <c:pt idx="5575">
                  <c:v>40828.645254629999</c:v>
                </c:pt>
                <c:pt idx="5576">
                  <c:v>40828.645370370003</c:v>
                </c:pt>
                <c:pt idx="5577">
                  <c:v>40828.645486109992</c:v>
                </c:pt>
                <c:pt idx="5578">
                  <c:v>40828.645601849996</c:v>
                </c:pt>
                <c:pt idx="5579">
                  <c:v>40828.64571759</c:v>
                </c:pt>
                <c:pt idx="5580">
                  <c:v>40828.645833330003</c:v>
                </c:pt>
                <c:pt idx="5581">
                  <c:v>40828.64594907</c:v>
                </c:pt>
                <c:pt idx="5582">
                  <c:v>40828.646064820001</c:v>
                </c:pt>
                <c:pt idx="5583">
                  <c:v>40828.64618055999</c:v>
                </c:pt>
                <c:pt idx="5584">
                  <c:v>40828.646296300009</c:v>
                </c:pt>
                <c:pt idx="5585">
                  <c:v>40828.646412039998</c:v>
                </c:pt>
                <c:pt idx="5586">
                  <c:v>40828.646527780002</c:v>
                </c:pt>
                <c:pt idx="5587">
                  <c:v>40828.646643519991</c:v>
                </c:pt>
                <c:pt idx="5588">
                  <c:v>40828.646759260002</c:v>
                </c:pt>
                <c:pt idx="5589">
                  <c:v>40828.646875000006</c:v>
                </c:pt>
                <c:pt idx="5590">
                  <c:v>40828.646990740002</c:v>
                </c:pt>
                <c:pt idx="5591">
                  <c:v>40828.647106479999</c:v>
                </c:pt>
                <c:pt idx="5592">
                  <c:v>40828.647222220003</c:v>
                </c:pt>
                <c:pt idx="5593">
                  <c:v>40828.647337959999</c:v>
                </c:pt>
                <c:pt idx="5594">
                  <c:v>40828.647453699996</c:v>
                </c:pt>
                <c:pt idx="5595">
                  <c:v>40828.647569440007</c:v>
                </c:pt>
                <c:pt idx="5596">
                  <c:v>40828.647685190001</c:v>
                </c:pt>
                <c:pt idx="5597">
                  <c:v>40828.647800929997</c:v>
                </c:pt>
                <c:pt idx="5598">
                  <c:v>40828.647916670001</c:v>
                </c:pt>
                <c:pt idx="5599">
                  <c:v>40828.648032410005</c:v>
                </c:pt>
                <c:pt idx="5600">
                  <c:v>40828.648148150001</c:v>
                </c:pt>
                <c:pt idx="5601">
                  <c:v>40828.648263889998</c:v>
                </c:pt>
                <c:pt idx="5602">
                  <c:v>40828.648379630002</c:v>
                </c:pt>
                <c:pt idx="5603">
                  <c:v>40828.648495369998</c:v>
                </c:pt>
                <c:pt idx="5604">
                  <c:v>40828.648611110002</c:v>
                </c:pt>
                <c:pt idx="5605">
                  <c:v>40828.648726849999</c:v>
                </c:pt>
                <c:pt idx="5606">
                  <c:v>40828.648842590002</c:v>
                </c:pt>
                <c:pt idx="5607">
                  <c:v>40828.648958330006</c:v>
                </c:pt>
                <c:pt idx="5608">
                  <c:v>40828.649074070003</c:v>
                </c:pt>
                <c:pt idx="5609">
                  <c:v>40828.649189809992</c:v>
                </c:pt>
                <c:pt idx="5610">
                  <c:v>40828.649305559993</c:v>
                </c:pt>
                <c:pt idx="5611">
                  <c:v>40828.649421299997</c:v>
                </c:pt>
                <c:pt idx="5612">
                  <c:v>40828.649537040008</c:v>
                </c:pt>
                <c:pt idx="5613">
                  <c:v>40828.649652779997</c:v>
                </c:pt>
                <c:pt idx="5614">
                  <c:v>40828.649768519994</c:v>
                </c:pt>
                <c:pt idx="5615">
                  <c:v>40828.649884259998</c:v>
                </c:pt>
                <c:pt idx="5616">
                  <c:v>40828.65</c:v>
                </c:pt>
                <c:pt idx="5617">
                  <c:v>40828.650115739998</c:v>
                </c:pt>
                <c:pt idx="5618">
                  <c:v>40828.650231480009</c:v>
                </c:pt>
                <c:pt idx="5619">
                  <c:v>40828.650347219998</c:v>
                </c:pt>
                <c:pt idx="5620">
                  <c:v>40828.650462959995</c:v>
                </c:pt>
                <c:pt idx="5621">
                  <c:v>40828.650578700006</c:v>
                </c:pt>
                <c:pt idx="5622">
                  <c:v>40828.65069444001</c:v>
                </c:pt>
                <c:pt idx="5623">
                  <c:v>40828.650810180006</c:v>
                </c:pt>
                <c:pt idx="5624">
                  <c:v>40828.65092593</c:v>
                </c:pt>
                <c:pt idx="5625">
                  <c:v>40828.651041669989</c:v>
                </c:pt>
                <c:pt idx="5626">
                  <c:v>40828.65115741</c:v>
                </c:pt>
                <c:pt idx="5627">
                  <c:v>40828.651273150004</c:v>
                </c:pt>
                <c:pt idx="5628">
                  <c:v>40828.651388890001</c:v>
                </c:pt>
                <c:pt idx="5629">
                  <c:v>40828.651504629997</c:v>
                </c:pt>
                <c:pt idx="5630">
                  <c:v>40828.651620370001</c:v>
                </c:pt>
                <c:pt idx="5631">
                  <c:v>40828.651736109998</c:v>
                </c:pt>
                <c:pt idx="5632">
                  <c:v>40828.651851850002</c:v>
                </c:pt>
                <c:pt idx="5633">
                  <c:v>40828.651967589991</c:v>
                </c:pt>
                <c:pt idx="5634">
                  <c:v>40828.652083330002</c:v>
                </c:pt>
                <c:pt idx="5635">
                  <c:v>40828.652199069998</c:v>
                </c:pt>
                <c:pt idx="5636">
                  <c:v>40828.652314819999</c:v>
                </c:pt>
                <c:pt idx="5637">
                  <c:v>40828.652430559996</c:v>
                </c:pt>
                <c:pt idx="5638">
                  <c:v>40828.652546300007</c:v>
                </c:pt>
                <c:pt idx="5639">
                  <c:v>40828.652662040011</c:v>
                </c:pt>
                <c:pt idx="5640">
                  <c:v>40828.65277778</c:v>
                </c:pt>
                <c:pt idx="5641">
                  <c:v>40828.652893519997</c:v>
                </c:pt>
                <c:pt idx="5642">
                  <c:v>40828.653009260001</c:v>
                </c:pt>
                <c:pt idx="5643">
                  <c:v>40828.653124999997</c:v>
                </c:pt>
                <c:pt idx="5644">
                  <c:v>40828.653240740001</c:v>
                </c:pt>
                <c:pt idx="5645">
                  <c:v>40828.653356480005</c:v>
                </c:pt>
                <c:pt idx="5646">
                  <c:v>40828.653472220001</c:v>
                </c:pt>
                <c:pt idx="5647">
                  <c:v>40828.653587959998</c:v>
                </c:pt>
                <c:pt idx="5648">
                  <c:v>40828.653703699994</c:v>
                </c:pt>
                <c:pt idx="5649">
                  <c:v>40828.653819440005</c:v>
                </c:pt>
                <c:pt idx="5650">
                  <c:v>40828.653935189999</c:v>
                </c:pt>
                <c:pt idx="5651">
                  <c:v>40828.654050930003</c:v>
                </c:pt>
                <c:pt idx="5652">
                  <c:v>40828.65416667</c:v>
                </c:pt>
                <c:pt idx="5653">
                  <c:v>40828.654282410003</c:v>
                </c:pt>
                <c:pt idx="5654">
                  <c:v>40828.654398150007</c:v>
                </c:pt>
                <c:pt idx="5655">
                  <c:v>40828.654513890004</c:v>
                </c:pt>
                <c:pt idx="5656">
                  <c:v>40828.65462963</c:v>
                </c:pt>
                <c:pt idx="5657">
                  <c:v>40828.654745369997</c:v>
                </c:pt>
                <c:pt idx="5658">
                  <c:v>40828.654861110001</c:v>
                </c:pt>
                <c:pt idx="5659">
                  <c:v>40828.654976850004</c:v>
                </c:pt>
                <c:pt idx="5660">
                  <c:v>40828.655092590001</c:v>
                </c:pt>
                <c:pt idx="5661">
                  <c:v>40828.655208330005</c:v>
                </c:pt>
                <c:pt idx="5662">
                  <c:v>40828.655324070001</c:v>
                </c:pt>
                <c:pt idx="5663">
                  <c:v>40828.655439809998</c:v>
                </c:pt>
                <c:pt idx="5664">
                  <c:v>40828.655555559999</c:v>
                </c:pt>
                <c:pt idx="5665">
                  <c:v>40828.655671300003</c:v>
                </c:pt>
                <c:pt idx="5666">
                  <c:v>40828.655787039992</c:v>
                </c:pt>
                <c:pt idx="5667">
                  <c:v>40828.655902779996</c:v>
                </c:pt>
                <c:pt idx="5668">
                  <c:v>40828.656018520007</c:v>
                </c:pt>
                <c:pt idx="5669">
                  <c:v>40828.656134260003</c:v>
                </c:pt>
                <c:pt idx="5670">
                  <c:v>40828.656250000007</c:v>
                </c:pt>
                <c:pt idx="5671">
                  <c:v>40828.656365739997</c:v>
                </c:pt>
                <c:pt idx="5672">
                  <c:v>40828.65648148</c:v>
                </c:pt>
                <c:pt idx="5673">
                  <c:v>40828.656597220004</c:v>
                </c:pt>
                <c:pt idx="5674">
                  <c:v>40828.656712960001</c:v>
                </c:pt>
                <c:pt idx="5675">
                  <c:v>40828.656828700005</c:v>
                </c:pt>
                <c:pt idx="5676">
                  <c:v>40828.656944440008</c:v>
                </c:pt>
                <c:pt idx="5677">
                  <c:v>40828.657060190002</c:v>
                </c:pt>
                <c:pt idx="5678">
                  <c:v>40828.657175929999</c:v>
                </c:pt>
                <c:pt idx="5679">
                  <c:v>40828.657291670002</c:v>
                </c:pt>
                <c:pt idx="5680">
                  <c:v>40828.657407409999</c:v>
                </c:pt>
                <c:pt idx="5681">
                  <c:v>40828.657523150003</c:v>
                </c:pt>
                <c:pt idx="5682">
                  <c:v>40828.657638889999</c:v>
                </c:pt>
                <c:pt idx="5683">
                  <c:v>40828.657754629996</c:v>
                </c:pt>
                <c:pt idx="5684">
                  <c:v>40828.657870370007</c:v>
                </c:pt>
                <c:pt idx="5685">
                  <c:v>40828.657986110004</c:v>
                </c:pt>
                <c:pt idx="5686">
                  <c:v>40828.65810185</c:v>
                </c:pt>
                <c:pt idx="5687">
                  <c:v>40828.658217590004</c:v>
                </c:pt>
                <c:pt idx="5688">
                  <c:v>40828.658333330008</c:v>
                </c:pt>
                <c:pt idx="5689">
                  <c:v>40828.658449069997</c:v>
                </c:pt>
                <c:pt idx="5690">
                  <c:v>40828.658564810001</c:v>
                </c:pt>
                <c:pt idx="5691">
                  <c:v>40828.658680559995</c:v>
                </c:pt>
                <c:pt idx="5692">
                  <c:v>40828.658796300006</c:v>
                </c:pt>
                <c:pt idx="5693">
                  <c:v>40828.658912040009</c:v>
                </c:pt>
                <c:pt idx="5694">
                  <c:v>40828.659027779999</c:v>
                </c:pt>
                <c:pt idx="5695">
                  <c:v>40828.659143519995</c:v>
                </c:pt>
                <c:pt idx="5696">
                  <c:v>40828.659259260006</c:v>
                </c:pt>
                <c:pt idx="5697">
                  <c:v>40828.659375000003</c:v>
                </c:pt>
                <c:pt idx="5698">
                  <c:v>40828.659490739992</c:v>
                </c:pt>
                <c:pt idx="5699">
                  <c:v>40828.659606480003</c:v>
                </c:pt>
                <c:pt idx="5700">
                  <c:v>40828.65972222</c:v>
                </c:pt>
                <c:pt idx="5701">
                  <c:v>40828.659837960004</c:v>
                </c:pt>
                <c:pt idx="5702">
                  <c:v>40828.6599537</c:v>
                </c:pt>
                <c:pt idx="5703">
                  <c:v>40828.660069439997</c:v>
                </c:pt>
                <c:pt idx="5704">
                  <c:v>40828.660185179993</c:v>
                </c:pt>
                <c:pt idx="5705">
                  <c:v>40828.660300929994</c:v>
                </c:pt>
                <c:pt idx="5706">
                  <c:v>40828.660416669991</c:v>
                </c:pt>
                <c:pt idx="5707">
                  <c:v>40828.660532410002</c:v>
                </c:pt>
                <c:pt idx="5708">
                  <c:v>40828.660648149998</c:v>
                </c:pt>
                <c:pt idx="5709">
                  <c:v>40828.660763889995</c:v>
                </c:pt>
                <c:pt idx="5710">
                  <c:v>40828.660879629999</c:v>
                </c:pt>
                <c:pt idx="5711">
                  <c:v>40828.660995370003</c:v>
                </c:pt>
                <c:pt idx="5712">
                  <c:v>40828.661111109992</c:v>
                </c:pt>
                <c:pt idx="5713">
                  <c:v>40828.661226849996</c:v>
                </c:pt>
                <c:pt idx="5714">
                  <c:v>40828.661342589992</c:v>
                </c:pt>
                <c:pt idx="5715">
                  <c:v>40828.661458329996</c:v>
                </c:pt>
                <c:pt idx="5716">
                  <c:v>40828.66157407</c:v>
                </c:pt>
                <c:pt idx="5717">
                  <c:v>40828.661689819994</c:v>
                </c:pt>
                <c:pt idx="5718">
                  <c:v>40828.66180555999</c:v>
                </c:pt>
                <c:pt idx="5719">
                  <c:v>40828.661921299994</c:v>
                </c:pt>
                <c:pt idx="5720">
                  <c:v>40828.662037039998</c:v>
                </c:pt>
                <c:pt idx="5721">
                  <c:v>40828.662152779994</c:v>
                </c:pt>
                <c:pt idx="5722">
                  <c:v>40828.662268519991</c:v>
                </c:pt>
                <c:pt idx="5723">
                  <c:v>40828.662384259995</c:v>
                </c:pt>
                <c:pt idx="5724">
                  <c:v>40828.662499999999</c:v>
                </c:pt>
                <c:pt idx="5725">
                  <c:v>40828.662615740002</c:v>
                </c:pt>
                <c:pt idx="5726">
                  <c:v>40828.662731479999</c:v>
                </c:pt>
                <c:pt idx="5727">
                  <c:v>40828.662847220003</c:v>
                </c:pt>
                <c:pt idx="5728">
                  <c:v>40828.662962959992</c:v>
                </c:pt>
                <c:pt idx="5729">
                  <c:v>40828.663078699996</c:v>
                </c:pt>
                <c:pt idx="5730">
                  <c:v>40828.66319444</c:v>
                </c:pt>
                <c:pt idx="5731">
                  <c:v>40828.663310190001</c:v>
                </c:pt>
                <c:pt idx="5732">
                  <c:v>40828.66342592999</c:v>
                </c:pt>
                <c:pt idx="5733">
                  <c:v>40828.663541669994</c:v>
                </c:pt>
                <c:pt idx="5734">
                  <c:v>40828.663657409998</c:v>
                </c:pt>
                <c:pt idx="5735">
                  <c:v>40828.663773149994</c:v>
                </c:pt>
                <c:pt idx="5736">
                  <c:v>40828.663888889991</c:v>
                </c:pt>
                <c:pt idx="5737">
                  <c:v>40828.664004629994</c:v>
                </c:pt>
                <c:pt idx="5738">
                  <c:v>40828.664120369991</c:v>
                </c:pt>
                <c:pt idx="5739">
                  <c:v>40828.664236110002</c:v>
                </c:pt>
                <c:pt idx="5740">
                  <c:v>40828.664351849999</c:v>
                </c:pt>
                <c:pt idx="5741">
                  <c:v>40828.664467589995</c:v>
                </c:pt>
                <c:pt idx="5742">
                  <c:v>40828.664583329999</c:v>
                </c:pt>
                <c:pt idx="5743">
                  <c:v>40828.664699070003</c:v>
                </c:pt>
                <c:pt idx="5744">
                  <c:v>40828.664814809999</c:v>
                </c:pt>
                <c:pt idx="5745">
                  <c:v>40828.664930559993</c:v>
                </c:pt>
                <c:pt idx="5746">
                  <c:v>40828.665046299997</c:v>
                </c:pt>
                <c:pt idx="5747">
                  <c:v>40828.665162039993</c:v>
                </c:pt>
                <c:pt idx="5748">
                  <c:v>40828.665277779997</c:v>
                </c:pt>
                <c:pt idx="5749">
                  <c:v>40828.665393519994</c:v>
                </c:pt>
                <c:pt idx="5750">
                  <c:v>40828.665509259998</c:v>
                </c:pt>
                <c:pt idx="5751">
                  <c:v>40828.665624999994</c:v>
                </c:pt>
                <c:pt idx="5752">
                  <c:v>40828.665740739983</c:v>
                </c:pt>
                <c:pt idx="5753">
                  <c:v>40828.665856480002</c:v>
                </c:pt>
                <c:pt idx="5754">
                  <c:v>40828.665972219991</c:v>
                </c:pt>
                <c:pt idx="5755">
                  <c:v>40828.666087959995</c:v>
                </c:pt>
                <c:pt idx="5756">
                  <c:v>40828.666203699999</c:v>
                </c:pt>
                <c:pt idx="5757">
                  <c:v>40828.66631944001</c:v>
                </c:pt>
                <c:pt idx="5758">
                  <c:v>40828.666435179999</c:v>
                </c:pt>
                <c:pt idx="5759">
                  <c:v>40828.66655093</c:v>
                </c:pt>
                <c:pt idx="5760">
                  <c:v>40828.666666669989</c:v>
                </c:pt>
                <c:pt idx="5761">
                  <c:v>40828.666782409993</c:v>
                </c:pt>
                <c:pt idx="5762">
                  <c:v>40828.666898150004</c:v>
                </c:pt>
                <c:pt idx="5763">
                  <c:v>40828.667013890001</c:v>
                </c:pt>
                <c:pt idx="5764">
                  <c:v>40828.66712962999</c:v>
                </c:pt>
                <c:pt idx="5765">
                  <c:v>40828.667245370001</c:v>
                </c:pt>
                <c:pt idx="5766">
                  <c:v>40828.66736110999</c:v>
                </c:pt>
                <c:pt idx="5767">
                  <c:v>40828.667476849994</c:v>
                </c:pt>
                <c:pt idx="5768">
                  <c:v>40828.667592589991</c:v>
                </c:pt>
                <c:pt idx="5769">
                  <c:v>40828.667708329995</c:v>
                </c:pt>
                <c:pt idx="5770">
                  <c:v>40828.667824069991</c:v>
                </c:pt>
                <c:pt idx="5771">
                  <c:v>40828.667939819992</c:v>
                </c:pt>
                <c:pt idx="5772">
                  <c:v>40828.668055559996</c:v>
                </c:pt>
                <c:pt idx="5773">
                  <c:v>40828.6681713</c:v>
                </c:pt>
                <c:pt idx="5774">
                  <c:v>40828.668287040011</c:v>
                </c:pt>
                <c:pt idx="5775">
                  <c:v>40828.668402779993</c:v>
                </c:pt>
                <c:pt idx="5776">
                  <c:v>40828.668518519997</c:v>
                </c:pt>
                <c:pt idx="5777">
                  <c:v>40828.668634260001</c:v>
                </c:pt>
                <c:pt idx="5778">
                  <c:v>40828.668749999997</c:v>
                </c:pt>
                <c:pt idx="5779">
                  <c:v>40828.668865740001</c:v>
                </c:pt>
                <c:pt idx="5780">
                  <c:v>40828.668981479997</c:v>
                </c:pt>
                <c:pt idx="5781">
                  <c:v>40828.669097220001</c:v>
                </c:pt>
                <c:pt idx="5782">
                  <c:v>40828.669212959998</c:v>
                </c:pt>
                <c:pt idx="5783">
                  <c:v>40828.669328699994</c:v>
                </c:pt>
                <c:pt idx="5784">
                  <c:v>40828.669444439991</c:v>
                </c:pt>
                <c:pt idx="5785">
                  <c:v>40828.669560189992</c:v>
                </c:pt>
                <c:pt idx="5786">
                  <c:v>40828.669675929996</c:v>
                </c:pt>
                <c:pt idx="5787">
                  <c:v>40828.669791669992</c:v>
                </c:pt>
                <c:pt idx="5788">
                  <c:v>40828.669907409996</c:v>
                </c:pt>
                <c:pt idx="5789">
                  <c:v>40828.67002315</c:v>
                </c:pt>
                <c:pt idx="5790">
                  <c:v>40828.670138889996</c:v>
                </c:pt>
                <c:pt idx="5791">
                  <c:v>40828.67025463</c:v>
                </c:pt>
                <c:pt idx="5792">
                  <c:v>40828.670370369997</c:v>
                </c:pt>
                <c:pt idx="5793">
                  <c:v>40828.670486109993</c:v>
                </c:pt>
                <c:pt idx="5794">
                  <c:v>40828.670601849997</c:v>
                </c:pt>
                <c:pt idx="5795">
                  <c:v>40828.670717590001</c:v>
                </c:pt>
                <c:pt idx="5796">
                  <c:v>40828.670833330005</c:v>
                </c:pt>
                <c:pt idx="5797">
                  <c:v>40828.670949070001</c:v>
                </c:pt>
                <c:pt idx="5798">
                  <c:v>40828.671064809991</c:v>
                </c:pt>
                <c:pt idx="5799">
                  <c:v>40828.671180559984</c:v>
                </c:pt>
                <c:pt idx="5800">
                  <c:v>40828.671296300003</c:v>
                </c:pt>
                <c:pt idx="5801">
                  <c:v>40828.671412039992</c:v>
                </c:pt>
                <c:pt idx="5802">
                  <c:v>40828.671527779996</c:v>
                </c:pt>
                <c:pt idx="5803">
                  <c:v>40828.671643519992</c:v>
                </c:pt>
                <c:pt idx="5804">
                  <c:v>40828.671759259996</c:v>
                </c:pt>
                <c:pt idx="5805">
                  <c:v>40828.671875</c:v>
                </c:pt>
                <c:pt idx="5806">
                  <c:v>40828.671990739989</c:v>
                </c:pt>
                <c:pt idx="5807">
                  <c:v>40828.67210648</c:v>
                </c:pt>
                <c:pt idx="5808">
                  <c:v>40828.672222219997</c:v>
                </c:pt>
                <c:pt idx="5809">
                  <c:v>40828.672337960001</c:v>
                </c:pt>
                <c:pt idx="5810">
                  <c:v>40828.672453699997</c:v>
                </c:pt>
                <c:pt idx="5811">
                  <c:v>40828.672569440008</c:v>
                </c:pt>
                <c:pt idx="5812">
                  <c:v>40828.672685190002</c:v>
                </c:pt>
                <c:pt idx="5813">
                  <c:v>40828.672800929999</c:v>
                </c:pt>
                <c:pt idx="5814">
                  <c:v>40828.672916670002</c:v>
                </c:pt>
                <c:pt idx="5815">
                  <c:v>40828.673032409999</c:v>
                </c:pt>
                <c:pt idx="5816">
                  <c:v>40828.673148149996</c:v>
                </c:pt>
                <c:pt idx="5817">
                  <c:v>40828.673263889992</c:v>
                </c:pt>
                <c:pt idx="5818">
                  <c:v>40828.673379629996</c:v>
                </c:pt>
                <c:pt idx="5819">
                  <c:v>40828.67349537</c:v>
                </c:pt>
                <c:pt idx="5820">
                  <c:v>40828.673611110004</c:v>
                </c:pt>
                <c:pt idx="5821">
                  <c:v>40828.673726849993</c:v>
                </c:pt>
                <c:pt idx="5822">
                  <c:v>40828.673842589989</c:v>
                </c:pt>
                <c:pt idx="5823">
                  <c:v>40828.67395833</c:v>
                </c:pt>
                <c:pt idx="5824">
                  <c:v>40828.674074069997</c:v>
                </c:pt>
                <c:pt idx="5825">
                  <c:v>40828.674189809994</c:v>
                </c:pt>
                <c:pt idx="5826">
                  <c:v>40828.674305559995</c:v>
                </c:pt>
                <c:pt idx="5827">
                  <c:v>40828.674421299998</c:v>
                </c:pt>
                <c:pt idx="5828">
                  <c:v>40828.674537040009</c:v>
                </c:pt>
                <c:pt idx="5829">
                  <c:v>40828.674652779999</c:v>
                </c:pt>
                <c:pt idx="5830">
                  <c:v>40828.674768519995</c:v>
                </c:pt>
                <c:pt idx="5831">
                  <c:v>40828.674884259999</c:v>
                </c:pt>
                <c:pt idx="5832">
                  <c:v>40828.674999999996</c:v>
                </c:pt>
                <c:pt idx="5833">
                  <c:v>40828.675115739992</c:v>
                </c:pt>
                <c:pt idx="5834">
                  <c:v>40828.675231480003</c:v>
                </c:pt>
                <c:pt idx="5835">
                  <c:v>40828.67534722</c:v>
                </c:pt>
                <c:pt idx="5836">
                  <c:v>40828.675462959989</c:v>
                </c:pt>
                <c:pt idx="5837">
                  <c:v>40828.6755787</c:v>
                </c:pt>
                <c:pt idx="5838">
                  <c:v>40828.675694439997</c:v>
                </c:pt>
                <c:pt idx="5839">
                  <c:v>40828.675810180001</c:v>
                </c:pt>
                <c:pt idx="5840">
                  <c:v>40828.675925929994</c:v>
                </c:pt>
                <c:pt idx="5841">
                  <c:v>40828.676041669991</c:v>
                </c:pt>
                <c:pt idx="5842">
                  <c:v>40828.676157410002</c:v>
                </c:pt>
                <c:pt idx="5843">
                  <c:v>40828.676273150006</c:v>
                </c:pt>
                <c:pt idx="5844">
                  <c:v>40828.676388890002</c:v>
                </c:pt>
                <c:pt idx="5845">
                  <c:v>40828.676504629999</c:v>
                </c:pt>
                <c:pt idx="5846">
                  <c:v>40828.676620370003</c:v>
                </c:pt>
                <c:pt idx="5847">
                  <c:v>40828.676736109999</c:v>
                </c:pt>
                <c:pt idx="5848">
                  <c:v>40828.676851850003</c:v>
                </c:pt>
                <c:pt idx="5849">
                  <c:v>40828.67696759</c:v>
                </c:pt>
                <c:pt idx="5850">
                  <c:v>40828.677083329996</c:v>
                </c:pt>
                <c:pt idx="5851">
                  <c:v>40828.67719907</c:v>
                </c:pt>
                <c:pt idx="5852">
                  <c:v>40828.677314820001</c:v>
                </c:pt>
                <c:pt idx="5853">
                  <c:v>40828.67743055999</c:v>
                </c:pt>
                <c:pt idx="5854">
                  <c:v>40828.677546300001</c:v>
                </c:pt>
                <c:pt idx="5855">
                  <c:v>40828.677662039991</c:v>
                </c:pt>
                <c:pt idx="5856">
                  <c:v>40828.677777779994</c:v>
                </c:pt>
                <c:pt idx="5857">
                  <c:v>40828.677893519991</c:v>
                </c:pt>
                <c:pt idx="5858">
                  <c:v>40828.678009260002</c:v>
                </c:pt>
                <c:pt idx="5859">
                  <c:v>40828.678124999999</c:v>
                </c:pt>
                <c:pt idx="5860">
                  <c:v>40828.678240740002</c:v>
                </c:pt>
                <c:pt idx="5861">
                  <c:v>40828.678356480006</c:v>
                </c:pt>
                <c:pt idx="5862">
                  <c:v>40828.678472220003</c:v>
                </c:pt>
                <c:pt idx="5863">
                  <c:v>40828.678587959999</c:v>
                </c:pt>
                <c:pt idx="5864">
                  <c:v>40828.678703699996</c:v>
                </c:pt>
                <c:pt idx="5865">
                  <c:v>40828.678819440014</c:v>
                </c:pt>
                <c:pt idx="5866">
                  <c:v>40828.678935190008</c:v>
                </c:pt>
                <c:pt idx="5867">
                  <c:v>40828.679050929997</c:v>
                </c:pt>
                <c:pt idx="5868">
                  <c:v>40828.679166669994</c:v>
                </c:pt>
                <c:pt idx="5869">
                  <c:v>40828.679282409998</c:v>
                </c:pt>
                <c:pt idx="5870">
                  <c:v>40828.679398150001</c:v>
                </c:pt>
                <c:pt idx="5871">
                  <c:v>40828.679513889998</c:v>
                </c:pt>
                <c:pt idx="5872">
                  <c:v>40828.679629629994</c:v>
                </c:pt>
                <c:pt idx="5873">
                  <c:v>40828.679745369991</c:v>
                </c:pt>
                <c:pt idx="5874">
                  <c:v>40828.679861109995</c:v>
                </c:pt>
                <c:pt idx="5875">
                  <c:v>40828.679976849999</c:v>
                </c:pt>
                <c:pt idx="5876">
                  <c:v>40828.680092590002</c:v>
                </c:pt>
                <c:pt idx="5877">
                  <c:v>40828.680208330006</c:v>
                </c:pt>
                <c:pt idx="5878">
                  <c:v>40828.680324070003</c:v>
                </c:pt>
                <c:pt idx="5879">
                  <c:v>40828.680439809999</c:v>
                </c:pt>
                <c:pt idx="5880">
                  <c:v>40828.68055556</c:v>
                </c:pt>
                <c:pt idx="5881">
                  <c:v>40828.680671300004</c:v>
                </c:pt>
                <c:pt idx="5882">
                  <c:v>40828.680787040001</c:v>
                </c:pt>
                <c:pt idx="5883">
                  <c:v>40828.680902779997</c:v>
                </c:pt>
                <c:pt idx="5884">
                  <c:v>40828.681018520001</c:v>
                </c:pt>
                <c:pt idx="5885">
                  <c:v>40828.681134259998</c:v>
                </c:pt>
                <c:pt idx="5886">
                  <c:v>40828.681250000001</c:v>
                </c:pt>
                <c:pt idx="5887">
                  <c:v>40828.681365739991</c:v>
                </c:pt>
                <c:pt idx="5888">
                  <c:v>40828.681481479995</c:v>
                </c:pt>
                <c:pt idx="5889">
                  <c:v>40828.681597219998</c:v>
                </c:pt>
                <c:pt idx="5890">
                  <c:v>40828.681712959995</c:v>
                </c:pt>
                <c:pt idx="5891">
                  <c:v>40828.681828699999</c:v>
                </c:pt>
                <c:pt idx="5892">
                  <c:v>40828.681944440003</c:v>
                </c:pt>
                <c:pt idx="5893">
                  <c:v>40828.682060179999</c:v>
                </c:pt>
                <c:pt idx="5894">
                  <c:v>40828.68217593</c:v>
                </c:pt>
                <c:pt idx="5895">
                  <c:v>40828.682291669997</c:v>
                </c:pt>
                <c:pt idx="5896">
                  <c:v>40828.68240741</c:v>
                </c:pt>
                <c:pt idx="5897">
                  <c:v>40828.682523150004</c:v>
                </c:pt>
                <c:pt idx="5898">
                  <c:v>40828.682638890008</c:v>
                </c:pt>
                <c:pt idx="5899">
                  <c:v>40828.682754629997</c:v>
                </c:pt>
                <c:pt idx="5900">
                  <c:v>40828.682870370008</c:v>
                </c:pt>
                <c:pt idx="5901">
                  <c:v>40828.682986109998</c:v>
                </c:pt>
                <c:pt idx="5902">
                  <c:v>40828.683101849994</c:v>
                </c:pt>
                <c:pt idx="5903">
                  <c:v>40828.683217589998</c:v>
                </c:pt>
                <c:pt idx="5904">
                  <c:v>40828.683333330002</c:v>
                </c:pt>
                <c:pt idx="5905">
                  <c:v>40828.683449069991</c:v>
                </c:pt>
                <c:pt idx="5906">
                  <c:v>40828.683564819992</c:v>
                </c:pt>
                <c:pt idx="5907">
                  <c:v>40828.683680559989</c:v>
                </c:pt>
                <c:pt idx="5908">
                  <c:v>40828.6837963</c:v>
                </c:pt>
                <c:pt idx="5909">
                  <c:v>40828.683912040011</c:v>
                </c:pt>
                <c:pt idx="5910">
                  <c:v>40828.68402778</c:v>
                </c:pt>
                <c:pt idx="5911">
                  <c:v>40828.684143519989</c:v>
                </c:pt>
                <c:pt idx="5912">
                  <c:v>40828.684259260008</c:v>
                </c:pt>
                <c:pt idx="5913">
                  <c:v>40828.684375000004</c:v>
                </c:pt>
                <c:pt idx="5914">
                  <c:v>40828.684490740001</c:v>
                </c:pt>
                <c:pt idx="5915">
                  <c:v>40828.684606480005</c:v>
                </c:pt>
                <c:pt idx="5916">
                  <c:v>40828.684722220001</c:v>
                </c:pt>
                <c:pt idx="5917">
                  <c:v>40828.684837960005</c:v>
                </c:pt>
                <c:pt idx="5918">
                  <c:v>40828.684953700002</c:v>
                </c:pt>
                <c:pt idx="5919">
                  <c:v>40828.685069439998</c:v>
                </c:pt>
                <c:pt idx="5920">
                  <c:v>40828.685185189992</c:v>
                </c:pt>
                <c:pt idx="5921">
                  <c:v>40828.685300929996</c:v>
                </c:pt>
                <c:pt idx="5922">
                  <c:v>40828.68541667</c:v>
                </c:pt>
                <c:pt idx="5923">
                  <c:v>40828.685532410003</c:v>
                </c:pt>
                <c:pt idx="5924">
                  <c:v>40828.68564815</c:v>
                </c:pt>
                <c:pt idx="5925">
                  <c:v>40828.685763889989</c:v>
                </c:pt>
                <c:pt idx="5926">
                  <c:v>40828.68587963</c:v>
                </c:pt>
                <c:pt idx="5927">
                  <c:v>40828.685995369997</c:v>
                </c:pt>
                <c:pt idx="5928">
                  <c:v>40828.686111110001</c:v>
                </c:pt>
                <c:pt idx="5929">
                  <c:v>40828.686226850004</c:v>
                </c:pt>
                <c:pt idx="5930">
                  <c:v>40828.686342590001</c:v>
                </c:pt>
                <c:pt idx="5931">
                  <c:v>40828.686458330005</c:v>
                </c:pt>
                <c:pt idx="5932">
                  <c:v>40828.686574070009</c:v>
                </c:pt>
                <c:pt idx="5933">
                  <c:v>40828.686689809998</c:v>
                </c:pt>
                <c:pt idx="5934">
                  <c:v>40828.686805559999</c:v>
                </c:pt>
                <c:pt idx="5935">
                  <c:v>40828.686921300003</c:v>
                </c:pt>
                <c:pt idx="5936">
                  <c:v>40828.687037039999</c:v>
                </c:pt>
                <c:pt idx="5937">
                  <c:v>40828.687152779996</c:v>
                </c:pt>
                <c:pt idx="5938">
                  <c:v>40828.68726852</c:v>
                </c:pt>
                <c:pt idx="5939">
                  <c:v>40828.687384259996</c:v>
                </c:pt>
                <c:pt idx="5940">
                  <c:v>40828.6875</c:v>
                </c:pt>
                <c:pt idx="5941">
                  <c:v>40828.687615739997</c:v>
                </c:pt>
                <c:pt idx="5942">
                  <c:v>40828.68773148</c:v>
                </c:pt>
                <c:pt idx="5943">
                  <c:v>40828.687847219997</c:v>
                </c:pt>
                <c:pt idx="5944">
                  <c:v>40828.687962959993</c:v>
                </c:pt>
                <c:pt idx="5945">
                  <c:v>40828.688078700005</c:v>
                </c:pt>
                <c:pt idx="5946">
                  <c:v>40828.688194440008</c:v>
                </c:pt>
                <c:pt idx="5947">
                  <c:v>40828.688310190009</c:v>
                </c:pt>
                <c:pt idx="5948">
                  <c:v>40828.688425929999</c:v>
                </c:pt>
                <c:pt idx="5949">
                  <c:v>40828.688541670002</c:v>
                </c:pt>
                <c:pt idx="5950">
                  <c:v>40828.688657410006</c:v>
                </c:pt>
                <c:pt idx="5951">
                  <c:v>40828.688773150003</c:v>
                </c:pt>
                <c:pt idx="5952">
                  <c:v>40828.688888889999</c:v>
                </c:pt>
                <c:pt idx="5953">
                  <c:v>40828.689004629996</c:v>
                </c:pt>
                <c:pt idx="5954">
                  <c:v>40828.68912037</c:v>
                </c:pt>
                <c:pt idx="5955">
                  <c:v>40828.689236110011</c:v>
                </c:pt>
                <c:pt idx="5956">
                  <c:v>40828.68935185</c:v>
                </c:pt>
                <c:pt idx="5957">
                  <c:v>40828.689467589989</c:v>
                </c:pt>
                <c:pt idx="5958">
                  <c:v>40828.68958333</c:v>
                </c:pt>
                <c:pt idx="5959">
                  <c:v>40828.689699069997</c:v>
                </c:pt>
                <c:pt idx="5960">
                  <c:v>40828.689814810001</c:v>
                </c:pt>
                <c:pt idx="5961">
                  <c:v>40828.689930559995</c:v>
                </c:pt>
                <c:pt idx="5962">
                  <c:v>40828.690046299998</c:v>
                </c:pt>
                <c:pt idx="5963">
                  <c:v>40828.690162039995</c:v>
                </c:pt>
                <c:pt idx="5964">
                  <c:v>40828.690277779999</c:v>
                </c:pt>
                <c:pt idx="5965">
                  <c:v>40828.690393519995</c:v>
                </c:pt>
                <c:pt idx="5966">
                  <c:v>40828.690509259999</c:v>
                </c:pt>
                <c:pt idx="5967">
                  <c:v>40828.690624999996</c:v>
                </c:pt>
                <c:pt idx="5968">
                  <c:v>40828.690740739985</c:v>
                </c:pt>
                <c:pt idx="5969">
                  <c:v>40828.690856480003</c:v>
                </c:pt>
                <c:pt idx="5970">
                  <c:v>40828.69097222</c:v>
                </c:pt>
                <c:pt idx="5971">
                  <c:v>40828.691087959989</c:v>
                </c:pt>
                <c:pt idx="5972">
                  <c:v>40828.691203699993</c:v>
                </c:pt>
                <c:pt idx="5973">
                  <c:v>40828.691319439997</c:v>
                </c:pt>
                <c:pt idx="5974">
                  <c:v>40828.691435179993</c:v>
                </c:pt>
                <c:pt idx="5975">
                  <c:v>40828.691550929994</c:v>
                </c:pt>
                <c:pt idx="5976">
                  <c:v>40828.691666669984</c:v>
                </c:pt>
                <c:pt idx="5977">
                  <c:v>40828.691782409987</c:v>
                </c:pt>
                <c:pt idx="5978">
                  <c:v>40828.691898149998</c:v>
                </c:pt>
                <c:pt idx="5979">
                  <c:v>40828.692013890002</c:v>
                </c:pt>
                <c:pt idx="5980">
                  <c:v>40828.692129629992</c:v>
                </c:pt>
                <c:pt idx="5981">
                  <c:v>40828.692245370003</c:v>
                </c:pt>
                <c:pt idx="5982">
                  <c:v>40828.692361109992</c:v>
                </c:pt>
                <c:pt idx="5983">
                  <c:v>40828.692476849996</c:v>
                </c:pt>
                <c:pt idx="5984">
                  <c:v>40828.69259259</c:v>
                </c:pt>
                <c:pt idx="5985">
                  <c:v>40828.692708329996</c:v>
                </c:pt>
                <c:pt idx="5986">
                  <c:v>40828.69282407</c:v>
                </c:pt>
                <c:pt idx="5987">
                  <c:v>40828.692939820001</c:v>
                </c:pt>
                <c:pt idx="5988">
                  <c:v>40828.69305555999</c:v>
                </c:pt>
                <c:pt idx="5989">
                  <c:v>40828.693171299994</c:v>
                </c:pt>
                <c:pt idx="5990">
                  <c:v>40828.693287039991</c:v>
                </c:pt>
                <c:pt idx="5991">
                  <c:v>40828.693402779987</c:v>
                </c:pt>
                <c:pt idx="5992">
                  <c:v>40828.693518519991</c:v>
                </c:pt>
                <c:pt idx="5993">
                  <c:v>40828.693634259995</c:v>
                </c:pt>
                <c:pt idx="5994">
                  <c:v>40828.693749999991</c:v>
                </c:pt>
                <c:pt idx="5995">
                  <c:v>40828.693865739995</c:v>
                </c:pt>
                <c:pt idx="5996">
                  <c:v>40828.693981479992</c:v>
                </c:pt>
                <c:pt idx="5997">
                  <c:v>40828.694097220003</c:v>
                </c:pt>
                <c:pt idx="5998">
                  <c:v>40828.694212959999</c:v>
                </c:pt>
                <c:pt idx="5999">
                  <c:v>40828.694328699996</c:v>
                </c:pt>
                <c:pt idx="6000">
                  <c:v>40828.69444444</c:v>
                </c:pt>
                <c:pt idx="6001">
                  <c:v>40828.694560190001</c:v>
                </c:pt>
                <c:pt idx="6002">
                  <c:v>40828.694675929997</c:v>
                </c:pt>
                <c:pt idx="6003">
                  <c:v>40828.694791669994</c:v>
                </c:pt>
                <c:pt idx="6004">
                  <c:v>40828.694907409998</c:v>
                </c:pt>
                <c:pt idx="6005">
                  <c:v>40828.695023149994</c:v>
                </c:pt>
                <c:pt idx="6006">
                  <c:v>40828.695138889991</c:v>
                </c:pt>
                <c:pt idx="6007">
                  <c:v>40828.695254629994</c:v>
                </c:pt>
                <c:pt idx="6008">
                  <c:v>40828.695370369991</c:v>
                </c:pt>
                <c:pt idx="6009">
                  <c:v>40828.695486109988</c:v>
                </c:pt>
                <c:pt idx="6010">
                  <c:v>40828.695601849991</c:v>
                </c:pt>
                <c:pt idx="6011">
                  <c:v>40828.695717589995</c:v>
                </c:pt>
                <c:pt idx="6012">
                  <c:v>40828.695833329999</c:v>
                </c:pt>
                <c:pt idx="6013">
                  <c:v>40828.695949069996</c:v>
                </c:pt>
                <c:pt idx="6014">
                  <c:v>40828.696064809992</c:v>
                </c:pt>
                <c:pt idx="6015">
                  <c:v>40828.696180559986</c:v>
                </c:pt>
                <c:pt idx="6016">
                  <c:v>40828.696296300004</c:v>
                </c:pt>
                <c:pt idx="6017">
                  <c:v>40828.696412040001</c:v>
                </c:pt>
                <c:pt idx="6018">
                  <c:v>40828.696527779997</c:v>
                </c:pt>
                <c:pt idx="6019">
                  <c:v>40828.696643519994</c:v>
                </c:pt>
                <c:pt idx="6020">
                  <c:v>40828.696759259998</c:v>
                </c:pt>
                <c:pt idx="6021">
                  <c:v>40828.696875000001</c:v>
                </c:pt>
                <c:pt idx="6022">
                  <c:v>40828.696990739991</c:v>
                </c:pt>
                <c:pt idx="6023">
                  <c:v>40828.697106479995</c:v>
                </c:pt>
                <c:pt idx="6024">
                  <c:v>40828.697222219991</c:v>
                </c:pt>
                <c:pt idx="6025">
                  <c:v>40828.697337959995</c:v>
                </c:pt>
                <c:pt idx="6026">
                  <c:v>40828.697453699991</c:v>
                </c:pt>
                <c:pt idx="6027">
                  <c:v>40828.697569440003</c:v>
                </c:pt>
                <c:pt idx="6028">
                  <c:v>40828.697685179992</c:v>
                </c:pt>
                <c:pt idx="6029">
                  <c:v>40828.697800929993</c:v>
                </c:pt>
                <c:pt idx="6030">
                  <c:v>40828.697916669989</c:v>
                </c:pt>
                <c:pt idx="6031">
                  <c:v>40828.69803241</c:v>
                </c:pt>
                <c:pt idx="6032">
                  <c:v>40828.698148149997</c:v>
                </c:pt>
                <c:pt idx="6033">
                  <c:v>40828.698263890001</c:v>
                </c:pt>
                <c:pt idx="6034">
                  <c:v>40828.698379629997</c:v>
                </c:pt>
                <c:pt idx="6035">
                  <c:v>40828.698495370001</c:v>
                </c:pt>
                <c:pt idx="6036">
                  <c:v>40828.698611109998</c:v>
                </c:pt>
                <c:pt idx="6037">
                  <c:v>40828.698726849994</c:v>
                </c:pt>
                <c:pt idx="6038">
                  <c:v>40828.698842589991</c:v>
                </c:pt>
                <c:pt idx="6039">
                  <c:v>40828.698958330002</c:v>
                </c:pt>
                <c:pt idx="6040">
                  <c:v>40828.699074069991</c:v>
                </c:pt>
                <c:pt idx="6041">
                  <c:v>40828.699189819985</c:v>
                </c:pt>
                <c:pt idx="6042">
                  <c:v>40828.699305559989</c:v>
                </c:pt>
                <c:pt idx="6043">
                  <c:v>40828.699421299993</c:v>
                </c:pt>
                <c:pt idx="6044">
                  <c:v>40828.699537040011</c:v>
                </c:pt>
                <c:pt idx="6045">
                  <c:v>40828.699652779993</c:v>
                </c:pt>
                <c:pt idx="6046">
                  <c:v>40828.699768519982</c:v>
                </c:pt>
                <c:pt idx="6047">
                  <c:v>40828.699884259993</c:v>
                </c:pt>
                <c:pt idx="6048">
                  <c:v>40828.699999999997</c:v>
                </c:pt>
                <c:pt idx="6049">
                  <c:v>40828.700115740001</c:v>
                </c:pt>
                <c:pt idx="6050">
                  <c:v>40828.700231480005</c:v>
                </c:pt>
                <c:pt idx="6051">
                  <c:v>40828.700347220001</c:v>
                </c:pt>
                <c:pt idx="6052">
                  <c:v>40828.700462959991</c:v>
                </c:pt>
                <c:pt idx="6053">
                  <c:v>40828.700578700002</c:v>
                </c:pt>
                <c:pt idx="6054">
                  <c:v>40828.700694439998</c:v>
                </c:pt>
                <c:pt idx="6055">
                  <c:v>40828.700810189999</c:v>
                </c:pt>
                <c:pt idx="6056">
                  <c:v>40828.700925929996</c:v>
                </c:pt>
                <c:pt idx="6057">
                  <c:v>40828.701041669992</c:v>
                </c:pt>
                <c:pt idx="6058">
                  <c:v>40828.701157409996</c:v>
                </c:pt>
                <c:pt idx="6059">
                  <c:v>40828.70127315</c:v>
                </c:pt>
                <c:pt idx="6060">
                  <c:v>40828.701388889989</c:v>
                </c:pt>
                <c:pt idx="6061">
                  <c:v>40828.701504629993</c:v>
                </c:pt>
                <c:pt idx="6062">
                  <c:v>40828.70162036999</c:v>
                </c:pt>
                <c:pt idx="6063">
                  <c:v>40828.701736109993</c:v>
                </c:pt>
                <c:pt idx="6064">
                  <c:v>40828.701851849997</c:v>
                </c:pt>
                <c:pt idx="6065">
                  <c:v>40828.701967589994</c:v>
                </c:pt>
                <c:pt idx="6066">
                  <c:v>40828.702083329998</c:v>
                </c:pt>
                <c:pt idx="6067">
                  <c:v>40828.702199070001</c:v>
                </c:pt>
                <c:pt idx="6068">
                  <c:v>40828.702314809998</c:v>
                </c:pt>
                <c:pt idx="6069">
                  <c:v>40828.702430559992</c:v>
                </c:pt>
                <c:pt idx="6070">
                  <c:v>40828.702546300003</c:v>
                </c:pt>
                <c:pt idx="6071">
                  <c:v>40828.702662039992</c:v>
                </c:pt>
                <c:pt idx="6072">
                  <c:v>40828.702777779996</c:v>
                </c:pt>
                <c:pt idx="6073">
                  <c:v>40828.70289352</c:v>
                </c:pt>
                <c:pt idx="6074">
                  <c:v>40828.703009259996</c:v>
                </c:pt>
                <c:pt idx="6075">
                  <c:v>40828.703124999993</c:v>
                </c:pt>
                <c:pt idx="6076">
                  <c:v>40828.703240739989</c:v>
                </c:pt>
                <c:pt idx="6077">
                  <c:v>40828.70335648</c:v>
                </c:pt>
                <c:pt idx="6078">
                  <c:v>40828.70347221999</c:v>
                </c:pt>
                <c:pt idx="6079">
                  <c:v>40828.703587959993</c:v>
                </c:pt>
                <c:pt idx="6080">
                  <c:v>40828.70370369999</c:v>
                </c:pt>
                <c:pt idx="6081">
                  <c:v>40828.703819440008</c:v>
                </c:pt>
                <c:pt idx="6082">
                  <c:v>40828.703935190002</c:v>
                </c:pt>
                <c:pt idx="6083">
                  <c:v>40828.704050929999</c:v>
                </c:pt>
                <c:pt idx="6084">
                  <c:v>40828.704166669995</c:v>
                </c:pt>
                <c:pt idx="6085">
                  <c:v>40828.704282409999</c:v>
                </c:pt>
                <c:pt idx="6086">
                  <c:v>40828.704398150003</c:v>
                </c:pt>
                <c:pt idx="6087">
                  <c:v>40828.704513889999</c:v>
                </c:pt>
                <c:pt idx="6088">
                  <c:v>40828.704629629996</c:v>
                </c:pt>
                <c:pt idx="6089">
                  <c:v>40828.70474537</c:v>
                </c:pt>
                <c:pt idx="6090">
                  <c:v>40828.704861110004</c:v>
                </c:pt>
                <c:pt idx="6091">
                  <c:v>40828.70497685</c:v>
                </c:pt>
                <c:pt idx="6092">
                  <c:v>40828.705092589989</c:v>
                </c:pt>
                <c:pt idx="6093">
                  <c:v>40828.70520833</c:v>
                </c:pt>
                <c:pt idx="6094">
                  <c:v>40828.70532406999</c:v>
                </c:pt>
                <c:pt idx="6095">
                  <c:v>40828.705439809994</c:v>
                </c:pt>
                <c:pt idx="6096">
                  <c:v>40828.705555559995</c:v>
                </c:pt>
                <c:pt idx="6097">
                  <c:v>40828.705671299998</c:v>
                </c:pt>
                <c:pt idx="6098">
                  <c:v>40828.705787039995</c:v>
                </c:pt>
                <c:pt idx="6099">
                  <c:v>40828.705902779991</c:v>
                </c:pt>
                <c:pt idx="6100">
                  <c:v>40828.706018520003</c:v>
                </c:pt>
                <c:pt idx="6101">
                  <c:v>40828.706134259999</c:v>
                </c:pt>
                <c:pt idx="6102">
                  <c:v>40828.706250000003</c:v>
                </c:pt>
                <c:pt idx="6103">
                  <c:v>40828.706365739992</c:v>
                </c:pt>
                <c:pt idx="6104">
                  <c:v>40828.706481479996</c:v>
                </c:pt>
                <c:pt idx="6105">
                  <c:v>40828.706597220007</c:v>
                </c:pt>
                <c:pt idx="6106">
                  <c:v>40828.706712959996</c:v>
                </c:pt>
                <c:pt idx="6107">
                  <c:v>40828.7068287</c:v>
                </c:pt>
                <c:pt idx="6108">
                  <c:v>40828.706944439997</c:v>
                </c:pt>
                <c:pt idx="6109">
                  <c:v>40828.707060179993</c:v>
                </c:pt>
                <c:pt idx="6110">
                  <c:v>40828.707175929994</c:v>
                </c:pt>
                <c:pt idx="6111">
                  <c:v>40828.707291669991</c:v>
                </c:pt>
                <c:pt idx="6112">
                  <c:v>40828.707407409995</c:v>
                </c:pt>
                <c:pt idx="6113">
                  <c:v>40828.707523149998</c:v>
                </c:pt>
                <c:pt idx="6114">
                  <c:v>40828.707638890002</c:v>
                </c:pt>
                <c:pt idx="6115">
                  <c:v>40828.707754629992</c:v>
                </c:pt>
                <c:pt idx="6116">
                  <c:v>40828.707870370003</c:v>
                </c:pt>
                <c:pt idx="6117">
                  <c:v>40828.707986109992</c:v>
                </c:pt>
                <c:pt idx="6118">
                  <c:v>40828.708101849996</c:v>
                </c:pt>
                <c:pt idx="6119">
                  <c:v>40828.708217590007</c:v>
                </c:pt>
                <c:pt idx="6120">
                  <c:v>40828.708333330003</c:v>
                </c:pt>
                <c:pt idx="6121">
                  <c:v>40828.70844907</c:v>
                </c:pt>
                <c:pt idx="6122">
                  <c:v>40828.708564820001</c:v>
                </c:pt>
                <c:pt idx="6123">
                  <c:v>40828.70868055999</c:v>
                </c:pt>
                <c:pt idx="6124">
                  <c:v>40828.708796300001</c:v>
                </c:pt>
                <c:pt idx="6125">
                  <c:v>40828.708912039998</c:v>
                </c:pt>
                <c:pt idx="6126">
                  <c:v>40828.709027779994</c:v>
                </c:pt>
                <c:pt idx="6127">
                  <c:v>40828.709143519984</c:v>
                </c:pt>
                <c:pt idx="6128">
                  <c:v>40828.709259260002</c:v>
                </c:pt>
                <c:pt idx="6129">
                  <c:v>40828.709374999999</c:v>
                </c:pt>
                <c:pt idx="6130">
                  <c:v>40828.709490739995</c:v>
                </c:pt>
                <c:pt idx="6131">
                  <c:v>40828.709606479999</c:v>
                </c:pt>
                <c:pt idx="6132">
                  <c:v>40828.709722219995</c:v>
                </c:pt>
                <c:pt idx="6133">
                  <c:v>40828.709837959999</c:v>
                </c:pt>
                <c:pt idx="6134">
                  <c:v>40828.709953699996</c:v>
                </c:pt>
                <c:pt idx="6135">
                  <c:v>40828.710069440007</c:v>
                </c:pt>
                <c:pt idx="6136">
                  <c:v>40828.710185190001</c:v>
                </c:pt>
                <c:pt idx="6137">
                  <c:v>40828.710300929997</c:v>
                </c:pt>
                <c:pt idx="6138">
                  <c:v>40828.710416670001</c:v>
                </c:pt>
                <c:pt idx="6139">
                  <c:v>40828.710532410005</c:v>
                </c:pt>
                <c:pt idx="6140">
                  <c:v>40828.710648150001</c:v>
                </c:pt>
                <c:pt idx="6141">
                  <c:v>40828.710763889991</c:v>
                </c:pt>
                <c:pt idx="6142">
                  <c:v>40828.710879630002</c:v>
                </c:pt>
                <c:pt idx="6143">
                  <c:v>40828.710995369998</c:v>
                </c:pt>
                <c:pt idx="6144">
                  <c:v>40828.711111109995</c:v>
                </c:pt>
                <c:pt idx="6145">
                  <c:v>40828.711226849999</c:v>
                </c:pt>
                <c:pt idx="6146">
                  <c:v>40828.711342589995</c:v>
                </c:pt>
                <c:pt idx="6147">
                  <c:v>40828.711458329999</c:v>
                </c:pt>
                <c:pt idx="6148">
                  <c:v>40828.711574070003</c:v>
                </c:pt>
                <c:pt idx="6149">
                  <c:v>40828.711689809992</c:v>
                </c:pt>
                <c:pt idx="6150">
                  <c:v>40828.711805559993</c:v>
                </c:pt>
                <c:pt idx="6151">
                  <c:v>40828.711921299997</c:v>
                </c:pt>
                <c:pt idx="6152">
                  <c:v>40828.712037040008</c:v>
                </c:pt>
                <c:pt idx="6153">
                  <c:v>40828.712152779997</c:v>
                </c:pt>
                <c:pt idx="6154">
                  <c:v>40828.712268520001</c:v>
                </c:pt>
                <c:pt idx="6155">
                  <c:v>40828.712384259998</c:v>
                </c:pt>
                <c:pt idx="6156">
                  <c:v>40828.712500000001</c:v>
                </c:pt>
                <c:pt idx="6157">
                  <c:v>40828.712615739998</c:v>
                </c:pt>
                <c:pt idx="6158">
                  <c:v>40828.712731480002</c:v>
                </c:pt>
                <c:pt idx="6159">
                  <c:v>40828.712847219998</c:v>
                </c:pt>
                <c:pt idx="6160">
                  <c:v>40828.712962959995</c:v>
                </c:pt>
                <c:pt idx="6161">
                  <c:v>40828.713078699999</c:v>
                </c:pt>
                <c:pt idx="6162">
                  <c:v>40828.713194440003</c:v>
                </c:pt>
                <c:pt idx="6163">
                  <c:v>40828.713310179999</c:v>
                </c:pt>
                <c:pt idx="6164">
                  <c:v>40828.713425929993</c:v>
                </c:pt>
                <c:pt idx="6165">
                  <c:v>40828.713541669989</c:v>
                </c:pt>
                <c:pt idx="6166">
                  <c:v>40828.71365741</c:v>
                </c:pt>
                <c:pt idx="6167">
                  <c:v>40828.713773149997</c:v>
                </c:pt>
                <c:pt idx="6168">
                  <c:v>40828.713888890001</c:v>
                </c:pt>
                <c:pt idx="6169">
                  <c:v>40828.714004629997</c:v>
                </c:pt>
                <c:pt idx="6170">
                  <c:v>40828.714120370001</c:v>
                </c:pt>
                <c:pt idx="6171">
                  <c:v>40828.714236110005</c:v>
                </c:pt>
                <c:pt idx="6172">
                  <c:v>40828.714351850002</c:v>
                </c:pt>
                <c:pt idx="6173">
                  <c:v>40828.714467589991</c:v>
                </c:pt>
                <c:pt idx="6174">
                  <c:v>40828.714583330002</c:v>
                </c:pt>
                <c:pt idx="6175">
                  <c:v>40828.714699069998</c:v>
                </c:pt>
                <c:pt idx="6176">
                  <c:v>40828.714814819999</c:v>
                </c:pt>
                <c:pt idx="6177">
                  <c:v>40828.714930559996</c:v>
                </c:pt>
                <c:pt idx="6178">
                  <c:v>40828.7150463</c:v>
                </c:pt>
                <c:pt idx="6179">
                  <c:v>40828.715162040004</c:v>
                </c:pt>
                <c:pt idx="6180">
                  <c:v>40828.71527778</c:v>
                </c:pt>
                <c:pt idx="6181">
                  <c:v>40828.715393519989</c:v>
                </c:pt>
                <c:pt idx="6182">
                  <c:v>40828.715509260001</c:v>
                </c:pt>
                <c:pt idx="6183">
                  <c:v>40828.715624999997</c:v>
                </c:pt>
                <c:pt idx="6184">
                  <c:v>40828.715740739994</c:v>
                </c:pt>
                <c:pt idx="6185">
                  <c:v>40828.715856480005</c:v>
                </c:pt>
                <c:pt idx="6186">
                  <c:v>40828.715972220001</c:v>
                </c:pt>
                <c:pt idx="6187">
                  <c:v>40828.716087959998</c:v>
                </c:pt>
                <c:pt idx="6188">
                  <c:v>40828.716203700002</c:v>
                </c:pt>
                <c:pt idx="6189">
                  <c:v>40828.716319440005</c:v>
                </c:pt>
                <c:pt idx="6190">
                  <c:v>40828.716435189999</c:v>
                </c:pt>
                <c:pt idx="6191">
                  <c:v>40828.716550930003</c:v>
                </c:pt>
                <c:pt idx="6192">
                  <c:v>40828.71666667</c:v>
                </c:pt>
                <c:pt idx="6193">
                  <c:v>40828.716782409996</c:v>
                </c:pt>
                <c:pt idx="6194">
                  <c:v>40828.716898150007</c:v>
                </c:pt>
                <c:pt idx="6195">
                  <c:v>40828.717013889996</c:v>
                </c:pt>
                <c:pt idx="6196">
                  <c:v>40828.717129629993</c:v>
                </c:pt>
                <c:pt idx="6197">
                  <c:v>40828.717245369997</c:v>
                </c:pt>
                <c:pt idx="6198">
                  <c:v>40828.717361109993</c:v>
                </c:pt>
                <c:pt idx="6199">
                  <c:v>40828.717476849997</c:v>
                </c:pt>
                <c:pt idx="6200">
                  <c:v>40828.717592590001</c:v>
                </c:pt>
                <c:pt idx="6201">
                  <c:v>40828.717708329998</c:v>
                </c:pt>
                <c:pt idx="6202">
                  <c:v>40828.717824070001</c:v>
                </c:pt>
                <c:pt idx="6203">
                  <c:v>40828.717939809998</c:v>
                </c:pt>
                <c:pt idx="6204">
                  <c:v>40828.718055559999</c:v>
                </c:pt>
                <c:pt idx="6205">
                  <c:v>40828.718171300003</c:v>
                </c:pt>
                <c:pt idx="6206">
                  <c:v>40828.718287039999</c:v>
                </c:pt>
                <c:pt idx="6207">
                  <c:v>40828.718402779996</c:v>
                </c:pt>
                <c:pt idx="6208">
                  <c:v>40828.718518520007</c:v>
                </c:pt>
                <c:pt idx="6209">
                  <c:v>40828.718634260003</c:v>
                </c:pt>
                <c:pt idx="6210">
                  <c:v>40828.71875</c:v>
                </c:pt>
                <c:pt idx="6211">
                  <c:v>40828.718865739997</c:v>
                </c:pt>
                <c:pt idx="6212">
                  <c:v>40828.71898148</c:v>
                </c:pt>
                <c:pt idx="6213">
                  <c:v>40828.719097219997</c:v>
                </c:pt>
                <c:pt idx="6214">
                  <c:v>40828.719212960001</c:v>
                </c:pt>
                <c:pt idx="6215">
                  <c:v>40828.719328699997</c:v>
                </c:pt>
                <c:pt idx="6216">
                  <c:v>40828.719444440001</c:v>
                </c:pt>
                <c:pt idx="6217">
                  <c:v>40828.719560190002</c:v>
                </c:pt>
                <c:pt idx="6218">
                  <c:v>40828.719675929999</c:v>
                </c:pt>
                <c:pt idx="6219">
                  <c:v>40828.719791669995</c:v>
                </c:pt>
                <c:pt idx="6220">
                  <c:v>40828.719907409999</c:v>
                </c:pt>
                <c:pt idx="6221">
                  <c:v>40828.720023149996</c:v>
                </c:pt>
                <c:pt idx="6222">
                  <c:v>40828.720138889992</c:v>
                </c:pt>
                <c:pt idx="6223">
                  <c:v>40828.720254629996</c:v>
                </c:pt>
                <c:pt idx="6224">
                  <c:v>40828.72037037</c:v>
                </c:pt>
                <c:pt idx="6225">
                  <c:v>40828.720486109996</c:v>
                </c:pt>
                <c:pt idx="6226">
                  <c:v>40828.720601849993</c:v>
                </c:pt>
                <c:pt idx="6227">
                  <c:v>40828.720717589989</c:v>
                </c:pt>
                <c:pt idx="6228">
                  <c:v>40828.72083333</c:v>
                </c:pt>
                <c:pt idx="6229">
                  <c:v>40828.72094906999</c:v>
                </c:pt>
                <c:pt idx="6230">
                  <c:v>40828.721064809986</c:v>
                </c:pt>
                <c:pt idx="6231">
                  <c:v>40828.72118055998</c:v>
                </c:pt>
                <c:pt idx="6232">
                  <c:v>40828.721296299998</c:v>
                </c:pt>
                <c:pt idx="6233">
                  <c:v>40828.721412039995</c:v>
                </c:pt>
                <c:pt idx="6234">
                  <c:v>40828.721527779991</c:v>
                </c:pt>
                <c:pt idx="6235">
                  <c:v>40828.721643519988</c:v>
                </c:pt>
                <c:pt idx="6236">
                  <c:v>40828.721759259992</c:v>
                </c:pt>
                <c:pt idx="6237">
                  <c:v>40828.721874999996</c:v>
                </c:pt>
                <c:pt idx="6238">
                  <c:v>40828.721990739985</c:v>
                </c:pt>
                <c:pt idx="6239">
                  <c:v>40828.722106479996</c:v>
                </c:pt>
                <c:pt idx="6240">
                  <c:v>40828.72222222</c:v>
                </c:pt>
                <c:pt idx="6241">
                  <c:v>40828.722337959996</c:v>
                </c:pt>
                <c:pt idx="6242">
                  <c:v>40828.722453699993</c:v>
                </c:pt>
                <c:pt idx="6243">
                  <c:v>40828.722569439997</c:v>
                </c:pt>
                <c:pt idx="6244">
                  <c:v>40828.722685179993</c:v>
                </c:pt>
                <c:pt idx="6245">
                  <c:v>40828.722800929994</c:v>
                </c:pt>
                <c:pt idx="6246">
                  <c:v>40828.722916669991</c:v>
                </c:pt>
                <c:pt idx="6247">
                  <c:v>40828.723032409995</c:v>
                </c:pt>
                <c:pt idx="6248">
                  <c:v>40828.723148149991</c:v>
                </c:pt>
                <c:pt idx="6249">
                  <c:v>40828.723263889995</c:v>
                </c:pt>
                <c:pt idx="6250">
                  <c:v>40828.723379629992</c:v>
                </c:pt>
                <c:pt idx="6251">
                  <c:v>40828.723495369995</c:v>
                </c:pt>
                <c:pt idx="6252">
                  <c:v>40828.723611109992</c:v>
                </c:pt>
                <c:pt idx="6253">
                  <c:v>40828.723726849988</c:v>
                </c:pt>
                <c:pt idx="6254">
                  <c:v>40828.723842589992</c:v>
                </c:pt>
                <c:pt idx="6255">
                  <c:v>40828.723958329996</c:v>
                </c:pt>
                <c:pt idx="6256">
                  <c:v>40828.72407407</c:v>
                </c:pt>
                <c:pt idx="6257">
                  <c:v>40828.724189819994</c:v>
                </c:pt>
                <c:pt idx="6258">
                  <c:v>40828.72430555999</c:v>
                </c:pt>
                <c:pt idx="6259">
                  <c:v>40828.724421299994</c:v>
                </c:pt>
                <c:pt idx="6260">
                  <c:v>40828.724537039998</c:v>
                </c:pt>
                <c:pt idx="6261">
                  <c:v>40828.724652779994</c:v>
                </c:pt>
                <c:pt idx="6262">
                  <c:v>40828.724768519984</c:v>
                </c:pt>
                <c:pt idx="6263">
                  <c:v>40828.724884259995</c:v>
                </c:pt>
                <c:pt idx="6264">
                  <c:v>40828.724999999999</c:v>
                </c:pt>
                <c:pt idx="6265">
                  <c:v>40828.725115739995</c:v>
                </c:pt>
                <c:pt idx="6266">
                  <c:v>40828.725231479999</c:v>
                </c:pt>
                <c:pt idx="6267">
                  <c:v>40828.725347219995</c:v>
                </c:pt>
                <c:pt idx="6268">
                  <c:v>40828.725462959985</c:v>
                </c:pt>
                <c:pt idx="6269">
                  <c:v>40828.725578699996</c:v>
                </c:pt>
                <c:pt idx="6270">
                  <c:v>40828.72569444</c:v>
                </c:pt>
                <c:pt idx="6271">
                  <c:v>40828.725810190001</c:v>
                </c:pt>
                <c:pt idx="6272">
                  <c:v>40828.72592592999</c:v>
                </c:pt>
                <c:pt idx="6273">
                  <c:v>40828.726041669994</c:v>
                </c:pt>
                <c:pt idx="6274">
                  <c:v>40828.726157409998</c:v>
                </c:pt>
                <c:pt idx="6275">
                  <c:v>40828.726273150001</c:v>
                </c:pt>
                <c:pt idx="6276">
                  <c:v>40828.726388889991</c:v>
                </c:pt>
                <c:pt idx="6277">
                  <c:v>40828.726504629994</c:v>
                </c:pt>
                <c:pt idx="6278">
                  <c:v>40828.726620369991</c:v>
                </c:pt>
                <c:pt idx="6279">
                  <c:v>40828.726736109995</c:v>
                </c:pt>
                <c:pt idx="6280">
                  <c:v>40828.726851849999</c:v>
                </c:pt>
                <c:pt idx="6281">
                  <c:v>40828.726967589995</c:v>
                </c:pt>
                <c:pt idx="6282">
                  <c:v>40828.727083329992</c:v>
                </c:pt>
                <c:pt idx="6283">
                  <c:v>40828.727199069996</c:v>
                </c:pt>
                <c:pt idx="6284">
                  <c:v>40828.727314809992</c:v>
                </c:pt>
                <c:pt idx="6285">
                  <c:v>40828.727430559986</c:v>
                </c:pt>
                <c:pt idx="6286">
                  <c:v>40828.727546299997</c:v>
                </c:pt>
                <c:pt idx="6287">
                  <c:v>40828.727662039993</c:v>
                </c:pt>
                <c:pt idx="6288">
                  <c:v>40828.72777777999</c:v>
                </c:pt>
                <c:pt idx="6289">
                  <c:v>40828.727893519994</c:v>
                </c:pt>
                <c:pt idx="6290">
                  <c:v>40828.728009259998</c:v>
                </c:pt>
                <c:pt idx="6291">
                  <c:v>40828.728124999994</c:v>
                </c:pt>
                <c:pt idx="6292">
                  <c:v>40828.728240739991</c:v>
                </c:pt>
                <c:pt idx="6293">
                  <c:v>40828.728356480002</c:v>
                </c:pt>
                <c:pt idx="6294">
                  <c:v>40828.728472219991</c:v>
                </c:pt>
                <c:pt idx="6295">
                  <c:v>40828.728587959995</c:v>
                </c:pt>
                <c:pt idx="6296">
                  <c:v>40828.728703699991</c:v>
                </c:pt>
                <c:pt idx="6297">
                  <c:v>40828.72881944001</c:v>
                </c:pt>
                <c:pt idx="6298">
                  <c:v>40828.728935179999</c:v>
                </c:pt>
                <c:pt idx="6299">
                  <c:v>40828.729050929993</c:v>
                </c:pt>
                <c:pt idx="6300">
                  <c:v>40828.729166669982</c:v>
                </c:pt>
                <c:pt idx="6301">
                  <c:v>40828.729282409993</c:v>
                </c:pt>
                <c:pt idx="6302">
                  <c:v>40828.729398149997</c:v>
                </c:pt>
                <c:pt idx="6303">
                  <c:v>40828.729513890001</c:v>
                </c:pt>
                <c:pt idx="6304">
                  <c:v>40828.72962962999</c:v>
                </c:pt>
                <c:pt idx="6305">
                  <c:v>40828.729745369994</c:v>
                </c:pt>
                <c:pt idx="6306">
                  <c:v>40828.72986110999</c:v>
                </c:pt>
                <c:pt idx="6307">
                  <c:v>40828.729976849994</c:v>
                </c:pt>
                <c:pt idx="6308">
                  <c:v>40828.730092589991</c:v>
                </c:pt>
                <c:pt idx="6309">
                  <c:v>40828.730208330002</c:v>
                </c:pt>
                <c:pt idx="6310">
                  <c:v>40828.730324069991</c:v>
                </c:pt>
                <c:pt idx="6311">
                  <c:v>40828.730439819992</c:v>
                </c:pt>
                <c:pt idx="6312">
                  <c:v>40828.730555559996</c:v>
                </c:pt>
                <c:pt idx="6313">
                  <c:v>40828.7306713</c:v>
                </c:pt>
                <c:pt idx="6314">
                  <c:v>40828.730787040004</c:v>
                </c:pt>
                <c:pt idx="6315">
                  <c:v>40828.730902779993</c:v>
                </c:pt>
                <c:pt idx="6316">
                  <c:v>40828.731018519989</c:v>
                </c:pt>
                <c:pt idx="6317">
                  <c:v>40828.731134259993</c:v>
                </c:pt>
                <c:pt idx="6318">
                  <c:v>40828.731249999997</c:v>
                </c:pt>
                <c:pt idx="6319">
                  <c:v>40828.731365739994</c:v>
                </c:pt>
                <c:pt idx="6320">
                  <c:v>40828.73148147999</c:v>
                </c:pt>
                <c:pt idx="6321">
                  <c:v>40828.731597220001</c:v>
                </c:pt>
                <c:pt idx="6322">
                  <c:v>40828.731712959991</c:v>
                </c:pt>
                <c:pt idx="6323">
                  <c:v>40828.731828699994</c:v>
                </c:pt>
                <c:pt idx="6324">
                  <c:v>40828.731944439991</c:v>
                </c:pt>
                <c:pt idx="6325">
                  <c:v>40828.732060189992</c:v>
                </c:pt>
                <c:pt idx="6326">
                  <c:v>40828.732175929996</c:v>
                </c:pt>
                <c:pt idx="6327">
                  <c:v>40828.73229167</c:v>
                </c:pt>
                <c:pt idx="6328">
                  <c:v>40828.732407409996</c:v>
                </c:pt>
                <c:pt idx="6329">
                  <c:v>40828.73252315</c:v>
                </c:pt>
                <c:pt idx="6330">
                  <c:v>40828.732638889996</c:v>
                </c:pt>
                <c:pt idx="6331">
                  <c:v>40828.732754629993</c:v>
                </c:pt>
                <c:pt idx="6332">
                  <c:v>40828.732870369997</c:v>
                </c:pt>
                <c:pt idx="6333">
                  <c:v>40828.732986109993</c:v>
                </c:pt>
                <c:pt idx="6334">
                  <c:v>40828.73310184999</c:v>
                </c:pt>
                <c:pt idx="6335">
                  <c:v>40828.733217590001</c:v>
                </c:pt>
                <c:pt idx="6336">
                  <c:v>40828.733333329998</c:v>
                </c:pt>
                <c:pt idx="6337">
                  <c:v>40828.733449069994</c:v>
                </c:pt>
                <c:pt idx="6338">
                  <c:v>40828.733564809991</c:v>
                </c:pt>
                <c:pt idx="6339">
                  <c:v>40828.733680559984</c:v>
                </c:pt>
                <c:pt idx="6340">
                  <c:v>40828.733796299995</c:v>
                </c:pt>
                <c:pt idx="6341">
                  <c:v>40828.733912039992</c:v>
                </c:pt>
                <c:pt idx="6342">
                  <c:v>40828.734027779996</c:v>
                </c:pt>
                <c:pt idx="6343">
                  <c:v>40828.734143519992</c:v>
                </c:pt>
                <c:pt idx="6344">
                  <c:v>40828.734259260003</c:v>
                </c:pt>
                <c:pt idx="6345">
                  <c:v>40828.734375</c:v>
                </c:pt>
                <c:pt idx="6346">
                  <c:v>40828.734490739989</c:v>
                </c:pt>
                <c:pt idx="6347">
                  <c:v>40828.73460648</c:v>
                </c:pt>
                <c:pt idx="6348">
                  <c:v>40828.73472221999</c:v>
                </c:pt>
                <c:pt idx="6349">
                  <c:v>40828.734837960001</c:v>
                </c:pt>
                <c:pt idx="6350">
                  <c:v>40828.734953699997</c:v>
                </c:pt>
                <c:pt idx="6351">
                  <c:v>40828.735069440001</c:v>
                </c:pt>
                <c:pt idx="6352">
                  <c:v>40828.735185189995</c:v>
                </c:pt>
                <c:pt idx="6353">
                  <c:v>40828.735300929991</c:v>
                </c:pt>
                <c:pt idx="6354">
                  <c:v>40828.735416669995</c:v>
                </c:pt>
                <c:pt idx="6355">
                  <c:v>40828.735532409999</c:v>
                </c:pt>
                <c:pt idx="6356">
                  <c:v>40828.735648149996</c:v>
                </c:pt>
                <c:pt idx="6357">
                  <c:v>40828.735763889985</c:v>
                </c:pt>
                <c:pt idx="6358">
                  <c:v>40828.735879629996</c:v>
                </c:pt>
                <c:pt idx="6359">
                  <c:v>40828.73599537</c:v>
                </c:pt>
                <c:pt idx="6360">
                  <c:v>40828.736111110004</c:v>
                </c:pt>
                <c:pt idx="6361">
                  <c:v>40828.73622685</c:v>
                </c:pt>
                <c:pt idx="6362">
                  <c:v>40828.736342589989</c:v>
                </c:pt>
                <c:pt idx="6363">
                  <c:v>40828.73645833</c:v>
                </c:pt>
                <c:pt idx="6364">
                  <c:v>40828.736574069997</c:v>
                </c:pt>
                <c:pt idx="6365">
                  <c:v>40828.736689809994</c:v>
                </c:pt>
                <c:pt idx="6366">
                  <c:v>40828.736805559995</c:v>
                </c:pt>
                <c:pt idx="6367">
                  <c:v>40828.736921299998</c:v>
                </c:pt>
                <c:pt idx="6368">
                  <c:v>40828.737037040002</c:v>
                </c:pt>
                <c:pt idx="6369">
                  <c:v>40828.737152779991</c:v>
                </c:pt>
                <c:pt idx="6370">
                  <c:v>40828.737268519995</c:v>
                </c:pt>
                <c:pt idx="6371">
                  <c:v>40828.737384259992</c:v>
                </c:pt>
                <c:pt idx="6372">
                  <c:v>40828.737499999996</c:v>
                </c:pt>
                <c:pt idx="6373">
                  <c:v>40828.737615739992</c:v>
                </c:pt>
                <c:pt idx="6374">
                  <c:v>40828.737731479996</c:v>
                </c:pt>
                <c:pt idx="6375">
                  <c:v>40828.73784722</c:v>
                </c:pt>
                <c:pt idx="6376">
                  <c:v>40828.737962959989</c:v>
                </c:pt>
                <c:pt idx="6377">
                  <c:v>40828.7380787</c:v>
                </c:pt>
                <c:pt idx="6378">
                  <c:v>40828.738194439997</c:v>
                </c:pt>
                <c:pt idx="6379">
                  <c:v>40828.738310180001</c:v>
                </c:pt>
                <c:pt idx="6380">
                  <c:v>40828.738425929994</c:v>
                </c:pt>
                <c:pt idx="6381">
                  <c:v>40828.738541669991</c:v>
                </c:pt>
                <c:pt idx="6382">
                  <c:v>40828.738657410002</c:v>
                </c:pt>
                <c:pt idx="6383">
                  <c:v>40828.738773149998</c:v>
                </c:pt>
                <c:pt idx="6384">
                  <c:v>40828.738888890002</c:v>
                </c:pt>
                <c:pt idx="6385">
                  <c:v>40828.739004629992</c:v>
                </c:pt>
                <c:pt idx="6386">
                  <c:v>40828.739120369995</c:v>
                </c:pt>
                <c:pt idx="6387">
                  <c:v>40828.739236109999</c:v>
                </c:pt>
                <c:pt idx="6388">
                  <c:v>40828.739351849996</c:v>
                </c:pt>
                <c:pt idx="6389">
                  <c:v>40828.739467589992</c:v>
                </c:pt>
                <c:pt idx="6390">
                  <c:v>40828.739583329996</c:v>
                </c:pt>
                <c:pt idx="6391">
                  <c:v>40828.73969907</c:v>
                </c:pt>
                <c:pt idx="6392">
                  <c:v>40828.739814820001</c:v>
                </c:pt>
                <c:pt idx="6393">
                  <c:v>40828.73993055999</c:v>
                </c:pt>
                <c:pt idx="6394">
                  <c:v>40828.740046300001</c:v>
                </c:pt>
                <c:pt idx="6395">
                  <c:v>40828.740162039991</c:v>
                </c:pt>
                <c:pt idx="6396">
                  <c:v>40828.740277780002</c:v>
                </c:pt>
                <c:pt idx="6397">
                  <c:v>40828.740393519991</c:v>
                </c:pt>
                <c:pt idx="6398">
                  <c:v>40828.740509260002</c:v>
                </c:pt>
                <c:pt idx="6399">
                  <c:v>40828.740624999999</c:v>
                </c:pt>
                <c:pt idx="6400">
                  <c:v>40828.740740739995</c:v>
                </c:pt>
                <c:pt idx="6401">
                  <c:v>40828.740856480006</c:v>
                </c:pt>
                <c:pt idx="6402">
                  <c:v>40828.740972220003</c:v>
                </c:pt>
                <c:pt idx="6403">
                  <c:v>40828.741087959992</c:v>
                </c:pt>
                <c:pt idx="6404">
                  <c:v>40828.741203699996</c:v>
                </c:pt>
                <c:pt idx="6405">
                  <c:v>40828.741319440007</c:v>
                </c:pt>
                <c:pt idx="6406">
                  <c:v>40828.741435190001</c:v>
                </c:pt>
                <c:pt idx="6407">
                  <c:v>40828.741550929997</c:v>
                </c:pt>
                <c:pt idx="6408">
                  <c:v>40828.741666669994</c:v>
                </c:pt>
                <c:pt idx="6409">
                  <c:v>40828.74178240999</c:v>
                </c:pt>
                <c:pt idx="6410">
                  <c:v>40828.741898150001</c:v>
                </c:pt>
                <c:pt idx="6411">
                  <c:v>40828.742013889998</c:v>
                </c:pt>
                <c:pt idx="6412">
                  <c:v>40828.742129629994</c:v>
                </c:pt>
                <c:pt idx="6413">
                  <c:v>40828.742245369998</c:v>
                </c:pt>
                <c:pt idx="6414">
                  <c:v>40828.742361109995</c:v>
                </c:pt>
                <c:pt idx="6415">
                  <c:v>40828.742476849999</c:v>
                </c:pt>
                <c:pt idx="6416">
                  <c:v>40828.742592590002</c:v>
                </c:pt>
                <c:pt idx="6417">
                  <c:v>40828.742708329999</c:v>
                </c:pt>
                <c:pt idx="6418">
                  <c:v>40828.742824070003</c:v>
                </c:pt>
                <c:pt idx="6419">
                  <c:v>40828.742939809999</c:v>
                </c:pt>
                <c:pt idx="6420">
                  <c:v>40828.743055559993</c:v>
                </c:pt>
                <c:pt idx="6421">
                  <c:v>40828.743171299997</c:v>
                </c:pt>
                <c:pt idx="6422">
                  <c:v>40828.743287040001</c:v>
                </c:pt>
                <c:pt idx="6423">
                  <c:v>40828.74340277999</c:v>
                </c:pt>
                <c:pt idx="6424">
                  <c:v>40828.743518520001</c:v>
                </c:pt>
                <c:pt idx="6425">
                  <c:v>40828.743634259998</c:v>
                </c:pt>
                <c:pt idx="6426">
                  <c:v>40828.743749999994</c:v>
                </c:pt>
                <c:pt idx="6427">
                  <c:v>40828.743865739991</c:v>
                </c:pt>
                <c:pt idx="6428">
                  <c:v>40828.743981479995</c:v>
                </c:pt>
                <c:pt idx="6429">
                  <c:v>40828.744097219998</c:v>
                </c:pt>
                <c:pt idx="6430">
                  <c:v>40828.744212960002</c:v>
                </c:pt>
                <c:pt idx="6431">
                  <c:v>40828.744328699999</c:v>
                </c:pt>
                <c:pt idx="6432">
                  <c:v>40828.744444440003</c:v>
                </c:pt>
                <c:pt idx="6433">
                  <c:v>40828.744560179999</c:v>
                </c:pt>
                <c:pt idx="6434">
                  <c:v>40828.74467593</c:v>
                </c:pt>
                <c:pt idx="6435">
                  <c:v>40828.744791669989</c:v>
                </c:pt>
                <c:pt idx="6436">
                  <c:v>40828.74490741</c:v>
                </c:pt>
                <c:pt idx="6437">
                  <c:v>40828.745023149997</c:v>
                </c:pt>
                <c:pt idx="6438">
                  <c:v>40828.745138890001</c:v>
                </c:pt>
                <c:pt idx="6439">
                  <c:v>40828.745254629997</c:v>
                </c:pt>
                <c:pt idx="6440">
                  <c:v>40828.745370370001</c:v>
                </c:pt>
                <c:pt idx="6441">
                  <c:v>40828.74548610999</c:v>
                </c:pt>
                <c:pt idx="6442">
                  <c:v>40828.745601849994</c:v>
                </c:pt>
                <c:pt idx="6443">
                  <c:v>40828.745717589991</c:v>
                </c:pt>
                <c:pt idx="6444">
                  <c:v>40828.745833330002</c:v>
                </c:pt>
                <c:pt idx="6445">
                  <c:v>40828.745949069991</c:v>
                </c:pt>
                <c:pt idx="6446">
                  <c:v>40828.746064819992</c:v>
                </c:pt>
                <c:pt idx="6447">
                  <c:v>40828.746180559989</c:v>
                </c:pt>
                <c:pt idx="6448">
                  <c:v>40828.746296300007</c:v>
                </c:pt>
                <c:pt idx="6449">
                  <c:v>40828.746412040011</c:v>
                </c:pt>
                <c:pt idx="6450">
                  <c:v>40828.74652778</c:v>
                </c:pt>
                <c:pt idx="6451">
                  <c:v>40828.746643519989</c:v>
                </c:pt>
                <c:pt idx="6452">
                  <c:v>40828.746759260001</c:v>
                </c:pt>
                <c:pt idx="6453">
                  <c:v>40828.746875000004</c:v>
                </c:pt>
                <c:pt idx="6454">
                  <c:v>40828.746990740001</c:v>
                </c:pt>
                <c:pt idx="6455">
                  <c:v>40828.747106479997</c:v>
                </c:pt>
                <c:pt idx="6456">
                  <c:v>40828.747222220001</c:v>
                </c:pt>
                <c:pt idx="6457">
                  <c:v>40828.747337959998</c:v>
                </c:pt>
                <c:pt idx="6458">
                  <c:v>40828.747453699994</c:v>
                </c:pt>
                <c:pt idx="6459">
                  <c:v>40828.747569439998</c:v>
                </c:pt>
                <c:pt idx="6460">
                  <c:v>40828.747685189992</c:v>
                </c:pt>
                <c:pt idx="6461">
                  <c:v>40828.747800929996</c:v>
                </c:pt>
                <c:pt idx="6462">
                  <c:v>40828.74791667</c:v>
                </c:pt>
                <c:pt idx="6463">
                  <c:v>40828.748032410003</c:v>
                </c:pt>
                <c:pt idx="6464">
                  <c:v>40828.74814815</c:v>
                </c:pt>
                <c:pt idx="6465">
                  <c:v>40828.748263889996</c:v>
                </c:pt>
                <c:pt idx="6466">
                  <c:v>40828.74837963</c:v>
                </c:pt>
                <c:pt idx="6467">
                  <c:v>40828.748495369997</c:v>
                </c:pt>
                <c:pt idx="6468">
                  <c:v>40828.748611110001</c:v>
                </c:pt>
                <c:pt idx="6469">
                  <c:v>40828.748726849997</c:v>
                </c:pt>
                <c:pt idx="6470">
                  <c:v>40828.748842590001</c:v>
                </c:pt>
                <c:pt idx="6471">
                  <c:v>40828.748958330005</c:v>
                </c:pt>
                <c:pt idx="6472">
                  <c:v>40828.749074070001</c:v>
                </c:pt>
                <c:pt idx="6473">
                  <c:v>40828.749189809991</c:v>
                </c:pt>
                <c:pt idx="6474">
                  <c:v>40828.749305559992</c:v>
                </c:pt>
                <c:pt idx="6475">
                  <c:v>40828.749421299995</c:v>
                </c:pt>
                <c:pt idx="6476">
                  <c:v>40828.749537039999</c:v>
                </c:pt>
                <c:pt idx="6477">
                  <c:v>40828.749652779996</c:v>
                </c:pt>
                <c:pt idx="6478">
                  <c:v>40828.749768519992</c:v>
                </c:pt>
                <c:pt idx="6479">
                  <c:v>40828.749884259996</c:v>
                </c:pt>
                <c:pt idx="6480">
                  <c:v>40828.75</c:v>
                </c:pt>
                <c:pt idx="6481">
                  <c:v>40828.750115739997</c:v>
                </c:pt>
                <c:pt idx="6482">
                  <c:v>40828.750231480008</c:v>
                </c:pt>
                <c:pt idx="6483">
                  <c:v>40828.750347219997</c:v>
                </c:pt>
                <c:pt idx="6484">
                  <c:v>40828.750462959993</c:v>
                </c:pt>
                <c:pt idx="6485">
                  <c:v>40828.750578700005</c:v>
                </c:pt>
                <c:pt idx="6486">
                  <c:v>40828.750694440008</c:v>
                </c:pt>
                <c:pt idx="6487">
                  <c:v>40828.750810190009</c:v>
                </c:pt>
                <c:pt idx="6488">
                  <c:v>40828.750925929999</c:v>
                </c:pt>
                <c:pt idx="6489">
                  <c:v>40828.751041669995</c:v>
                </c:pt>
                <c:pt idx="6490">
                  <c:v>40828.751157409999</c:v>
                </c:pt>
                <c:pt idx="6491">
                  <c:v>40828.751273150003</c:v>
                </c:pt>
                <c:pt idx="6492">
                  <c:v>40828.751388889992</c:v>
                </c:pt>
                <c:pt idx="6493">
                  <c:v>40828.751504629996</c:v>
                </c:pt>
                <c:pt idx="6494">
                  <c:v>40828.75162037</c:v>
                </c:pt>
                <c:pt idx="6495">
                  <c:v>40828.751736110004</c:v>
                </c:pt>
                <c:pt idx="6496">
                  <c:v>40828.75185185</c:v>
                </c:pt>
                <c:pt idx="6497">
                  <c:v>40828.751967589989</c:v>
                </c:pt>
                <c:pt idx="6498">
                  <c:v>40828.75208333</c:v>
                </c:pt>
                <c:pt idx="6499">
                  <c:v>40828.752199069997</c:v>
                </c:pt>
                <c:pt idx="6500">
                  <c:v>40828.752314810001</c:v>
                </c:pt>
                <c:pt idx="6501">
                  <c:v>40828.752430559995</c:v>
                </c:pt>
                <c:pt idx="6502">
                  <c:v>40828.752546300006</c:v>
                </c:pt>
                <c:pt idx="6503">
                  <c:v>40828.752662040002</c:v>
                </c:pt>
                <c:pt idx="6504">
                  <c:v>40828.752777779999</c:v>
                </c:pt>
                <c:pt idx="6505">
                  <c:v>40828.752893520003</c:v>
                </c:pt>
                <c:pt idx="6506">
                  <c:v>40828.753009259999</c:v>
                </c:pt>
                <c:pt idx="6507">
                  <c:v>40828.753124999996</c:v>
                </c:pt>
                <c:pt idx="6508">
                  <c:v>40828.753240739992</c:v>
                </c:pt>
                <c:pt idx="6509">
                  <c:v>40828.753356480003</c:v>
                </c:pt>
                <c:pt idx="6510">
                  <c:v>40828.75347222</c:v>
                </c:pt>
                <c:pt idx="6511">
                  <c:v>40828.753587959996</c:v>
                </c:pt>
                <c:pt idx="6512">
                  <c:v>40828.753703699993</c:v>
                </c:pt>
                <c:pt idx="6513">
                  <c:v>40828.753819440004</c:v>
                </c:pt>
                <c:pt idx="6514">
                  <c:v>40828.753935180001</c:v>
                </c:pt>
                <c:pt idx="6515">
                  <c:v>40828.754050930002</c:v>
                </c:pt>
                <c:pt idx="6516">
                  <c:v>40828.754166669991</c:v>
                </c:pt>
                <c:pt idx="6517">
                  <c:v>40828.754282410002</c:v>
                </c:pt>
                <c:pt idx="6518">
                  <c:v>40828.754398150006</c:v>
                </c:pt>
                <c:pt idx="6519">
                  <c:v>40828.75451389001</c:v>
                </c:pt>
                <c:pt idx="6520">
                  <c:v>40828.754629629999</c:v>
                </c:pt>
                <c:pt idx="6521">
                  <c:v>40828.754745370003</c:v>
                </c:pt>
                <c:pt idx="6522">
                  <c:v>40828.754861109999</c:v>
                </c:pt>
                <c:pt idx="6523">
                  <c:v>40828.754976850003</c:v>
                </c:pt>
                <c:pt idx="6524">
                  <c:v>40828.75509259</c:v>
                </c:pt>
                <c:pt idx="6525">
                  <c:v>40828.755208330003</c:v>
                </c:pt>
                <c:pt idx="6526">
                  <c:v>40828.75532407</c:v>
                </c:pt>
                <c:pt idx="6527">
                  <c:v>40828.755439820001</c:v>
                </c:pt>
                <c:pt idx="6528">
                  <c:v>40828.755555559997</c:v>
                </c:pt>
                <c:pt idx="6529">
                  <c:v>40828.755671300001</c:v>
                </c:pt>
                <c:pt idx="6530">
                  <c:v>40828.755787039991</c:v>
                </c:pt>
                <c:pt idx="6531">
                  <c:v>40828.755902779994</c:v>
                </c:pt>
                <c:pt idx="6532">
                  <c:v>40828.756018519998</c:v>
                </c:pt>
                <c:pt idx="6533">
                  <c:v>40828.756134260002</c:v>
                </c:pt>
                <c:pt idx="6534">
                  <c:v>40828.756250000006</c:v>
                </c:pt>
                <c:pt idx="6535">
                  <c:v>40828.756365740002</c:v>
                </c:pt>
                <c:pt idx="6536">
                  <c:v>40828.756481479999</c:v>
                </c:pt>
                <c:pt idx="6537">
                  <c:v>40828.75659722001</c:v>
                </c:pt>
                <c:pt idx="6538">
                  <c:v>40828.756712959999</c:v>
                </c:pt>
                <c:pt idx="6539">
                  <c:v>40828.756828700003</c:v>
                </c:pt>
                <c:pt idx="6540">
                  <c:v>40828.756944440007</c:v>
                </c:pt>
                <c:pt idx="6541">
                  <c:v>40828.757060190001</c:v>
                </c:pt>
                <c:pt idx="6542">
                  <c:v>40828.757175929997</c:v>
                </c:pt>
                <c:pt idx="6543">
                  <c:v>40828.757291670001</c:v>
                </c:pt>
                <c:pt idx="6544">
                  <c:v>40828.757407409998</c:v>
                </c:pt>
                <c:pt idx="6545">
                  <c:v>40828.757523150001</c:v>
                </c:pt>
                <c:pt idx="6546">
                  <c:v>40828.757638889998</c:v>
                </c:pt>
                <c:pt idx="6547">
                  <c:v>40828.757754629994</c:v>
                </c:pt>
                <c:pt idx="6548">
                  <c:v>40828.757870369998</c:v>
                </c:pt>
                <c:pt idx="6549">
                  <c:v>40828.757986109995</c:v>
                </c:pt>
                <c:pt idx="6550">
                  <c:v>40828.758101849999</c:v>
                </c:pt>
                <c:pt idx="6551">
                  <c:v>40828.75821759001</c:v>
                </c:pt>
                <c:pt idx="6552">
                  <c:v>40828.758333330006</c:v>
                </c:pt>
                <c:pt idx="6553">
                  <c:v>40828.758449070003</c:v>
                </c:pt>
                <c:pt idx="6554">
                  <c:v>40828.758564809999</c:v>
                </c:pt>
                <c:pt idx="6555">
                  <c:v>40828.758680559993</c:v>
                </c:pt>
                <c:pt idx="6556">
                  <c:v>40828.758796300004</c:v>
                </c:pt>
                <c:pt idx="6557">
                  <c:v>40828.758912040008</c:v>
                </c:pt>
                <c:pt idx="6558">
                  <c:v>40828.759027779997</c:v>
                </c:pt>
                <c:pt idx="6559">
                  <c:v>40828.759143519994</c:v>
                </c:pt>
                <c:pt idx="6560">
                  <c:v>40828.759259260005</c:v>
                </c:pt>
                <c:pt idx="6561">
                  <c:v>40828.759375000001</c:v>
                </c:pt>
                <c:pt idx="6562">
                  <c:v>40828.759490739991</c:v>
                </c:pt>
                <c:pt idx="6563">
                  <c:v>40828.759606480002</c:v>
                </c:pt>
                <c:pt idx="6564">
                  <c:v>40828.759722219991</c:v>
                </c:pt>
                <c:pt idx="6565">
                  <c:v>40828.759837960002</c:v>
                </c:pt>
                <c:pt idx="6566">
                  <c:v>40828.759953699999</c:v>
                </c:pt>
                <c:pt idx="6567">
                  <c:v>40828.760069440003</c:v>
                </c:pt>
                <c:pt idx="6568">
                  <c:v>40828.760185179992</c:v>
                </c:pt>
                <c:pt idx="6569">
                  <c:v>40828.760300929993</c:v>
                </c:pt>
                <c:pt idx="6570">
                  <c:v>40828.760416669989</c:v>
                </c:pt>
                <c:pt idx="6571">
                  <c:v>40828.76053241</c:v>
                </c:pt>
                <c:pt idx="6572">
                  <c:v>40828.760648149997</c:v>
                </c:pt>
                <c:pt idx="6573">
                  <c:v>40828.760763889994</c:v>
                </c:pt>
                <c:pt idx="6574">
                  <c:v>40828.760879629997</c:v>
                </c:pt>
                <c:pt idx="6575">
                  <c:v>40828.760995370001</c:v>
                </c:pt>
                <c:pt idx="6576">
                  <c:v>40828.76111110999</c:v>
                </c:pt>
                <c:pt idx="6577">
                  <c:v>40828.761226849994</c:v>
                </c:pt>
                <c:pt idx="6578">
                  <c:v>40828.761342589984</c:v>
                </c:pt>
                <c:pt idx="6579">
                  <c:v>40828.761458329995</c:v>
                </c:pt>
                <c:pt idx="6580">
                  <c:v>40828.761574069991</c:v>
                </c:pt>
                <c:pt idx="6581">
                  <c:v>40828.761689819985</c:v>
                </c:pt>
                <c:pt idx="6582">
                  <c:v>40828.761805559989</c:v>
                </c:pt>
                <c:pt idx="6583">
                  <c:v>40828.761921299993</c:v>
                </c:pt>
                <c:pt idx="6584">
                  <c:v>40828.762037040011</c:v>
                </c:pt>
                <c:pt idx="6585">
                  <c:v>40828.762152779993</c:v>
                </c:pt>
                <c:pt idx="6586">
                  <c:v>40828.762268519989</c:v>
                </c:pt>
                <c:pt idx="6587">
                  <c:v>40828.762384259993</c:v>
                </c:pt>
                <c:pt idx="6588">
                  <c:v>40828.762499999997</c:v>
                </c:pt>
                <c:pt idx="6589">
                  <c:v>40828.762615740001</c:v>
                </c:pt>
                <c:pt idx="6590">
                  <c:v>40828.762731479997</c:v>
                </c:pt>
                <c:pt idx="6591">
                  <c:v>40828.762847220001</c:v>
                </c:pt>
                <c:pt idx="6592">
                  <c:v>40828.762962959991</c:v>
                </c:pt>
                <c:pt idx="6593">
                  <c:v>40828.763078699994</c:v>
                </c:pt>
                <c:pt idx="6594">
                  <c:v>40828.763194439991</c:v>
                </c:pt>
                <c:pt idx="6595">
                  <c:v>40828.763310189992</c:v>
                </c:pt>
                <c:pt idx="6596">
                  <c:v>40828.763425929988</c:v>
                </c:pt>
                <c:pt idx="6597">
                  <c:v>40828.763541669992</c:v>
                </c:pt>
                <c:pt idx="6598">
                  <c:v>40828.763657409996</c:v>
                </c:pt>
                <c:pt idx="6599">
                  <c:v>40828.763773149993</c:v>
                </c:pt>
                <c:pt idx="6600">
                  <c:v>40828.763888889989</c:v>
                </c:pt>
                <c:pt idx="6601">
                  <c:v>40828.764004629993</c:v>
                </c:pt>
                <c:pt idx="6602">
                  <c:v>40828.76412036999</c:v>
                </c:pt>
                <c:pt idx="6603">
                  <c:v>40828.764236110001</c:v>
                </c:pt>
                <c:pt idx="6604">
                  <c:v>40828.764351849997</c:v>
                </c:pt>
                <c:pt idx="6605">
                  <c:v>40828.764467589994</c:v>
                </c:pt>
                <c:pt idx="6606">
                  <c:v>40828.764583329998</c:v>
                </c:pt>
                <c:pt idx="6607">
                  <c:v>40828.764699070001</c:v>
                </c:pt>
                <c:pt idx="6608">
                  <c:v>40828.764814809998</c:v>
                </c:pt>
                <c:pt idx="6609">
                  <c:v>40828.764930559992</c:v>
                </c:pt>
                <c:pt idx="6610">
                  <c:v>40828.765046299995</c:v>
                </c:pt>
                <c:pt idx="6611">
                  <c:v>40828.765162039985</c:v>
                </c:pt>
                <c:pt idx="6612">
                  <c:v>40828.765277779996</c:v>
                </c:pt>
                <c:pt idx="6613">
                  <c:v>40828.765393519992</c:v>
                </c:pt>
                <c:pt idx="6614">
                  <c:v>40828.765509259996</c:v>
                </c:pt>
                <c:pt idx="6615">
                  <c:v>40828.765624999993</c:v>
                </c:pt>
                <c:pt idx="6616">
                  <c:v>40828.765740739982</c:v>
                </c:pt>
                <c:pt idx="6617">
                  <c:v>40828.76585648</c:v>
                </c:pt>
                <c:pt idx="6618">
                  <c:v>40828.76597221999</c:v>
                </c:pt>
                <c:pt idx="6619">
                  <c:v>40828.766087959993</c:v>
                </c:pt>
                <c:pt idx="6620">
                  <c:v>40828.766203699997</c:v>
                </c:pt>
                <c:pt idx="6621">
                  <c:v>40828.766319440008</c:v>
                </c:pt>
                <c:pt idx="6622">
                  <c:v>40828.766435190002</c:v>
                </c:pt>
                <c:pt idx="6623">
                  <c:v>40828.766550929999</c:v>
                </c:pt>
                <c:pt idx="6624">
                  <c:v>40828.766666669995</c:v>
                </c:pt>
                <c:pt idx="6625">
                  <c:v>40828.766782409992</c:v>
                </c:pt>
                <c:pt idx="6626">
                  <c:v>40828.766898150003</c:v>
                </c:pt>
                <c:pt idx="6627">
                  <c:v>40828.767013889992</c:v>
                </c:pt>
                <c:pt idx="6628">
                  <c:v>40828.767129629989</c:v>
                </c:pt>
                <c:pt idx="6629">
                  <c:v>40828.76724537</c:v>
                </c:pt>
                <c:pt idx="6630">
                  <c:v>40828.767361109996</c:v>
                </c:pt>
                <c:pt idx="6631">
                  <c:v>40828.767476849993</c:v>
                </c:pt>
                <c:pt idx="6632">
                  <c:v>40828.767592589989</c:v>
                </c:pt>
                <c:pt idx="6633">
                  <c:v>40828.767708329993</c:v>
                </c:pt>
                <c:pt idx="6634">
                  <c:v>40828.76782406999</c:v>
                </c:pt>
                <c:pt idx="6635">
                  <c:v>40828.767939809994</c:v>
                </c:pt>
                <c:pt idx="6636">
                  <c:v>40828.768055559995</c:v>
                </c:pt>
                <c:pt idx="6637">
                  <c:v>40828.768171299998</c:v>
                </c:pt>
                <c:pt idx="6638">
                  <c:v>40828.768287040002</c:v>
                </c:pt>
                <c:pt idx="6639">
                  <c:v>40828.768402779991</c:v>
                </c:pt>
                <c:pt idx="6640">
                  <c:v>40828.768518520003</c:v>
                </c:pt>
                <c:pt idx="6641">
                  <c:v>40828.768634259999</c:v>
                </c:pt>
                <c:pt idx="6642">
                  <c:v>40828.768749999996</c:v>
                </c:pt>
                <c:pt idx="6643">
                  <c:v>40828.768865739992</c:v>
                </c:pt>
                <c:pt idx="6644">
                  <c:v>40828.768981479996</c:v>
                </c:pt>
                <c:pt idx="6645">
                  <c:v>40828.76909722</c:v>
                </c:pt>
                <c:pt idx="6646">
                  <c:v>40828.769212959996</c:v>
                </c:pt>
                <c:pt idx="6647">
                  <c:v>40828.769328699993</c:v>
                </c:pt>
                <c:pt idx="6648">
                  <c:v>40828.769444439989</c:v>
                </c:pt>
                <c:pt idx="6649">
                  <c:v>40828.769560179993</c:v>
                </c:pt>
                <c:pt idx="6650">
                  <c:v>40828.769675929994</c:v>
                </c:pt>
                <c:pt idx="6651">
                  <c:v>40828.769791669984</c:v>
                </c:pt>
                <c:pt idx="6652">
                  <c:v>40828.769907409995</c:v>
                </c:pt>
                <c:pt idx="6653">
                  <c:v>40828.770023149998</c:v>
                </c:pt>
                <c:pt idx="6654">
                  <c:v>40828.770138890002</c:v>
                </c:pt>
                <c:pt idx="6655">
                  <c:v>40828.770254629999</c:v>
                </c:pt>
                <c:pt idx="6656">
                  <c:v>40828.770370370003</c:v>
                </c:pt>
                <c:pt idx="6657">
                  <c:v>40828.770486109992</c:v>
                </c:pt>
                <c:pt idx="6658">
                  <c:v>40828.770601849996</c:v>
                </c:pt>
                <c:pt idx="6659">
                  <c:v>40828.77071759</c:v>
                </c:pt>
                <c:pt idx="6660">
                  <c:v>40828.770833330003</c:v>
                </c:pt>
                <c:pt idx="6661">
                  <c:v>40828.77094907</c:v>
                </c:pt>
                <c:pt idx="6662">
                  <c:v>40828.771064819994</c:v>
                </c:pt>
                <c:pt idx="6663">
                  <c:v>40828.771180559983</c:v>
                </c:pt>
                <c:pt idx="6664">
                  <c:v>40828.771296300001</c:v>
                </c:pt>
                <c:pt idx="6665">
                  <c:v>40828.771412039991</c:v>
                </c:pt>
                <c:pt idx="6666">
                  <c:v>40828.771527779994</c:v>
                </c:pt>
                <c:pt idx="6667">
                  <c:v>40828.771643519984</c:v>
                </c:pt>
                <c:pt idx="6668">
                  <c:v>40828.771759259995</c:v>
                </c:pt>
                <c:pt idx="6669">
                  <c:v>40828.771874999999</c:v>
                </c:pt>
                <c:pt idx="6670">
                  <c:v>40828.771990739995</c:v>
                </c:pt>
                <c:pt idx="6671">
                  <c:v>40828.772106479999</c:v>
                </c:pt>
                <c:pt idx="6672">
                  <c:v>40828.772222220003</c:v>
                </c:pt>
                <c:pt idx="6673">
                  <c:v>40828.772337959999</c:v>
                </c:pt>
                <c:pt idx="6674">
                  <c:v>40828.772453699996</c:v>
                </c:pt>
                <c:pt idx="6675">
                  <c:v>40828.772569440007</c:v>
                </c:pt>
                <c:pt idx="6676">
                  <c:v>40828.772685190001</c:v>
                </c:pt>
                <c:pt idx="6677">
                  <c:v>40828.772800929997</c:v>
                </c:pt>
                <c:pt idx="6678">
                  <c:v>40828.772916670001</c:v>
                </c:pt>
                <c:pt idx="6679">
                  <c:v>40828.773032409998</c:v>
                </c:pt>
                <c:pt idx="6680">
                  <c:v>40828.773148149994</c:v>
                </c:pt>
                <c:pt idx="6681">
                  <c:v>40828.773263889991</c:v>
                </c:pt>
                <c:pt idx="6682">
                  <c:v>40828.773379629994</c:v>
                </c:pt>
                <c:pt idx="6683">
                  <c:v>40828.773495369991</c:v>
                </c:pt>
                <c:pt idx="6684">
                  <c:v>40828.773611109995</c:v>
                </c:pt>
                <c:pt idx="6685">
                  <c:v>40828.773726849991</c:v>
                </c:pt>
                <c:pt idx="6686">
                  <c:v>40828.773842589995</c:v>
                </c:pt>
                <c:pt idx="6687">
                  <c:v>40828.773958329999</c:v>
                </c:pt>
                <c:pt idx="6688">
                  <c:v>40828.774074070003</c:v>
                </c:pt>
                <c:pt idx="6689">
                  <c:v>40828.774189809992</c:v>
                </c:pt>
                <c:pt idx="6690">
                  <c:v>40828.774305559993</c:v>
                </c:pt>
                <c:pt idx="6691">
                  <c:v>40828.774421299997</c:v>
                </c:pt>
                <c:pt idx="6692">
                  <c:v>40828.774537040008</c:v>
                </c:pt>
                <c:pt idx="6693">
                  <c:v>40828.774652779997</c:v>
                </c:pt>
                <c:pt idx="6694">
                  <c:v>40828.774768519994</c:v>
                </c:pt>
                <c:pt idx="6695">
                  <c:v>40828.774884259998</c:v>
                </c:pt>
                <c:pt idx="6696">
                  <c:v>40828.774999999994</c:v>
                </c:pt>
                <c:pt idx="6697">
                  <c:v>40828.775115739991</c:v>
                </c:pt>
                <c:pt idx="6698">
                  <c:v>40828.775231480002</c:v>
                </c:pt>
                <c:pt idx="6699">
                  <c:v>40828.775347219991</c:v>
                </c:pt>
                <c:pt idx="6700">
                  <c:v>40828.775462959988</c:v>
                </c:pt>
                <c:pt idx="6701">
                  <c:v>40828.775578699999</c:v>
                </c:pt>
                <c:pt idx="6702">
                  <c:v>40828.775694440003</c:v>
                </c:pt>
                <c:pt idx="6703">
                  <c:v>40828.775810179999</c:v>
                </c:pt>
                <c:pt idx="6704">
                  <c:v>40828.775925929993</c:v>
                </c:pt>
                <c:pt idx="6705">
                  <c:v>40828.776041669989</c:v>
                </c:pt>
                <c:pt idx="6706">
                  <c:v>40828.77615741</c:v>
                </c:pt>
                <c:pt idx="6707">
                  <c:v>40828.776273150004</c:v>
                </c:pt>
                <c:pt idx="6708">
                  <c:v>40828.776388890001</c:v>
                </c:pt>
                <c:pt idx="6709">
                  <c:v>40828.776504629997</c:v>
                </c:pt>
                <c:pt idx="6710">
                  <c:v>40828.776620370001</c:v>
                </c:pt>
                <c:pt idx="6711">
                  <c:v>40828.776736109998</c:v>
                </c:pt>
                <c:pt idx="6712">
                  <c:v>40828.776851850002</c:v>
                </c:pt>
                <c:pt idx="6713">
                  <c:v>40828.776967589991</c:v>
                </c:pt>
                <c:pt idx="6714">
                  <c:v>40828.777083329995</c:v>
                </c:pt>
                <c:pt idx="6715">
                  <c:v>40828.777199069991</c:v>
                </c:pt>
                <c:pt idx="6716">
                  <c:v>40828.777314819992</c:v>
                </c:pt>
                <c:pt idx="6717">
                  <c:v>40828.777430559989</c:v>
                </c:pt>
                <c:pt idx="6718">
                  <c:v>40828.7775463</c:v>
                </c:pt>
                <c:pt idx="6719">
                  <c:v>40828.777662040004</c:v>
                </c:pt>
                <c:pt idx="6720">
                  <c:v>40828.777777779993</c:v>
                </c:pt>
                <c:pt idx="6721">
                  <c:v>40828.777893519989</c:v>
                </c:pt>
                <c:pt idx="6722">
                  <c:v>40828.778009260001</c:v>
                </c:pt>
                <c:pt idx="6723">
                  <c:v>40828.778124999997</c:v>
                </c:pt>
                <c:pt idx="6724">
                  <c:v>40828.778240740001</c:v>
                </c:pt>
                <c:pt idx="6725">
                  <c:v>40828.778356480005</c:v>
                </c:pt>
                <c:pt idx="6726">
                  <c:v>40828.778472220001</c:v>
                </c:pt>
                <c:pt idx="6727">
                  <c:v>40828.778587959998</c:v>
                </c:pt>
                <c:pt idx="6728">
                  <c:v>40828.778703699994</c:v>
                </c:pt>
                <c:pt idx="6729">
                  <c:v>40828.778819440005</c:v>
                </c:pt>
                <c:pt idx="6730">
                  <c:v>40828.778935189999</c:v>
                </c:pt>
                <c:pt idx="6731">
                  <c:v>40828.779050929996</c:v>
                </c:pt>
                <c:pt idx="6732">
                  <c:v>40828.779166669992</c:v>
                </c:pt>
                <c:pt idx="6733">
                  <c:v>40828.779282409996</c:v>
                </c:pt>
                <c:pt idx="6734">
                  <c:v>40828.77939815</c:v>
                </c:pt>
                <c:pt idx="6735">
                  <c:v>40828.779513889996</c:v>
                </c:pt>
                <c:pt idx="6736">
                  <c:v>40828.779629629993</c:v>
                </c:pt>
                <c:pt idx="6737">
                  <c:v>40828.77974536999</c:v>
                </c:pt>
                <c:pt idx="6738">
                  <c:v>40828.779861109993</c:v>
                </c:pt>
                <c:pt idx="6739">
                  <c:v>40828.779976849997</c:v>
                </c:pt>
                <c:pt idx="6740">
                  <c:v>40828.780092590001</c:v>
                </c:pt>
                <c:pt idx="6741">
                  <c:v>40828.780208330005</c:v>
                </c:pt>
                <c:pt idx="6742">
                  <c:v>40828.780324070001</c:v>
                </c:pt>
                <c:pt idx="6743">
                  <c:v>40828.780439809998</c:v>
                </c:pt>
                <c:pt idx="6744">
                  <c:v>40828.780555559999</c:v>
                </c:pt>
                <c:pt idx="6745">
                  <c:v>40828.780671300003</c:v>
                </c:pt>
                <c:pt idx="6746">
                  <c:v>40828.780787039992</c:v>
                </c:pt>
                <c:pt idx="6747">
                  <c:v>40828.780902779996</c:v>
                </c:pt>
                <c:pt idx="6748">
                  <c:v>40828.78101852</c:v>
                </c:pt>
                <c:pt idx="6749">
                  <c:v>40828.781134259996</c:v>
                </c:pt>
                <c:pt idx="6750">
                  <c:v>40828.78125</c:v>
                </c:pt>
                <c:pt idx="6751">
                  <c:v>40828.781365739989</c:v>
                </c:pt>
                <c:pt idx="6752">
                  <c:v>40828.781481479993</c:v>
                </c:pt>
                <c:pt idx="6753">
                  <c:v>40828.781597219997</c:v>
                </c:pt>
                <c:pt idx="6754">
                  <c:v>40828.781712959993</c:v>
                </c:pt>
                <c:pt idx="6755">
                  <c:v>40828.781828699997</c:v>
                </c:pt>
                <c:pt idx="6756">
                  <c:v>40828.781944440001</c:v>
                </c:pt>
                <c:pt idx="6757">
                  <c:v>40828.782060190002</c:v>
                </c:pt>
                <c:pt idx="6758">
                  <c:v>40828.782175929999</c:v>
                </c:pt>
                <c:pt idx="6759">
                  <c:v>40828.782291670002</c:v>
                </c:pt>
                <c:pt idx="6760">
                  <c:v>40828.782407409999</c:v>
                </c:pt>
                <c:pt idx="6761">
                  <c:v>40828.782523150003</c:v>
                </c:pt>
                <c:pt idx="6762">
                  <c:v>40828.782638889999</c:v>
                </c:pt>
                <c:pt idx="6763">
                  <c:v>40828.782754629996</c:v>
                </c:pt>
                <c:pt idx="6764">
                  <c:v>40828.782870370007</c:v>
                </c:pt>
                <c:pt idx="6765">
                  <c:v>40828.782986110004</c:v>
                </c:pt>
                <c:pt idx="6766">
                  <c:v>40828.783101849993</c:v>
                </c:pt>
                <c:pt idx="6767">
                  <c:v>40828.783217589997</c:v>
                </c:pt>
                <c:pt idx="6768">
                  <c:v>40828.78333333</c:v>
                </c:pt>
                <c:pt idx="6769">
                  <c:v>40828.78344906999</c:v>
                </c:pt>
                <c:pt idx="6770">
                  <c:v>40828.783564809994</c:v>
                </c:pt>
                <c:pt idx="6771">
                  <c:v>40828.783680559987</c:v>
                </c:pt>
                <c:pt idx="6772">
                  <c:v>40828.783796299998</c:v>
                </c:pt>
                <c:pt idx="6773">
                  <c:v>40828.783912040002</c:v>
                </c:pt>
                <c:pt idx="6774">
                  <c:v>40828.784027779999</c:v>
                </c:pt>
                <c:pt idx="6775">
                  <c:v>40828.784143519995</c:v>
                </c:pt>
                <c:pt idx="6776">
                  <c:v>40828.784259260006</c:v>
                </c:pt>
                <c:pt idx="6777">
                  <c:v>40828.784375000003</c:v>
                </c:pt>
                <c:pt idx="6778">
                  <c:v>40828.784490739992</c:v>
                </c:pt>
                <c:pt idx="6779">
                  <c:v>40828.784606480003</c:v>
                </c:pt>
                <c:pt idx="6780">
                  <c:v>40828.78472222</c:v>
                </c:pt>
                <c:pt idx="6781">
                  <c:v>40828.784837960004</c:v>
                </c:pt>
                <c:pt idx="6782">
                  <c:v>40828.7849537</c:v>
                </c:pt>
                <c:pt idx="6783">
                  <c:v>40828.785069439997</c:v>
                </c:pt>
                <c:pt idx="6784">
                  <c:v>40828.785185179993</c:v>
                </c:pt>
                <c:pt idx="6785">
                  <c:v>40828.785300929994</c:v>
                </c:pt>
                <c:pt idx="6786">
                  <c:v>40828.785416669991</c:v>
                </c:pt>
                <c:pt idx="6787">
                  <c:v>40828.785532410002</c:v>
                </c:pt>
                <c:pt idx="6788">
                  <c:v>40828.785648149998</c:v>
                </c:pt>
                <c:pt idx="6789">
                  <c:v>40828.785763889995</c:v>
                </c:pt>
                <c:pt idx="6790">
                  <c:v>40828.785879629999</c:v>
                </c:pt>
                <c:pt idx="6791">
                  <c:v>40828.785995370003</c:v>
                </c:pt>
                <c:pt idx="6792">
                  <c:v>40828.786111109999</c:v>
                </c:pt>
                <c:pt idx="6793">
                  <c:v>40828.786226850003</c:v>
                </c:pt>
                <c:pt idx="6794">
                  <c:v>40828.78634259</c:v>
                </c:pt>
                <c:pt idx="6795">
                  <c:v>40828.786458330003</c:v>
                </c:pt>
                <c:pt idx="6796">
                  <c:v>40828.786574070007</c:v>
                </c:pt>
                <c:pt idx="6797">
                  <c:v>40828.786689820001</c:v>
                </c:pt>
                <c:pt idx="6798">
                  <c:v>40828.786805559997</c:v>
                </c:pt>
                <c:pt idx="6799">
                  <c:v>40828.786921300001</c:v>
                </c:pt>
                <c:pt idx="6800">
                  <c:v>40828.787037039998</c:v>
                </c:pt>
                <c:pt idx="6801">
                  <c:v>40828.787152779994</c:v>
                </c:pt>
                <c:pt idx="6802">
                  <c:v>40828.787268519991</c:v>
                </c:pt>
                <c:pt idx="6803">
                  <c:v>40828.787384259995</c:v>
                </c:pt>
                <c:pt idx="6804">
                  <c:v>40828.787499999999</c:v>
                </c:pt>
                <c:pt idx="6805">
                  <c:v>40828.787615740002</c:v>
                </c:pt>
                <c:pt idx="6806">
                  <c:v>40828.787731479999</c:v>
                </c:pt>
                <c:pt idx="6807">
                  <c:v>40828.787847220003</c:v>
                </c:pt>
                <c:pt idx="6808">
                  <c:v>40828.787962959992</c:v>
                </c:pt>
                <c:pt idx="6809">
                  <c:v>40828.788078700003</c:v>
                </c:pt>
                <c:pt idx="6810">
                  <c:v>40828.788194440007</c:v>
                </c:pt>
                <c:pt idx="6811">
                  <c:v>40828.788310190008</c:v>
                </c:pt>
                <c:pt idx="6812">
                  <c:v>40828.788425929997</c:v>
                </c:pt>
                <c:pt idx="6813">
                  <c:v>40828.788541670001</c:v>
                </c:pt>
                <c:pt idx="6814">
                  <c:v>40828.788657410005</c:v>
                </c:pt>
                <c:pt idx="6815">
                  <c:v>40828.788773150001</c:v>
                </c:pt>
                <c:pt idx="6816">
                  <c:v>40828.788888889998</c:v>
                </c:pt>
                <c:pt idx="6817">
                  <c:v>40828.789004629994</c:v>
                </c:pt>
                <c:pt idx="6818">
                  <c:v>40828.789120369991</c:v>
                </c:pt>
                <c:pt idx="6819">
                  <c:v>40828.789236110002</c:v>
                </c:pt>
                <c:pt idx="6820">
                  <c:v>40828.789351849999</c:v>
                </c:pt>
                <c:pt idx="6821">
                  <c:v>40828.789467589995</c:v>
                </c:pt>
                <c:pt idx="6822">
                  <c:v>40828.789583329999</c:v>
                </c:pt>
                <c:pt idx="6823">
                  <c:v>40828.789699070003</c:v>
                </c:pt>
                <c:pt idx="6824">
                  <c:v>40828.789814809999</c:v>
                </c:pt>
                <c:pt idx="6825">
                  <c:v>40828.789930559993</c:v>
                </c:pt>
                <c:pt idx="6826">
                  <c:v>40828.790046299997</c:v>
                </c:pt>
                <c:pt idx="6827">
                  <c:v>40828.790162039993</c:v>
                </c:pt>
                <c:pt idx="6828">
                  <c:v>40828.790277779997</c:v>
                </c:pt>
                <c:pt idx="6829">
                  <c:v>40828.790393519994</c:v>
                </c:pt>
                <c:pt idx="6830">
                  <c:v>40828.790509259998</c:v>
                </c:pt>
                <c:pt idx="6831">
                  <c:v>40828.790624999994</c:v>
                </c:pt>
                <c:pt idx="6832">
                  <c:v>40828.790740739983</c:v>
                </c:pt>
                <c:pt idx="6833">
                  <c:v>40828.790856480002</c:v>
                </c:pt>
                <c:pt idx="6834">
                  <c:v>40828.790972219991</c:v>
                </c:pt>
                <c:pt idx="6835">
                  <c:v>40828.791087959988</c:v>
                </c:pt>
                <c:pt idx="6836">
                  <c:v>40828.791203699991</c:v>
                </c:pt>
                <c:pt idx="6837">
                  <c:v>40828.791319440003</c:v>
                </c:pt>
                <c:pt idx="6838">
                  <c:v>40828.791435179992</c:v>
                </c:pt>
                <c:pt idx="6839">
                  <c:v>40828.791550929993</c:v>
                </c:pt>
                <c:pt idx="6840">
                  <c:v>40828.791666669982</c:v>
                </c:pt>
                <c:pt idx="6841">
                  <c:v>40828.791782409986</c:v>
                </c:pt>
                <c:pt idx="6842">
                  <c:v>40828.791898149997</c:v>
                </c:pt>
                <c:pt idx="6843">
                  <c:v>40828.792013890001</c:v>
                </c:pt>
                <c:pt idx="6844">
                  <c:v>40828.79212962999</c:v>
                </c:pt>
                <c:pt idx="6845">
                  <c:v>40828.792245370001</c:v>
                </c:pt>
                <c:pt idx="6846">
                  <c:v>40828.79236110999</c:v>
                </c:pt>
                <c:pt idx="6847">
                  <c:v>40828.792476849994</c:v>
                </c:pt>
                <c:pt idx="6848">
                  <c:v>40828.792592589991</c:v>
                </c:pt>
                <c:pt idx="6849">
                  <c:v>40828.792708329995</c:v>
                </c:pt>
                <c:pt idx="6850">
                  <c:v>40828.792824069991</c:v>
                </c:pt>
                <c:pt idx="6851">
                  <c:v>40828.792939819992</c:v>
                </c:pt>
                <c:pt idx="6852">
                  <c:v>40828.793055559989</c:v>
                </c:pt>
                <c:pt idx="6853">
                  <c:v>40828.793171299993</c:v>
                </c:pt>
                <c:pt idx="6854">
                  <c:v>40828.793287040004</c:v>
                </c:pt>
                <c:pt idx="6855">
                  <c:v>40828.793402779986</c:v>
                </c:pt>
                <c:pt idx="6856">
                  <c:v>40828.793518519989</c:v>
                </c:pt>
                <c:pt idx="6857">
                  <c:v>40828.793634259993</c:v>
                </c:pt>
                <c:pt idx="6858">
                  <c:v>40828.79374999999</c:v>
                </c:pt>
                <c:pt idx="6859">
                  <c:v>40828.793865739994</c:v>
                </c:pt>
                <c:pt idx="6860">
                  <c:v>40828.79398147999</c:v>
                </c:pt>
                <c:pt idx="6861">
                  <c:v>40828.794097220001</c:v>
                </c:pt>
                <c:pt idx="6862">
                  <c:v>40828.794212959998</c:v>
                </c:pt>
                <c:pt idx="6863">
                  <c:v>40828.794328699994</c:v>
                </c:pt>
                <c:pt idx="6864">
                  <c:v>40828.794444439991</c:v>
                </c:pt>
                <c:pt idx="6865">
                  <c:v>40828.794560189992</c:v>
                </c:pt>
                <c:pt idx="6866">
                  <c:v>40828.794675929996</c:v>
                </c:pt>
                <c:pt idx="6867">
                  <c:v>40828.794791669992</c:v>
                </c:pt>
                <c:pt idx="6868">
                  <c:v>40828.794907409996</c:v>
                </c:pt>
                <c:pt idx="6869">
                  <c:v>40828.795023149993</c:v>
                </c:pt>
                <c:pt idx="6870">
                  <c:v>40828.795138889989</c:v>
                </c:pt>
                <c:pt idx="6871">
                  <c:v>40828.795254629993</c:v>
                </c:pt>
                <c:pt idx="6872">
                  <c:v>40828.79537036999</c:v>
                </c:pt>
                <c:pt idx="6873">
                  <c:v>40828.795486109986</c:v>
                </c:pt>
                <c:pt idx="6874">
                  <c:v>40828.79560184999</c:v>
                </c:pt>
                <c:pt idx="6875">
                  <c:v>40828.795717589994</c:v>
                </c:pt>
                <c:pt idx="6876">
                  <c:v>40828.795833329998</c:v>
                </c:pt>
                <c:pt idx="6877">
                  <c:v>40828.795949069994</c:v>
                </c:pt>
                <c:pt idx="6878">
                  <c:v>40828.796064809991</c:v>
                </c:pt>
                <c:pt idx="6879">
                  <c:v>40828.796180559984</c:v>
                </c:pt>
                <c:pt idx="6880">
                  <c:v>40828.796296300003</c:v>
                </c:pt>
                <c:pt idx="6881">
                  <c:v>40828.796412039992</c:v>
                </c:pt>
                <c:pt idx="6882">
                  <c:v>40828.796527779996</c:v>
                </c:pt>
                <c:pt idx="6883">
                  <c:v>40828.796643519992</c:v>
                </c:pt>
                <c:pt idx="6884">
                  <c:v>40828.796759259996</c:v>
                </c:pt>
                <c:pt idx="6885">
                  <c:v>40828.796875</c:v>
                </c:pt>
                <c:pt idx="6886">
                  <c:v>40828.796990739989</c:v>
                </c:pt>
                <c:pt idx="6887">
                  <c:v>40828.797106479993</c:v>
                </c:pt>
                <c:pt idx="6888">
                  <c:v>40828.79722221999</c:v>
                </c:pt>
                <c:pt idx="6889">
                  <c:v>40828.797337959993</c:v>
                </c:pt>
                <c:pt idx="6890">
                  <c:v>40828.79745369999</c:v>
                </c:pt>
                <c:pt idx="6891">
                  <c:v>40828.797569440001</c:v>
                </c:pt>
                <c:pt idx="6892">
                  <c:v>40828.797685189995</c:v>
                </c:pt>
                <c:pt idx="6893">
                  <c:v>40828.797800929991</c:v>
                </c:pt>
                <c:pt idx="6894">
                  <c:v>40828.797916669995</c:v>
                </c:pt>
                <c:pt idx="6895">
                  <c:v>40828.798032409999</c:v>
                </c:pt>
                <c:pt idx="6896">
                  <c:v>40828.798148149996</c:v>
                </c:pt>
                <c:pt idx="6897">
                  <c:v>40828.798263889992</c:v>
                </c:pt>
                <c:pt idx="6898">
                  <c:v>40828.798379629996</c:v>
                </c:pt>
                <c:pt idx="6899">
                  <c:v>40828.79849537</c:v>
                </c:pt>
                <c:pt idx="6900">
                  <c:v>40828.798611110004</c:v>
                </c:pt>
                <c:pt idx="6901">
                  <c:v>40828.798726849993</c:v>
                </c:pt>
                <c:pt idx="6902">
                  <c:v>40828.798842589989</c:v>
                </c:pt>
                <c:pt idx="6903">
                  <c:v>40828.79895833</c:v>
                </c:pt>
                <c:pt idx="6904">
                  <c:v>40828.79907406999</c:v>
                </c:pt>
                <c:pt idx="6905">
                  <c:v>40828.799189809986</c:v>
                </c:pt>
                <c:pt idx="6906">
                  <c:v>40828.799305559987</c:v>
                </c:pt>
                <c:pt idx="6907">
                  <c:v>40828.799421299991</c:v>
                </c:pt>
                <c:pt idx="6908">
                  <c:v>40828.799537040002</c:v>
                </c:pt>
                <c:pt idx="6909">
                  <c:v>40828.799652779991</c:v>
                </c:pt>
                <c:pt idx="6910">
                  <c:v>40828.799768519988</c:v>
                </c:pt>
                <c:pt idx="6911">
                  <c:v>40828.799884259992</c:v>
                </c:pt>
                <c:pt idx="6912">
                  <c:v>40828.800000000003</c:v>
                </c:pt>
                <c:pt idx="6913">
                  <c:v>40828.800115739999</c:v>
                </c:pt>
                <c:pt idx="6914">
                  <c:v>40828.800231480011</c:v>
                </c:pt>
                <c:pt idx="6915">
                  <c:v>40828.800347220007</c:v>
                </c:pt>
                <c:pt idx="6916">
                  <c:v>40828.800462959996</c:v>
                </c:pt>
                <c:pt idx="6917">
                  <c:v>40828.800578700007</c:v>
                </c:pt>
                <c:pt idx="6918">
                  <c:v>40828.800694440004</c:v>
                </c:pt>
                <c:pt idx="6919">
                  <c:v>40828.800810180008</c:v>
                </c:pt>
                <c:pt idx="6920">
                  <c:v>40828.800925930002</c:v>
                </c:pt>
                <c:pt idx="6921">
                  <c:v>40828.801041669991</c:v>
                </c:pt>
                <c:pt idx="6922">
                  <c:v>40828.801157410002</c:v>
                </c:pt>
                <c:pt idx="6923">
                  <c:v>40828.801273150006</c:v>
                </c:pt>
                <c:pt idx="6924">
                  <c:v>40828.801388890002</c:v>
                </c:pt>
                <c:pt idx="6925">
                  <c:v>40828.801504629999</c:v>
                </c:pt>
                <c:pt idx="6926">
                  <c:v>40828.801620370003</c:v>
                </c:pt>
                <c:pt idx="6927">
                  <c:v>40828.801736109999</c:v>
                </c:pt>
                <c:pt idx="6928">
                  <c:v>40828.801851850003</c:v>
                </c:pt>
                <c:pt idx="6929">
                  <c:v>40828.80196759</c:v>
                </c:pt>
                <c:pt idx="6930">
                  <c:v>40828.802083330003</c:v>
                </c:pt>
                <c:pt idx="6931">
                  <c:v>40828.802199070007</c:v>
                </c:pt>
                <c:pt idx="6932">
                  <c:v>40828.802314820008</c:v>
                </c:pt>
                <c:pt idx="6933">
                  <c:v>40828.802430559997</c:v>
                </c:pt>
                <c:pt idx="6934">
                  <c:v>40828.802546300009</c:v>
                </c:pt>
                <c:pt idx="6935">
                  <c:v>40828.802662039998</c:v>
                </c:pt>
                <c:pt idx="6936">
                  <c:v>40828.802777780002</c:v>
                </c:pt>
                <c:pt idx="6937">
                  <c:v>40828.802893519998</c:v>
                </c:pt>
                <c:pt idx="6938">
                  <c:v>40828.803009260002</c:v>
                </c:pt>
                <c:pt idx="6939">
                  <c:v>40828.803124999999</c:v>
                </c:pt>
                <c:pt idx="6940">
                  <c:v>40828.803240740002</c:v>
                </c:pt>
                <c:pt idx="6941">
                  <c:v>40828.803356480006</c:v>
                </c:pt>
                <c:pt idx="6942">
                  <c:v>40828.803472220003</c:v>
                </c:pt>
                <c:pt idx="6943">
                  <c:v>40828.803587959999</c:v>
                </c:pt>
                <c:pt idx="6944">
                  <c:v>40828.803703699996</c:v>
                </c:pt>
                <c:pt idx="6945">
                  <c:v>40828.803819440014</c:v>
                </c:pt>
                <c:pt idx="6946">
                  <c:v>40828.803935190008</c:v>
                </c:pt>
                <c:pt idx="6947">
                  <c:v>40828.804050930004</c:v>
                </c:pt>
                <c:pt idx="6948">
                  <c:v>40828.804166670001</c:v>
                </c:pt>
                <c:pt idx="6949">
                  <c:v>40828.804282410005</c:v>
                </c:pt>
                <c:pt idx="6950">
                  <c:v>40828.804398150009</c:v>
                </c:pt>
                <c:pt idx="6951">
                  <c:v>40828.804513890005</c:v>
                </c:pt>
                <c:pt idx="6952">
                  <c:v>40828.804629630002</c:v>
                </c:pt>
                <c:pt idx="6953">
                  <c:v>40828.804745369998</c:v>
                </c:pt>
                <c:pt idx="6954">
                  <c:v>40828.804861110002</c:v>
                </c:pt>
                <c:pt idx="6955">
                  <c:v>40828.804976850006</c:v>
                </c:pt>
                <c:pt idx="6956">
                  <c:v>40828.805092590002</c:v>
                </c:pt>
                <c:pt idx="6957">
                  <c:v>40828.805208330006</c:v>
                </c:pt>
                <c:pt idx="6958">
                  <c:v>40828.805324070003</c:v>
                </c:pt>
                <c:pt idx="6959">
                  <c:v>40828.805439809999</c:v>
                </c:pt>
                <c:pt idx="6960">
                  <c:v>40828.80555556</c:v>
                </c:pt>
                <c:pt idx="6961">
                  <c:v>40828.805671300004</c:v>
                </c:pt>
                <c:pt idx="6962">
                  <c:v>40828.805787040001</c:v>
                </c:pt>
                <c:pt idx="6963">
                  <c:v>40828.805902779997</c:v>
                </c:pt>
                <c:pt idx="6964">
                  <c:v>40828.806018520008</c:v>
                </c:pt>
                <c:pt idx="6965">
                  <c:v>40828.806134260005</c:v>
                </c:pt>
                <c:pt idx="6966">
                  <c:v>40828.806250000009</c:v>
                </c:pt>
                <c:pt idx="6967">
                  <c:v>40828.806365739998</c:v>
                </c:pt>
                <c:pt idx="6968">
                  <c:v>40828.806481480002</c:v>
                </c:pt>
                <c:pt idx="6969">
                  <c:v>40828.806597220006</c:v>
                </c:pt>
                <c:pt idx="6970">
                  <c:v>40828.806712960002</c:v>
                </c:pt>
                <c:pt idx="6971">
                  <c:v>40828.806828700006</c:v>
                </c:pt>
                <c:pt idx="6972">
                  <c:v>40828.80694444001</c:v>
                </c:pt>
                <c:pt idx="6973">
                  <c:v>40828.807060179999</c:v>
                </c:pt>
                <c:pt idx="6974">
                  <c:v>40828.80717593</c:v>
                </c:pt>
                <c:pt idx="6975">
                  <c:v>40828.807291669997</c:v>
                </c:pt>
                <c:pt idx="6976">
                  <c:v>40828.80740741</c:v>
                </c:pt>
                <c:pt idx="6977">
                  <c:v>40828.807523150004</c:v>
                </c:pt>
                <c:pt idx="6978">
                  <c:v>40828.807638890008</c:v>
                </c:pt>
                <c:pt idx="6979">
                  <c:v>40828.807754629997</c:v>
                </c:pt>
                <c:pt idx="6980">
                  <c:v>40828.807870370008</c:v>
                </c:pt>
                <c:pt idx="6981">
                  <c:v>40828.807986109998</c:v>
                </c:pt>
                <c:pt idx="6982">
                  <c:v>40828.808101850002</c:v>
                </c:pt>
                <c:pt idx="6983">
                  <c:v>40828.808217590005</c:v>
                </c:pt>
                <c:pt idx="6984">
                  <c:v>40828.808333330009</c:v>
                </c:pt>
                <c:pt idx="6985">
                  <c:v>40828.808449069998</c:v>
                </c:pt>
                <c:pt idx="6986">
                  <c:v>40828.808564819999</c:v>
                </c:pt>
                <c:pt idx="6987">
                  <c:v>40828.808680559996</c:v>
                </c:pt>
                <c:pt idx="6988">
                  <c:v>40828.808796300007</c:v>
                </c:pt>
                <c:pt idx="6989">
                  <c:v>40828.808912040018</c:v>
                </c:pt>
                <c:pt idx="6990">
                  <c:v>40828.80902778</c:v>
                </c:pt>
                <c:pt idx="6991">
                  <c:v>40828.809143519989</c:v>
                </c:pt>
                <c:pt idx="6992">
                  <c:v>40828.809259260008</c:v>
                </c:pt>
                <c:pt idx="6993">
                  <c:v>40828.809375000004</c:v>
                </c:pt>
                <c:pt idx="6994">
                  <c:v>40828.809490740001</c:v>
                </c:pt>
                <c:pt idx="6995">
                  <c:v>40828.809606480005</c:v>
                </c:pt>
                <c:pt idx="6996">
                  <c:v>40828.809722220001</c:v>
                </c:pt>
                <c:pt idx="6997">
                  <c:v>40828.809837960005</c:v>
                </c:pt>
                <c:pt idx="6998">
                  <c:v>40828.809953700002</c:v>
                </c:pt>
                <c:pt idx="6999">
                  <c:v>40828.810069440005</c:v>
                </c:pt>
                <c:pt idx="7000">
                  <c:v>40828.810185189999</c:v>
                </c:pt>
                <c:pt idx="7001">
                  <c:v>40828.810300930003</c:v>
                </c:pt>
                <c:pt idx="7002">
                  <c:v>40828.810416670007</c:v>
                </c:pt>
                <c:pt idx="7003">
                  <c:v>40828.810532410011</c:v>
                </c:pt>
                <c:pt idx="7004">
                  <c:v>40828.810648150007</c:v>
                </c:pt>
                <c:pt idx="7005">
                  <c:v>40828.810763889996</c:v>
                </c:pt>
                <c:pt idx="7006">
                  <c:v>40828.810879630008</c:v>
                </c:pt>
                <c:pt idx="7007">
                  <c:v>40828.810995370004</c:v>
                </c:pt>
                <c:pt idx="7008">
                  <c:v>40828.811111110001</c:v>
                </c:pt>
                <c:pt idx="7009">
                  <c:v>40828.811226850004</c:v>
                </c:pt>
                <c:pt idx="7010">
                  <c:v>40828.811342590001</c:v>
                </c:pt>
                <c:pt idx="7011">
                  <c:v>40828.811458330005</c:v>
                </c:pt>
                <c:pt idx="7012">
                  <c:v>40828.811574070009</c:v>
                </c:pt>
                <c:pt idx="7013">
                  <c:v>40828.811689809998</c:v>
                </c:pt>
                <c:pt idx="7014">
                  <c:v>40828.811805559999</c:v>
                </c:pt>
                <c:pt idx="7015">
                  <c:v>40828.811921300003</c:v>
                </c:pt>
                <c:pt idx="7016">
                  <c:v>40828.812037040007</c:v>
                </c:pt>
                <c:pt idx="7017">
                  <c:v>40828.812152780003</c:v>
                </c:pt>
                <c:pt idx="7018">
                  <c:v>40828.812268520007</c:v>
                </c:pt>
                <c:pt idx="7019">
                  <c:v>40828.812384260003</c:v>
                </c:pt>
                <c:pt idx="7020">
                  <c:v>40828.812500000007</c:v>
                </c:pt>
                <c:pt idx="7021">
                  <c:v>40828.812615740004</c:v>
                </c:pt>
                <c:pt idx="7022">
                  <c:v>40828.812731480008</c:v>
                </c:pt>
                <c:pt idx="7023">
                  <c:v>40828.812847220004</c:v>
                </c:pt>
                <c:pt idx="7024">
                  <c:v>40828.812962960001</c:v>
                </c:pt>
                <c:pt idx="7025">
                  <c:v>40828.813078700005</c:v>
                </c:pt>
                <c:pt idx="7026">
                  <c:v>40828.813194440008</c:v>
                </c:pt>
                <c:pt idx="7027">
                  <c:v>40828.813310190009</c:v>
                </c:pt>
                <c:pt idx="7028">
                  <c:v>40828.813425929999</c:v>
                </c:pt>
                <c:pt idx="7029">
                  <c:v>40828.813541670002</c:v>
                </c:pt>
                <c:pt idx="7030">
                  <c:v>40828.813657410006</c:v>
                </c:pt>
                <c:pt idx="7031">
                  <c:v>40828.813773150003</c:v>
                </c:pt>
                <c:pt idx="7032">
                  <c:v>40828.813888889999</c:v>
                </c:pt>
                <c:pt idx="7033">
                  <c:v>40828.814004630003</c:v>
                </c:pt>
                <c:pt idx="7034">
                  <c:v>40828.814120370007</c:v>
                </c:pt>
                <c:pt idx="7035">
                  <c:v>40828.814236110018</c:v>
                </c:pt>
                <c:pt idx="7036">
                  <c:v>40828.814351850007</c:v>
                </c:pt>
                <c:pt idx="7037">
                  <c:v>40828.814467589997</c:v>
                </c:pt>
                <c:pt idx="7038">
                  <c:v>40828.814583330008</c:v>
                </c:pt>
                <c:pt idx="7039">
                  <c:v>40828.814699070004</c:v>
                </c:pt>
                <c:pt idx="7040">
                  <c:v>40828.814814810008</c:v>
                </c:pt>
                <c:pt idx="7041">
                  <c:v>40828.814930560002</c:v>
                </c:pt>
                <c:pt idx="7042">
                  <c:v>40828.815046300006</c:v>
                </c:pt>
                <c:pt idx="7043">
                  <c:v>40828.815162040002</c:v>
                </c:pt>
                <c:pt idx="7044">
                  <c:v>40828.815277780006</c:v>
                </c:pt>
                <c:pt idx="7045">
                  <c:v>40828.815393520003</c:v>
                </c:pt>
                <c:pt idx="7046">
                  <c:v>40828.815509260006</c:v>
                </c:pt>
                <c:pt idx="7047">
                  <c:v>40828.815625000003</c:v>
                </c:pt>
                <c:pt idx="7048">
                  <c:v>40828.815740739992</c:v>
                </c:pt>
                <c:pt idx="7049">
                  <c:v>40828.815856480011</c:v>
                </c:pt>
                <c:pt idx="7050">
                  <c:v>40828.815972220007</c:v>
                </c:pt>
                <c:pt idx="7051">
                  <c:v>40828.816087960004</c:v>
                </c:pt>
                <c:pt idx="7052">
                  <c:v>40828.816203700007</c:v>
                </c:pt>
                <c:pt idx="7053">
                  <c:v>40828.816319440011</c:v>
                </c:pt>
                <c:pt idx="7054">
                  <c:v>40828.816435180008</c:v>
                </c:pt>
                <c:pt idx="7055">
                  <c:v>40828.816550930009</c:v>
                </c:pt>
                <c:pt idx="7056">
                  <c:v>40828.816666669998</c:v>
                </c:pt>
                <c:pt idx="7057">
                  <c:v>40828.816782410002</c:v>
                </c:pt>
                <c:pt idx="7058">
                  <c:v>40828.816898150013</c:v>
                </c:pt>
                <c:pt idx="7059">
                  <c:v>40828.81701389001</c:v>
                </c:pt>
                <c:pt idx="7060">
                  <c:v>40828.817129629999</c:v>
                </c:pt>
                <c:pt idx="7061">
                  <c:v>40828.81724537001</c:v>
                </c:pt>
                <c:pt idx="7062">
                  <c:v>40828.817361109999</c:v>
                </c:pt>
                <c:pt idx="7063">
                  <c:v>40828.817476850003</c:v>
                </c:pt>
                <c:pt idx="7064">
                  <c:v>40828.817592590007</c:v>
                </c:pt>
                <c:pt idx="7065">
                  <c:v>40828.817708330003</c:v>
                </c:pt>
                <c:pt idx="7066">
                  <c:v>40828.817824070007</c:v>
                </c:pt>
                <c:pt idx="7067">
                  <c:v>40828.817939820008</c:v>
                </c:pt>
                <c:pt idx="7068">
                  <c:v>40828.818055560005</c:v>
                </c:pt>
                <c:pt idx="7069">
                  <c:v>40828.818171300009</c:v>
                </c:pt>
                <c:pt idx="7070">
                  <c:v>40828.818287040005</c:v>
                </c:pt>
                <c:pt idx="7071">
                  <c:v>40828.818402780002</c:v>
                </c:pt>
                <c:pt idx="7072">
                  <c:v>40828.818518520005</c:v>
                </c:pt>
                <c:pt idx="7073">
                  <c:v>40828.818634260009</c:v>
                </c:pt>
                <c:pt idx="7074">
                  <c:v>40828.818750000006</c:v>
                </c:pt>
                <c:pt idx="7075">
                  <c:v>40828.81886574001</c:v>
                </c:pt>
                <c:pt idx="7076">
                  <c:v>40828.818981480006</c:v>
                </c:pt>
                <c:pt idx="7077">
                  <c:v>40828.81909722001</c:v>
                </c:pt>
                <c:pt idx="7078">
                  <c:v>40828.819212960007</c:v>
                </c:pt>
                <c:pt idx="7079">
                  <c:v>40828.819328700003</c:v>
                </c:pt>
                <c:pt idx="7080">
                  <c:v>40828.819444440007</c:v>
                </c:pt>
                <c:pt idx="7081">
                  <c:v>40828.819560190008</c:v>
                </c:pt>
                <c:pt idx="7082">
                  <c:v>40828.819675930004</c:v>
                </c:pt>
                <c:pt idx="7083">
                  <c:v>40828.819791670001</c:v>
                </c:pt>
                <c:pt idx="7084">
                  <c:v>40828.819907410005</c:v>
                </c:pt>
                <c:pt idx="7085">
                  <c:v>40828.820023150001</c:v>
                </c:pt>
                <c:pt idx="7086">
                  <c:v>40828.820138889998</c:v>
                </c:pt>
                <c:pt idx="7087">
                  <c:v>40828.820254630002</c:v>
                </c:pt>
                <c:pt idx="7088">
                  <c:v>40828.820370369998</c:v>
                </c:pt>
                <c:pt idx="7089">
                  <c:v>40828.820486109995</c:v>
                </c:pt>
                <c:pt idx="7090">
                  <c:v>40828.820601849999</c:v>
                </c:pt>
                <c:pt idx="7091">
                  <c:v>40828.820717590002</c:v>
                </c:pt>
                <c:pt idx="7092">
                  <c:v>40828.820833330006</c:v>
                </c:pt>
                <c:pt idx="7093">
                  <c:v>40828.820949070003</c:v>
                </c:pt>
                <c:pt idx="7094">
                  <c:v>40828.821064809992</c:v>
                </c:pt>
                <c:pt idx="7095">
                  <c:v>40828.821180559986</c:v>
                </c:pt>
                <c:pt idx="7096">
                  <c:v>40828.821296300004</c:v>
                </c:pt>
                <c:pt idx="7097">
                  <c:v>40828.821412040001</c:v>
                </c:pt>
                <c:pt idx="7098">
                  <c:v>40828.821527779997</c:v>
                </c:pt>
                <c:pt idx="7099">
                  <c:v>40828.821643519994</c:v>
                </c:pt>
                <c:pt idx="7100">
                  <c:v>40828.821759259998</c:v>
                </c:pt>
                <c:pt idx="7101">
                  <c:v>40828.821875000001</c:v>
                </c:pt>
                <c:pt idx="7102">
                  <c:v>40828.821990739991</c:v>
                </c:pt>
                <c:pt idx="7103">
                  <c:v>40828.822106480002</c:v>
                </c:pt>
                <c:pt idx="7104">
                  <c:v>40828.822222219998</c:v>
                </c:pt>
                <c:pt idx="7105">
                  <c:v>40828.822337960002</c:v>
                </c:pt>
                <c:pt idx="7106">
                  <c:v>40828.822453699999</c:v>
                </c:pt>
                <c:pt idx="7107">
                  <c:v>40828.82256944001</c:v>
                </c:pt>
                <c:pt idx="7108">
                  <c:v>40828.822685179999</c:v>
                </c:pt>
                <c:pt idx="7109">
                  <c:v>40828.82280093</c:v>
                </c:pt>
                <c:pt idx="7110">
                  <c:v>40828.822916669997</c:v>
                </c:pt>
                <c:pt idx="7111">
                  <c:v>40828.82303241</c:v>
                </c:pt>
                <c:pt idx="7112">
                  <c:v>40828.823148149997</c:v>
                </c:pt>
                <c:pt idx="7113">
                  <c:v>40828.823263890001</c:v>
                </c:pt>
                <c:pt idx="7114">
                  <c:v>40828.823379629997</c:v>
                </c:pt>
                <c:pt idx="7115">
                  <c:v>40828.823495370001</c:v>
                </c:pt>
                <c:pt idx="7116">
                  <c:v>40828.823611109998</c:v>
                </c:pt>
                <c:pt idx="7117">
                  <c:v>40828.823726849994</c:v>
                </c:pt>
                <c:pt idx="7118">
                  <c:v>40828.823842589991</c:v>
                </c:pt>
                <c:pt idx="7119">
                  <c:v>40828.823958330002</c:v>
                </c:pt>
                <c:pt idx="7120">
                  <c:v>40828.824074069998</c:v>
                </c:pt>
                <c:pt idx="7121">
                  <c:v>40828.824189819992</c:v>
                </c:pt>
                <c:pt idx="7122">
                  <c:v>40828.824305559996</c:v>
                </c:pt>
                <c:pt idx="7123">
                  <c:v>40828.8244213</c:v>
                </c:pt>
                <c:pt idx="7124">
                  <c:v>40828.824537040018</c:v>
                </c:pt>
                <c:pt idx="7125">
                  <c:v>40828.82465278</c:v>
                </c:pt>
                <c:pt idx="7126">
                  <c:v>40828.824768519989</c:v>
                </c:pt>
                <c:pt idx="7127">
                  <c:v>40828.824884260001</c:v>
                </c:pt>
                <c:pt idx="7128">
                  <c:v>40828.825000000004</c:v>
                </c:pt>
                <c:pt idx="7129">
                  <c:v>40828.825115740001</c:v>
                </c:pt>
                <c:pt idx="7130">
                  <c:v>40828.825231480005</c:v>
                </c:pt>
                <c:pt idx="7131">
                  <c:v>40828.825347220001</c:v>
                </c:pt>
                <c:pt idx="7132">
                  <c:v>40828.825462959991</c:v>
                </c:pt>
                <c:pt idx="7133">
                  <c:v>40828.825578700002</c:v>
                </c:pt>
                <c:pt idx="7134">
                  <c:v>40828.825694439998</c:v>
                </c:pt>
                <c:pt idx="7135">
                  <c:v>40828.825810189999</c:v>
                </c:pt>
                <c:pt idx="7136">
                  <c:v>40828.825925929996</c:v>
                </c:pt>
                <c:pt idx="7137">
                  <c:v>40828.82604167</c:v>
                </c:pt>
                <c:pt idx="7138">
                  <c:v>40828.826157410003</c:v>
                </c:pt>
                <c:pt idx="7139">
                  <c:v>40828.826273150007</c:v>
                </c:pt>
                <c:pt idx="7140">
                  <c:v>40828.826388889996</c:v>
                </c:pt>
                <c:pt idx="7141">
                  <c:v>40828.82650463</c:v>
                </c:pt>
                <c:pt idx="7142">
                  <c:v>40828.826620369997</c:v>
                </c:pt>
                <c:pt idx="7143">
                  <c:v>40828.826736110001</c:v>
                </c:pt>
                <c:pt idx="7144">
                  <c:v>40828.826851850004</c:v>
                </c:pt>
                <c:pt idx="7145">
                  <c:v>40828.826967590001</c:v>
                </c:pt>
                <c:pt idx="7146">
                  <c:v>40828.827083329998</c:v>
                </c:pt>
                <c:pt idx="7147">
                  <c:v>40828.827199070001</c:v>
                </c:pt>
                <c:pt idx="7148">
                  <c:v>40828.827314809998</c:v>
                </c:pt>
                <c:pt idx="7149">
                  <c:v>40828.827430559992</c:v>
                </c:pt>
                <c:pt idx="7150">
                  <c:v>40828.827546300003</c:v>
                </c:pt>
                <c:pt idx="7151">
                  <c:v>40828.827662039992</c:v>
                </c:pt>
                <c:pt idx="7152">
                  <c:v>40828.827777779996</c:v>
                </c:pt>
                <c:pt idx="7153">
                  <c:v>40828.82789352</c:v>
                </c:pt>
                <c:pt idx="7154">
                  <c:v>40828.828009260003</c:v>
                </c:pt>
                <c:pt idx="7155">
                  <c:v>40828.828125</c:v>
                </c:pt>
                <c:pt idx="7156">
                  <c:v>40828.828240739997</c:v>
                </c:pt>
                <c:pt idx="7157">
                  <c:v>40828.828356480008</c:v>
                </c:pt>
                <c:pt idx="7158">
                  <c:v>40828.828472219997</c:v>
                </c:pt>
                <c:pt idx="7159">
                  <c:v>40828.828587960001</c:v>
                </c:pt>
                <c:pt idx="7160">
                  <c:v>40828.828703699997</c:v>
                </c:pt>
                <c:pt idx="7161">
                  <c:v>40828.828819440016</c:v>
                </c:pt>
                <c:pt idx="7162">
                  <c:v>40828.828935190009</c:v>
                </c:pt>
                <c:pt idx="7163">
                  <c:v>40828.829050929999</c:v>
                </c:pt>
                <c:pt idx="7164">
                  <c:v>40828.829166669995</c:v>
                </c:pt>
                <c:pt idx="7165">
                  <c:v>40828.829282409999</c:v>
                </c:pt>
                <c:pt idx="7166">
                  <c:v>40828.829398150003</c:v>
                </c:pt>
                <c:pt idx="7167">
                  <c:v>40828.829513889999</c:v>
                </c:pt>
                <c:pt idx="7168">
                  <c:v>40828.829629629996</c:v>
                </c:pt>
                <c:pt idx="7169">
                  <c:v>40828.82974537</c:v>
                </c:pt>
                <c:pt idx="7170">
                  <c:v>40828.829861110004</c:v>
                </c:pt>
                <c:pt idx="7171">
                  <c:v>40828.82997685</c:v>
                </c:pt>
                <c:pt idx="7172">
                  <c:v>40828.830092589997</c:v>
                </c:pt>
                <c:pt idx="7173">
                  <c:v>40828.830208330008</c:v>
                </c:pt>
                <c:pt idx="7174">
                  <c:v>40828.830324069997</c:v>
                </c:pt>
                <c:pt idx="7175">
                  <c:v>40828.830439810001</c:v>
                </c:pt>
                <c:pt idx="7176">
                  <c:v>40828.830555560002</c:v>
                </c:pt>
                <c:pt idx="7177">
                  <c:v>40828.830671300006</c:v>
                </c:pt>
                <c:pt idx="7178">
                  <c:v>40828.830787040002</c:v>
                </c:pt>
                <c:pt idx="7179">
                  <c:v>40828.830902779999</c:v>
                </c:pt>
                <c:pt idx="7180">
                  <c:v>40828.831018520003</c:v>
                </c:pt>
                <c:pt idx="7181">
                  <c:v>40828.831134259999</c:v>
                </c:pt>
                <c:pt idx="7182">
                  <c:v>40828.831250000003</c:v>
                </c:pt>
                <c:pt idx="7183">
                  <c:v>40828.831365739992</c:v>
                </c:pt>
                <c:pt idx="7184">
                  <c:v>40828.831481479996</c:v>
                </c:pt>
                <c:pt idx="7185">
                  <c:v>40828.831597220007</c:v>
                </c:pt>
                <c:pt idx="7186">
                  <c:v>40828.831712959996</c:v>
                </c:pt>
                <c:pt idx="7187">
                  <c:v>40828.8318287</c:v>
                </c:pt>
                <c:pt idx="7188">
                  <c:v>40828.831944439997</c:v>
                </c:pt>
                <c:pt idx="7189">
                  <c:v>40828.832060180001</c:v>
                </c:pt>
                <c:pt idx="7190">
                  <c:v>40828.832175930002</c:v>
                </c:pt>
                <c:pt idx="7191">
                  <c:v>40828.832291669998</c:v>
                </c:pt>
                <c:pt idx="7192">
                  <c:v>40828.832407410002</c:v>
                </c:pt>
                <c:pt idx="7193">
                  <c:v>40828.832523150006</c:v>
                </c:pt>
                <c:pt idx="7194">
                  <c:v>40828.83263889001</c:v>
                </c:pt>
                <c:pt idx="7195">
                  <c:v>40828.832754629999</c:v>
                </c:pt>
                <c:pt idx="7196">
                  <c:v>40828.83287037001</c:v>
                </c:pt>
                <c:pt idx="7197">
                  <c:v>40828.832986109999</c:v>
                </c:pt>
                <c:pt idx="7198">
                  <c:v>40828.833101849996</c:v>
                </c:pt>
                <c:pt idx="7199">
                  <c:v>40828.833217590007</c:v>
                </c:pt>
                <c:pt idx="7200">
                  <c:v>40828.833333330003</c:v>
                </c:pt>
                <c:pt idx="7201">
                  <c:v>40828.83344907</c:v>
                </c:pt>
                <c:pt idx="7202">
                  <c:v>40828.833564820001</c:v>
                </c:pt>
                <c:pt idx="7203">
                  <c:v>40828.83368055999</c:v>
                </c:pt>
                <c:pt idx="7204">
                  <c:v>40828.833796300001</c:v>
                </c:pt>
                <c:pt idx="7205">
                  <c:v>40828.833912039998</c:v>
                </c:pt>
                <c:pt idx="7206">
                  <c:v>40828.834027780002</c:v>
                </c:pt>
                <c:pt idx="7207">
                  <c:v>40828.834143519991</c:v>
                </c:pt>
                <c:pt idx="7208">
                  <c:v>40828.834259260009</c:v>
                </c:pt>
                <c:pt idx="7209">
                  <c:v>40828.834375000006</c:v>
                </c:pt>
                <c:pt idx="7210">
                  <c:v>40828.834490740002</c:v>
                </c:pt>
                <c:pt idx="7211">
                  <c:v>40828.834606480006</c:v>
                </c:pt>
                <c:pt idx="7212">
                  <c:v>40828.834722220003</c:v>
                </c:pt>
                <c:pt idx="7213">
                  <c:v>40828.834837960007</c:v>
                </c:pt>
                <c:pt idx="7214">
                  <c:v>40828.834953700003</c:v>
                </c:pt>
                <c:pt idx="7215">
                  <c:v>40828.835069440007</c:v>
                </c:pt>
                <c:pt idx="7216">
                  <c:v>40828.835185190001</c:v>
                </c:pt>
                <c:pt idx="7217">
                  <c:v>40828.835300929997</c:v>
                </c:pt>
                <c:pt idx="7218">
                  <c:v>40828.835416670001</c:v>
                </c:pt>
                <c:pt idx="7219">
                  <c:v>40828.835532410005</c:v>
                </c:pt>
                <c:pt idx="7220">
                  <c:v>40828.835648150001</c:v>
                </c:pt>
                <c:pt idx="7221">
                  <c:v>40828.835763889991</c:v>
                </c:pt>
                <c:pt idx="7222">
                  <c:v>40828.835879630002</c:v>
                </c:pt>
                <c:pt idx="7223">
                  <c:v>40828.835995369998</c:v>
                </c:pt>
                <c:pt idx="7224">
                  <c:v>40828.836111110002</c:v>
                </c:pt>
                <c:pt idx="7225">
                  <c:v>40828.836226850006</c:v>
                </c:pt>
                <c:pt idx="7226">
                  <c:v>40828.836342590002</c:v>
                </c:pt>
                <c:pt idx="7227">
                  <c:v>40828.836458330006</c:v>
                </c:pt>
                <c:pt idx="7228">
                  <c:v>40828.83657407001</c:v>
                </c:pt>
                <c:pt idx="7229">
                  <c:v>40828.836689809999</c:v>
                </c:pt>
                <c:pt idx="7230">
                  <c:v>40828.83680556</c:v>
                </c:pt>
                <c:pt idx="7231">
                  <c:v>40828.836921300004</c:v>
                </c:pt>
                <c:pt idx="7232">
                  <c:v>40828.837037040008</c:v>
                </c:pt>
                <c:pt idx="7233">
                  <c:v>40828.837152779997</c:v>
                </c:pt>
                <c:pt idx="7234">
                  <c:v>40828.837268520001</c:v>
                </c:pt>
                <c:pt idx="7235">
                  <c:v>40828.837384259998</c:v>
                </c:pt>
                <c:pt idx="7236">
                  <c:v>40828.837500000001</c:v>
                </c:pt>
                <c:pt idx="7237">
                  <c:v>40828.837615739998</c:v>
                </c:pt>
                <c:pt idx="7238">
                  <c:v>40828.837731480002</c:v>
                </c:pt>
                <c:pt idx="7239">
                  <c:v>40828.837847219998</c:v>
                </c:pt>
                <c:pt idx="7240">
                  <c:v>40828.837962959995</c:v>
                </c:pt>
                <c:pt idx="7241">
                  <c:v>40828.838078700006</c:v>
                </c:pt>
                <c:pt idx="7242">
                  <c:v>40828.83819444001</c:v>
                </c:pt>
                <c:pt idx="7243">
                  <c:v>40828.838310180006</c:v>
                </c:pt>
                <c:pt idx="7244">
                  <c:v>40828.83842593</c:v>
                </c:pt>
                <c:pt idx="7245">
                  <c:v>40828.838541669997</c:v>
                </c:pt>
                <c:pt idx="7246">
                  <c:v>40828.838657410008</c:v>
                </c:pt>
                <c:pt idx="7247">
                  <c:v>40828.838773150004</c:v>
                </c:pt>
                <c:pt idx="7248">
                  <c:v>40828.838888890008</c:v>
                </c:pt>
                <c:pt idx="7249">
                  <c:v>40828.839004629997</c:v>
                </c:pt>
                <c:pt idx="7250">
                  <c:v>40828.839120370001</c:v>
                </c:pt>
                <c:pt idx="7251">
                  <c:v>40828.839236110005</c:v>
                </c:pt>
                <c:pt idx="7252">
                  <c:v>40828.839351850002</c:v>
                </c:pt>
                <c:pt idx="7253">
                  <c:v>40828.839467589991</c:v>
                </c:pt>
                <c:pt idx="7254">
                  <c:v>40828.839583330002</c:v>
                </c:pt>
                <c:pt idx="7255">
                  <c:v>40828.839699069998</c:v>
                </c:pt>
                <c:pt idx="7256">
                  <c:v>40828.839814819999</c:v>
                </c:pt>
                <c:pt idx="7257">
                  <c:v>40828.839930559996</c:v>
                </c:pt>
                <c:pt idx="7258">
                  <c:v>40828.840046300007</c:v>
                </c:pt>
                <c:pt idx="7259">
                  <c:v>40828.840162040011</c:v>
                </c:pt>
                <c:pt idx="7260">
                  <c:v>40828.840277780007</c:v>
                </c:pt>
                <c:pt idx="7261">
                  <c:v>40828.840393519997</c:v>
                </c:pt>
                <c:pt idx="7262">
                  <c:v>40828.840509260008</c:v>
                </c:pt>
                <c:pt idx="7263">
                  <c:v>40828.840625000004</c:v>
                </c:pt>
                <c:pt idx="7264">
                  <c:v>40828.840740740001</c:v>
                </c:pt>
                <c:pt idx="7265">
                  <c:v>40828.840856480012</c:v>
                </c:pt>
                <c:pt idx="7266">
                  <c:v>40828.840972220009</c:v>
                </c:pt>
                <c:pt idx="7267">
                  <c:v>40828.841087959998</c:v>
                </c:pt>
                <c:pt idx="7268">
                  <c:v>40828.841203700002</c:v>
                </c:pt>
                <c:pt idx="7269">
                  <c:v>40828.841319440005</c:v>
                </c:pt>
                <c:pt idx="7270">
                  <c:v>40828.841435189999</c:v>
                </c:pt>
                <c:pt idx="7271">
                  <c:v>40828.841550930003</c:v>
                </c:pt>
                <c:pt idx="7272">
                  <c:v>40828.84166667</c:v>
                </c:pt>
                <c:pt idx="7273">
                  <c:v>40828.841782409996</c:v>
                </c:pt>
                <c:pt idx="7274">
                  <c:v>40828.841898150007</c:v>
                </c:pt>
                <c:pt idx="7275">
                  <c:v>40828.842013890004</c:v>
                </c:pt>
                <c:pt idx="7276">
                  <c:v>40828.84212963</c:v>
                </c:pt>
                <c:pt idx="7277">
                  <c:v>40828.842245370004</c:v>
                </c:pt>
                <c:pt idx="7278">
                  <c:v>40828.842361110001</c:v>
                </c:pt>
                <c:pt idx="7279">
                  <c:v>40828.842476850004</c:v>
                </c:pt>
                <c:pt idx="7280">
                  <c:v>40828.842592590008</c:v>
                </c:pt>
                <c:pt idx="7281">
                  <c:v>40828.842708330005</c:v>
                </c:pt>
                <c:pt idx="7282">
                  <c:v>40828.842824070009</c:v>
                </c:pt>
                <c:pt idx="7283">
                  <c:v>40828.842939810005</c:v>
                </c:pt>
                <c:pt idx="7284">
                  <c:v>40828.843055559999</c:v>
                </c:pt>
                <c:pt idx="7285">
                  <c:v>40828.843171300003</c:v>
                </c:pt>
                <c:pt idx="7286">
                  <c:v>40828.843287039999</c:v>
                </c:pt>
                <c:pt idx="7287">
                  <c:v>40828.843402779996</c:v>
                </c:pt>
                <c:pt idx="7288">
                  <c:v>40828.843518520007</c:v>
                </c:pt>
                <c:pt idx="7289">
                  <c:v>40828.843634260003</c:v>
                </c:pt>
                <c:pt idx="7290">
                  <c:v>40828.84375</c:v>
                </c:pt>
                <c:pt idx="7291">
                  <c:v>40828.843865739997</c:v>
                </c:pt>
                <c:pt idx="7292">
                  <c:v>40828.84398148</c:v>
                </c:pt>
                <c:pt idx="7293">
                  <c:v>40828.844097220004</c:v>
                </c:pt>
                <c:pt idx="7294">
                  <c:v>40828.844212960008</c:v>
                </c:pt>
                <c:pt idx="7295">
                  <c:v>40828.844328700005</c:v>
                </c:pt>
                <c:pt idx="7296">
                  <c:v>40828.844444440008</c:v>
                </c:pt>
                <c:pt idx="7297">
                  <c:v>40828.844560190009</c:v>
                </c:pt>
                <c:pt idx="7298">
                  <c:v>40828.844675930006</c:v>
                </c:pt>
                <c:pt idx="7299">
                  <c:v>40828.844791670002</c:v>
                </c:pt>
                <c:pt idx="7300">
                  <c:v>40828.844907410006</c:v>
                </c:pt>
                <c:pt idx="7301">
                  <c:v>40828.845023150003</c:v>
                </c:pt>
                <c:pt idx="7302">
                  <c:v>40828.845138889999</c:v>
                </c:pt>
                <c:pt idx="7303">
                  <c:v>40828.845254630003</c:v>
                </c:pt>
                <c:pt idx="7304">
                  <c:v>40828.845370370007</c:v>
                </c:pt>
                <c:pt idx="7305">
                  <c:v>40828.845486110004</c:v>
                </c:pt>
                <c:pt idx="7306">
                  <c:v>40828.84560185</c:v>
                </c:pt>
                <c:pt idx="7307">
                  <c:v>40828.845717589997</c:v>
                </c:pt>
                <c:pt idx="7308">
                  <c:v>40828.845833330008</c:v>
                </c:pt>
                <c:pt idx="7309">
                  <c:v>40828.845949069997</c:v>
                </c:pt>
                <c:pt idx="7310">
                  <c:v>40828.846064810001</c:v>
                </c:pt>
                <c:pt idx="7311">
                  <c:v>40828.846180559995</c:v>
                </c:pt>
                <c:pt idx="7312">
                  <c:v>40828.846296300013</c:v>
                </c:pt>
                <c:pt idx="7313">
                  <c:v>40828.846412040009</c:v>
                </c:pt>
                <c:pt idx="7314">
                  <c:v>40828.846527780006</c:v>
                </c:pt>
                <c:pt idx="7315">
                  <c:v>40828.846643520003</c:v>
                </c:pt>
                <c:pt idx="7316">
                  <c:v>40828.846759260006</c:v>
                </c:pt>
                <c:pt idx="7317">
                  <c:v>40828.84687500001</c:v>
                </c:pt>
                <c:pt idx="7318">
                  <c:v>40828.846990739999</c:v>
                </c:pt>
                <c:pt idx="7319">
                  <c:v>40828.847106480003</c:v>
                </c:pt>
                <c:pt idx="7320">
                  <c:v>40828.847222220007</c:v>
                </c:pt>
                <c:pt idx="7321">
                  <c:v>40828.847337960004</c:v>
                </c:pt>
                <c:pt idx="7322">
                  <c:v>40828.8474537</c:v>
                </c:pt>
                <c:pt idx="7323">
                  <c:v>40828.847569440004</c:v>
                </c:pt>
                <c:pt idx="7324">
                  <c:v>40828.847685180001</c:v>
                </c:pt>
                <c:pt idx="7325">
                  <c:v>40828.847800930002</c:v>
                </c:pt>
                <c:pt idx="7326">
                  <c:v>40828.847916669998</c:v>
                </c:pt>
                <c:pt idx="7327">
                  <c:v>40828.848032410009</c:v>
                </c:pt>
                <c:pt idx="7328">
                  <c:v>40828.848148150006</c:v>
                </c:pt>
                <c:pt idx="7329">
                  <c:v>40828.84826389001</c:v>
                </c:pt>
                <c:pt idx="7330">
                  <c:v>40828.848379630006</c:v>
                </c:pt>
                <c:pt idx="7331">
                  <c:v>40828.84849537001</c:v>
                </c:pt>
                <c:pt idx="7332">
                  <c:v>40828.848611110006</c:v>
                </c:pt>
                <c:pt idx="7333">
                  <c:v>40828.848726850003</c:v>
                </c:pt>
                <c:pt idx="7334">
                  <c:v>40828.848842590007</c:v>
                </c:pt>
                <c:pt idx="7335">
                  <c:v>40828.848958330011</c:v>
                </c:pt>
                <c:pt idx="7336">
                  <c:v>40828.849074070007</c:v>
                </c:pt>
                <c:pt idx="7337">
                  <c:v>40828.849189820001</c:v>
                </c:pt>
                <c:pt idx="7338">
                  <c:v>40828.849305559997</c:v>
                </c:pt>
                <c:pt idx="7339">
                  <c:v>40828.849421300001</c:v>
                </c:pt>
                <c:pt idx="7340">
                  <c:v>40828.849537040005</c:v>
                </c:pt>
                <c:pt idx="7341">
                  <c:v>40828.849652780002</c:v>
                </c:pt>
                <c:pt idx="7342">
                  <c:v>40828.849768519991</c:v>
                </c:pt>
                <c:pt idx="7343">
                  <c:v>40828.849884260002</c:v>
                </c:pt>
                <c:pt idx="7344">
                  <c:v>40828.850000000006</c:v>
                </c:pt>
                <c:pt idx="7345">
                  <c:v>40828.85011574001</c:v>
                </c:pt>
                <c:pt idx="7346">
                  <c:v>40828.850231480013</c:v>
                </c:pt>
                <c:pt idx="7347">
                  <c:v>40828.85034722001</c:v>
                </c:pt>
                <c:pt idx="7348">
                  <c:v>40828.850462959999</c:v>
                </c:pt>
                <c:pt idx="7349">
                  <c:v>40828.85057870001</c:v>
                </c:pt>
                <c:pt idx="7350">
                  <c:v>40828.850694440014</c:v>
                </c:pt>
                <c:pt idx="7351">
                  <c:v>40828.850810190015</c:v>
                </c:pt>
                <c:pt idx="7352">
                  <c:v>40828.850925930004</c:v>
                </c:pt>
                <c:pt idx="7353">
                  <c:v>40828.851041670001</c:v>
                </c:pt>
                <c:pt idx="7354">
                  <c:v>40828.851157410005</c:v>
                </c:pt>
                <c:pt idx="7355">
                  <c:v>40828.851273150009</c:v>
                </c:pt>
                <c:pt idx="7356">
                  <c:v>40828.851388889998</c:v>
                </c:pt>
                <c:pt idx="7357">
                  <c:v>40828.851504630002</c:v>
                </c:pt>
                <c:pt idx="7358">
                  <c:v>40828.851620369998</c:v>
                </c:pt>
                <c:pt idx="7359">
                  <c:v>40828.851736110002</c:v>
                </c:pt>
                <c:pt idx="7360">
                  <c:v>40828.851851850006</c:v>
                </c:pt>
                <c:pt idx="7361">
                  <c:v>40828.851967590002</c:v>
                </c:pt>
                <c:pt idx="7362">
                  <c:v>40828.852083330006</c:v>
                </c:pt>
                <c:pt idx="7363">
                  <c:v>40828.85219907001</c:v>
                </c:pt>
                <c:pt idx="7364">
                  <c:v>40828.852314810007</c:v>
                </c:pt>
                <c:pt idx="7365">
                  <c:v>40828.85243056</c:v>
                </c:pt>
                <c:pt idx="7366">
                  <c:v>40828.852546300011</c:v>
                </c:pt>
                <c:pt idx="7367">
                  <c:v>40828.852662040008</c:v>
                </c:pt>
                <c:pt idx="7368">
                  <c:v>40828.852777780005</c:v>
                </c:pt>
                <c:pt idx="7369">
                  <c:v>40828.852893520008</c:v>
                </c:pt>
                <c:pt idx="7370">
                  <c:v>40828.853009260005</c:v>
                </c:pt>
                <c:pt idx="7371">
                  <c:v>40828.853125000001</c:v>
                </c:pt>
                <c:pt idx="7372">
                  <c:v>40828.853240739998</c:v>
                </c:pt>
                <c:pt idx="7373">
                  <c:v>40828.853356480009</c:v>
                </c:pt>
                <c:pt idx="7374">
                  <c:v>40828.853472219998</c:v>
                </c:pt>
                <c:pt idx="7375">
                  <c:v>40828.853587960002</c:v>
                </c:pt>
                <c:pt idx="7376">
                  <c:v>40828.853703699999</c:v>
                </c:pt>
                <c:pt idx="7377">
                  <c:v>40828.853819440017</c:v>
                </c:pt>
                <c:pt idx="7378">
                  <c:v>40828.853935180006</c:v>
                </c:pt>
                <c:pt idx="7379">
                  <c:v>40828.854050930007</c:v>
                </c:pt>
                <c:pt idx="7380">
                  <c:v>40828.854166669997</c:v>
                </c:pt>
                <c:pt idx="7381">
                  <c:v>40828.854282410008</c:v>
                </c:pt>
                <c:pt idx="7382">
                  <c:v>40828.854398150012</c:v>
                </c:pt>
                <c:pt idx="7383">
                  <c:v>40828.854513890015</c:v>
                </c:pt>
                <c:pt idx="7384">
                  <c:v>40828.854629630005</c:v>
                </c:pt>
                <c:pt idx="7385">
                  <c:v>40828.854745370008</c:v>
                </c:pt>
                <c:pt idx="7386">
                  <c:v>40828.854861110005</c:v>
                </c:pt>
                <c:pt idx="7387">
                  <c:v>40828.854976850009</c:v>
                </c:pt>
                <c:pt idx="7388">
                  <c:v>40828.855092589998</c:v>
                </c:pt>
                <c:pt idx="7389">
                  <c:v>40828.855208330009</c:v>
                </c:pt>
                <c:pt idx="7390">
                  <c:v>40828.855324069998</c:v>
                </c:pt>
                <c:pt idx="7391">
                  <c:v>40828.855439819999</c:v>
                </c:pt>
                <c:pt idx="7392">
                  <c:v>40828.855555560003</c:v>
                </c:pt>
                <c:pt idx="7393">
                  <c:v>40828.855671300007</c:v>
                </c:pt>
                <c:pt idx="7394">
                  <c:v>40828.855787040011</c:v>
                </c:pt>
                <c:pt idx="7395">
                  <c:v>40828.85590278</c:v>
                </c:pt>
                <c:pt idx="7396">
                  <c:v>40828.856018520004</c:v>
                </c:pt>
                <c:pt idx="7397">
                  <c:v>40828.856134260008</c:v>
                </c:pt>
                <c:pt idx="7398">
                  <c:v>40828.856250000012</c:v>
                </c:pt>
                <c:pt idx="7399">
                  <c:v>40828.856365740008</c:v>
                </c:pt>
                <c:pt idx="7400">
                  <c:v>40828.856481480005</c:v>
                </c:pt>
                <c:pt idx="7401">
                  <c:v>40828.856597220016</c:v>
                </c:pt>
                <c:pt idx="7402">
                  <c:v>40828.856712960005</c:v>
                </c:pt>
                <c:pt idx="7403">
                  <c:v>40828.856828700009</c:v>
                </c:pt>
                <c:pt idx="7404">
                  <c:v>40828.856944440005</c:v>
                </c:pt>
                <c:pt idx="7405">
                  <c:v>40828.857060189999</c:v>
                </c:pt>
                <c:pt idx="7406">
                  <c:v>40828.857175930003</c:v>
                </c:pt>
                <c:pt idx="7407">
                  <c:v>40828.857291670007</c:v>
                </c:pt>
                <c:pt idx="7408">
                  <c:v>40828.857407410003</c:v>
                </c:pt>
                <c:pt idx="7409">
                  <c:v>40828.857523150007</c:v>
                </c:pt>
                <c:pt idx="7410">
                  <c:v>40828.857638890004</c:v>
                </c:pt>
                <c:pt idx="7411">
                  <c:v>40828.85775463</c:v>
                </c:pt>
                <c:pt idx="7412">
                  <c:v>40828.857870370004</c:v>
                </c:pt>
                <c:pt idx="7413">
                  <c:v>40828.857986110001</c:v>
                </c:pt>
                <c:pt idx="7414">
                  <c:v>40828.858101850004</c:v>
                </c:pt>
                <c:pt idx="7415">
                  <c:v>40828.858217590016</c:v>
                </c:pt>
                <c:pt idx="7416">
                  <c:v>40828.858333330012</c:v>
                </c:pt>
                <c:pt idx="7417">
                  <c:v>40828.858449070009</c:v>
                </c:pt>
                <c:pt idx="7418">
                  <c:v>40828.858564810005</c:v>
                </c:pt>
                <c:pt idx="7419">
                  <c:v>40828.858680559999</c:v>
                </c:pt>
                <c:pt idx="7420">
                  <c:v>40828.85879630001</c:v>
                </c:pt>
                <c:pt idx="7421">
                  <c:v>40828.858912040007</c:v>
                </c:pt>
                <c:pt idx="7422">
                  <c:v>40828.859027780003</c:v>
                </c:pt>
                <c:pt idx="7423">
                  <c:v>40828.85914352</c:v>
                </c:pt>
                <c:pt idx="7424">
                  <c:v>40828.859259260011</c:v>
                </c:pt>
                <c:pt idx="7425">
                  <c:v>40828.859375000007</c:v>
                </c:pt>
                <c:pt idx="7426">
                  <c:v>40828.859490739997</c:v>
                </c:pt>
                <c:pt idx="7427">
                  <c:v>40828.859606480008</c:v>
                </c:pt>
                <c:pt idx="7428">
                  <c:v>40828.859722219997</c:v>
                </c:pt>
                <c:pt idx="7429">
                  <c:v>40828.859837960008</c:v>
                </c:pt>
                <c:pt idx="7430">
                  <c:v>40828.859953700005</c:v>
                </c:pt>
                <c:pt idx="7431">
                  <c:v>40828.860069440008</c:v>
                </c:pt>
                <c:pt idx="7432">
                  <c:v>40828.860185190002</c:v>
                </c:pt>
                <c:pt idx="7433">
                  <c:v>40828.860300929999</c:v>
                </c:pt>
                <c:pt idx="7434">
                  <c:v>40828.860416670002</c:v>
                </c:pt>
                <c:pt idx="7435">
                  <c:v>40828.860532410006</c:v>
                </c:pt>
                <c:pt idx="7436">
                  <c:v>40828.860648150003</c:v>
                </c:pt>
                <c:pt idx="7437">
                  <c:v>40828.860763889992</c:v>
                </c:pt>
                <c:pt idx="7438">
                  <c:v>40828.860879630003</c:v>
                </c:pt>
                <c:pt idx="7439">
                  <c:v>40828.860995370007</c:v>
                </c:pt>
                <c:pt idx="7440">
                  <c:v>40828.861111110004</c:v>
                </c:pt>
                <c:pt idx="7441">
                  <c:v>40828.86122685</c:v>
                </c:pt>
                <c:pt idx="7442">
                  <c:v>40828.861342589989</c:v>
                </c:pt>
                <c:pt idx="7443">
                  <c:v>40828.86145833</c:v>
                </c:pt>
                <c:pt idx="7444">
                  <c:v>40828.861574069997</c:v>
                </c:pt>
                <c:pt idx="7445">
                  <c:v>40828.861689809994</c:v>
                </c:pt>
                <c:pt idx="7446">
                  <c:v>40828.861805559995</c:v>
                </c:pt>
                <c:pt idx="7447">
                  <c:v>40828.861921299998</c:v>
                </c:pt>
                <c:pt idx="7448">
                  <c:v>40828.862037040009</c:v>
                </c:pt>
                <c:pt idx="7449">
                  <c:v>40828.862152779999</c:v>
                </c:pt>
                <c:pt idx="7450">
                  <c:v>40828.862268520003</c:v>
                </c:pt>
                <c:pt idx="7451">
                  <c:v>40828.862384259999</c:v>
                </c:pt>
                <c:pt idx="7452">
                  <c:v>40828.862500000003</c:v>
                </c:pt>
                <c:pt idx="7453">
                  <c:v>40828.862615739999</c:v>
                </c:pt>
                <c:pt idx="7454">
                  <c:v>40828.862731480003</c:v>
                </c:pt>
                <c:pt idx="7455">
                  <c:v>40828.862847220007</c:v>
                </c:pt>
                <c:pt idx="7456">
                  <c:v>40828.862962959996</c:v>
                </c:pt>
                <c:pt idx="7457">
                  <c:v>40828.8630787</c:v>
                </c:pt>
                <c:pt idx="7458">
                  <c:v>40828.863194439997</c:v>
                </c:pt>
                <c:pt idx="7459">
                  <c:v>40828.863310180001</c:v>
                </c:pt>
                <c:pt idx="7460">
                  <c:v>40828.863425929994</c:v>
                </c:pt>
                <c:pt idx="7461">
                  <c:v>40828.863541669991</c:v>
                </c:pt>
                <c:pt idx="7462">
                  <c:v>40828.863657410002</c:v>
                </c:pt>
                <c:pt idx="7463">
                  <c:v>40828.863773149998</c:v>
                </c:pt>
                <c:pt idx="7464">
                  <c:v>40828.863888890002</c:v>
                </c:pt>
                <c:pt idx="7465">
                  <c:v>40828.864004629999</c:v>
                </c:pt>
                <c:pt idx="7466">
                  <c:v>40828.864120370003</c:v>
                </c:pt>
                <c:pt idx="7467">
                  <c:v>40828.864236110006</c:v>
                </c:pt>
                <c:pt idx="7468">
                  <c:v>40828.864351850003</c:v>
                </c:pt>
                <c:pt idx="7469">
                  <c:v>40828.86446759</c:v>
                </c:pt>
                <c:pt idx="7470">
                  <c:v>40828.864583330003</c:v>
                </c:pt>
                <c:pt idx="7471">
                  <c:v>40828.864699070007</c:v>
                </c:pt>
                <c:pt idx="7472">
                  <c:v>40828.864814820008</c:v>
                </c:pt>
                <c:pt idx="7473">
                  <c:v>40828.864930559997</c:v>
                </c:pt>
                <c:pt idx="7474">
                  <c:v>40828.865046300001</c:v>
                </c:pt>
                <c:pt idx="7475">
                  <c:v>40828.865162039991</c:v>
                </c:pt>
                <c:pt idx="7476">
                  <c:v>40828.865277780002</c:v>
                </c:pt>
                <c:pt idx="7477">
                  <c:v>40828.865393519991</c:v>
                </c:pt>
                <c:pt idx="7478">
                  <c:v>40828.865509260002</c:v>
                </c:pt>
                <c:pt idx="7479">
                  <c:v>40828.865624999999</c:v>
                </c:pt>
                <c:pt idx="7480">
                  <c:v>40828.865740739995</c:v>
                </c:pt>
                <c:pt idx="7481">
                  <c:v>40828.865856480006</c:v>
                </c:pt>
                <c:pt idx="7482">
                  <c:v>40828.865972220003</c:v>
                </c:pt>
                <c:pt idx="7483">
                  <c:v>40828.866087959999</c:v>
                </c:pt>
                <c:pt idx="7484">
                  <c:v>40828.866203700003</c:v>
                </c:pt>
                <c:pt idx="7485">
                  <c:v>40828.866319440014</c:v>
                </c:pt>
                <c:pt idx="7486">
                  <c:v>40828.866435190008</c:v>
                </c:pt>
                <c:pt idx="7487">
                  <c:v>40828.866550930004</c:v>
                </c:pt>
                <c:pt idx="7488">
                  <c:v>40828.866666670001</c:v>
                </c:pt>
                <c:pt idx="7489">
                  <c:v>40828.866782409998</c:v>
                </c:pt>
                <c:pt idx="7490">
                  <c:v>40828.866898150009</c:v>
                </c:pt>
                <c:pt idx="7491">
                  <c:v>40828.867013889998</c:v>
                </c:pt>
                <c:pt idx="7492">
                  <c:v>40828.867129629994</c:v>
                </c:pt>
                <c:pt idx="7493">
                  <c:v>40828.867245369998</c:v>
                </c:pt>
                <c:pt idx="7494">
                  <c:v>40828.867361109995</c:v>
                </c:pt>
                <c:pt idx="7495">
                  <c:v>40828.867476849999</c:v>
                </c:pt>
                <c:pt idx="7496">
                  <c:v>40828.867592590002</c:v>
                </c:pt>
                <c:pt idx="7497">
                  <c:v>40828.867708329999</c:v>
                </c:pt>
                <c:pt idx="7498">
                  <c:v>40828.867824070003</c:v>
                </c:pt>
                <c:pt idx="7499">
                  <c:v>40828.867939809999</c:v>
                </c:pt>
                <c:pt idx="7500">
                  <c:v>40828.86805556</c:v>
                </c:pt>
                <c:pt idx="7501">
                  <c:v>40828.868171300004</c:v>
                </c:pt>
                <c:pt idx="7502">
                  <c:v>40828.868287040008</c:v>
                </c:pt>
                <c:pt idx="7503">
                  <c:v>40828.868402779997</c:v>
                </c:pt>
                <c:pt idx="7504">
                  <c:v>40828.868518520008</c:v>
                </c:pt>
                <c:pt idx="7505">
                  <c:v>40828.868634260005</c:v>
                </c:pt>
                <c:pt idx="7506">
                  <c:v>40828.868750000001</c:v>
                </c:pt>
                <c:pt idx="7507">
                  <c:v>40828.868865739998</c:v>
                </c:pt>
                <c:pt idx="7508">
                  <c:v>40828.868981480002</c:v>
                </c:pt>
                <c:pt idx="7509">
                  <c:v>40828.869097219998</c:v>
                </c:pt>
                <c:pt idx="7510">
                  <c:v>40828.869212960002</c:v>
                </c:pt>
                <c:pt idx="7511">
                  <c:v>40828.869328699999</c:v>
                </c:pt>
                <c:pt idx="7512">
                  <c:v>40828.869444440003</c:v>
                </c:pt>
                <c:pt idx="7513">
                  <c:v>40828.869560179999</c:v>
                </c:pt>
                <c:pt idx="7514">
                  <c:v>40828.86967593</c:v>
                </c:pt>
                <c:pt idx="7515">
                  <c:v>40828.869791669989</c:v>
                </c:pt>
                <c:pt idx="7516">
                  <c:v>40828.86990741</c:v>
                </c:pt>
                <c:pt idx="7517">
                  <c:v>40828.870023150004</c:v>
                </c:pt>
                <c:pt idx="7518">
                  <c:v>40828.870138890008</c:v>
                </c:pt>
                <c:pt idx="7519">
                  <c:v>40828.870254630005</c:v>
                </c:pt>
                <c:pt idx="7520">
                  <c:v>40828.870370370008</c:v>
                </c:pt>
                <c:pt idx="7521">
                  <c:v>40828.870486109998</c:v>
                </c:pt>
                <c:pt idx="7522">
                  <c:v>40828.870601850002</c:v>
                </c:pt>
                <c:pt idx="7523">
                  <c:v>40828.870717589998</c:v>
                </c:pt>
                <c:pt idx="7524">
                  <c:v>40828.870833330009</c:v>
                </c:pt>
                <c:pt idx="7525">
                  <c:v>40828.870949069998</c:v>
                </c:pt>
                <c:pt idx="7526">
                  <c:v>40828.871064819992</c:v>
                </c:pt>
                <c:pt idx="7527">
                  <c:v>40828.871180559989</c:v>
                </c:pt>
                <c:pt idx="7528">
                  <c:v>40828.871296300007</c:v>
                </c:pt>
                <c:pt idx="7529">
                  <c:v>40828.871412040011</c:v>
                </c:pt>
                <c:pt idx="7530">
                  <c:v>40828.87152778</c:v>
                </c:pt>
                <c:pt idx="7531">
                  <c:v>40828.871643519989</c:v>
                </c:pt>
                <c:pt idx="7532">
                  <c:v>40828.871759260001</c:v>
                </c:pt>
                <c:pt idx="7533">
                  <c:v>40828.871875000004</c:v>
                </c:pt>
                <c:pt idx="7534">
                  <c:v>40828.871990740001</c:v>
                </c:pt>
                <c:pt idx="7535">
                  <c:v>40828.872106480005</c:v>
                </c:pt>
                <c:pt idx="7536">
                  <c:v>40828.872222220009</c:v>
                </c:pt>
                <c:pt idx="7537">
                  <c:v>40828.872337960005</c:v>
                </c:pt>
                <c:pt idx="7538">
                  <c:v>40828.872453700002</c:v>
                </c:pt>
                <c:pt idx="7539">
                  <c:v>40828.872569440005</c:v>
                </c:pt>
                <c:pt idx="7540">
                  <c:v>40828.872685189999</c:v>
                </c:pt>
                <c:pt idx="7541">
                  <c:v>40828.872800930003</c:v>
                </c:pt>
                <c:pt idx="7542">
                  <c:v>40828.872916670007</c:v>
                </c:pt>
                <c:pt idx="7543">
                  <c:v>40828.873032410003</c:v>
                </c:pt>
                <c:pt idx="7544">
                  <c:v>40828.87314815</c:v>
                </c:pt>
                <c:pt idx="7545">
                  <c:v>40828.873263889996</c:v>
                </c:pt>
                <c:pt idx="7546">
                  <c:v>40828.87337963</c:v>
                </c:pt>
                <c:pt idx="7547">
                  <c:v>40828.873495369997</c:v>
                </c:pt>
                <c:pt idx="7548">
                  <c:v>40828.873611110001</c:v>
                </c:pt>
                <c:pt idx="7549">
                  <c:v>40828.873726849997</c:v>
                </c:pt>
                <c:pt idx="7550">
                  <c:v>40828.873842590001</c:v>
                </c:pt>
                <c:pt idx="7551">
                  <c:v>40828.873958330005</c:v>
                </c:pt>
                <c:pt idx="7552">
                  <c:v>40828.874074070009</c:v>
                </c:pt>
                <c:pt idx="7553">
                  <c:v>40828.874189809998</c:v>
                </c:pt>
                <c:pt idx="7554">
                  <c:v>40828.874305559999</c:v>
                </c:pt>
                <c:pt idx="7555">
                  <c:v>40828.874421300003</c:v>
                </c:pt>
                <c:pt idx="7556">
                  <c:v>40828.874537040007</c:v>
                </c:pt>
                <c:pt idx="7557">
                  <c:v>40828.874652780003</c:v>
                </c:pt>
                <c:pt idx="7558">
                  <c:v>40828.87476852</c:v>
                </c:pt>
                <c:pt idx="7559">
                  <c:v>40828.874884260003</c:v>
                </c:pt>
                <c:pt idx="7560">
                  <c:v>40828.875</c:v>
                </c:pt>
                <c:pt idx="7561">
                  <c:v>40828.875115739997</c:v>
                </c:pt>
                <c:pt idx="7562">
                  <c:v>40828.875231480008</c:v>
                </c:pt>
                <c:pt idx="7563">
                  <c:v>40828.875347219997</c:v>
                </c:pt>
                <c:pt idx="7564">
                  <c:v>40828.875462959993</c:v>
                </c:pt>
                <c:pt idx="7565">
                  <c:v>40828.875578700005</c:v>
                </c:pt>
                <c:pt idx="7566">
                  <c:v>40828.875694440008</c:v>
                </c:pt>
                <c:pt idx="7567">
                  <c:v>40828.875810190009</c:v>
                </c:pt>
                <c:pt idx="7568">
                  <c:v>40828.875925929999</c:v>
                </c:pt>
                <c:pt idx="7569">
                  <c:v>40828.876041670002</c:v>
                </c:pt>
                <c:pt idx="7570">
                  <c:v>40828.876157410006</c:v>
                </c:pt>
                <c:pt idx="7571">
                  <c:v>40828.87627315001</c:v>
                </c:pt>
                <c:pt idx="7572">
                  <c:v>40828.876388889999</c:v>
                </c:pt>
                <c:pt idx="7573">
                  <c:v>40828.876504630003</c:v>
                </c:pt>
                <c:pt idx="7574">
                  <c:v>40828.876620370007</c:v>
                </c:pt>
                <c:pt idx="7575">
                  <c:v>40828.876736110011</c:v>
                </c:pt>
                <c:pt idx="7576">
                  <c:v>40828.876851850007</c:v>
                </c:pt>
                <c:pt idx="7577">
                  <c:v>40828.876967589997</c:v>
                </c:pt>
                <c:pt idx="7578">
                  <c:v>40828.87708333</c:v>
                </c:pt>
                <c:pt idx="7579">
                  <c:v>40828.877199069997</c:v>
                </c:pt>
                <c:pt idx="7580">
                  <c:v>40828.877314810001</c:v>
                </c:pt>
                <c:pt idx="7581">
                  <c:v>40828.877430559995</c:v>
                </c:pt>
                <c:pt idx="7582">
                  <c:v>40828.877546300006</c:v>
                </c:pt>
                <c:pt idx="7583">
                  <c:v>40828.877662040002</c:v>
                </c:pt>
                <c:pt idx="7584">
                  <c:v>40828.877777779999</c:v>
                </c:pt>
                <c:pt idx="7585">
                  <c:v>40828.877893520003</c:v>
                </c:pt>
                <c:pt idx="7586">
                  <c:v>40828.878009260006</c:v>
                </c:pt>
                <c:pt idx="7587">
                  <c:v>40828.878125000003</c:v>
                </c:pt>
                <c:pt idx="7588">
                  <c:v>40828.878240739999</c:v>
                </c:pt>
                <c:pt idx="7589">
                  <c:v>40828.878356480011</c:v>
                </c:pt>
                <c:pt idx="7590">
                  <c:v>40828.878472220007</c:v>
                </c:pt>
                <c:pt idx="7591">
                  <c:v>40828.878587960004</c:v>
                </c:pt>
                <c:pt idx="7592">
                  <c:v>40828.8787037</c:v>
                </c:pt>
                <c:pt idx="7593">
                  <c:v>40828.878819440011</c:v>
                </c:pt>
                <c:pt idx="7594">
                  <c:v>40828.878935180008</c:v>
                </c:pt>
                <c:pt idx="7595">
                  <c:v>40828.879050930002</c:v>
                </c:pt>
                <c:pt idx="7596">
                  <c:v>40828.879166669991</c:v>
                </c:pt>
                <c:pt idx="7597">
                  <c:v>40828.879282410002</c:v>
                </c:pt>
                <c:pt idx="7598">
                  <c:v>40828.879398150006</c:v>
                </c:pt>
                <c:pt idx="7599">
                  <c:v>40828.87951389001</c:v>
                </c:pt>
                <c:pt idx="7600">
                  <c:v>40828.879629629999</c:v>
                </c:pt>
                <c:pt idx="7601">
                  <c:v>40828.879745370003</c:v>
                </c:pt>
                <c:pt idx="7602">
                  <c:v>40828.879861109999</c:v>
                </c:pt>
                <c:pt idx="7603">
                  <c:v>40828.879976850003</c:v>
                </c:pt>
                <c:pt idx="7604">
                  <c:v>40828.880092590007</c:v>
                </c:pt>
                <c:pt idx="7605">
                  <c:v>40828.880208330011</c:v>
                </c:pt>
                <c:pt idx="7606">
                  <c:v>40828.880324070007</c:v>
                </c:pt>
                <c:pt idx="7607">
                  <c:v>40828.880439820008</c:v>
                </c:pt>
                <c:pt idx="7608">
                  <c:v>40828.880555560005</c:v>
                </c:pt>
                <c:pt idx="7609">
                  <c:v>40828.880671300009</c:v>
                </c:pt>
                <c:pt idx="7610">
                  <c:v>40828.880787039998</c:v>
                </c:pt>
                <c:pt idx="7611">
                  <c:v>40828.880902780002</c:v>
                </c:pt>
                <c:pt idx="7612">
                  <c:v>40828.881018519998</c:v>
                </c:pt>
                <c:pt idx="7613">
                  <c:v>40828.881134260002</c:v>
                </c:pt>
                <c:pt idx="7614">
                  <c:v>40828.881250000006</c:v>
                </c:pt>
                <c:pt idx="7615">
                  <c:v>40828.881365740002</c:v>
                </c:pt>
                <c:pt idx="7616">
                  <c:v>40828.881481479999</c:v>
                </c:pt>
                <c:pt idx="7617">
                  <c:v>40828.88159722001</c:v>
                </c:pt>
                <c:pt idx="7618">
                  <c:v>40828.881712959999</c:v>
                </c:pt>
                <c:pt idx="7619">
                  <c:v>40828.881828700003</c:v>
                </c:pt>
                <c:pt idx="7620">
                  <c:v>40828.881944440007</c:v>
                </c:pt>
                <c:pt idx="7621">
                  <c:v>40828.882060190008</c:v>
                </c:pt>
                <c:pt idx="7622">
                  <c:v>40828.882175930004</c:v>
                </c:pt>
                <c:pt idx="7623">
                  <c:v>40828.882291670008</c:v>
                </c:pt>
                <c:pt idx="7624">
                  <c:v>40828.882407410005</c:v>
                </c:pt>
                <c:pt idx="7625">
                  <c:v>40828.882523150009</c:v>
                </c:pt>
                <c:pt idx="7626">
                  <c:v>40828.882638890005</c:v>
                </c:pt>
                <c:pt idx="7627">
                  <c:v>40828.882754630002</c:v>
                </c:pt>
                <c:pt idx="7628">
                  <c:v>40828.882870370006</c:v>
                </c:pt>
                <c:pt idx="7629">
                  <c:v>40828.882986110002</c:v>
                </c:pt>
                <c:pt idx="7630">
                  <c:v>40828.883101849999</c:v>
                </c:pt>
                <c:pt idx="7631">
                  <c:v>40828.88321759001</c:v>
                </c:pt>
                <c:pt idx="7632">
                  <c:v>40828.883333330006</c:v>
                </c:pt>
                <c:pt idx="7633">
                  <c:v>40828.883449070003</c:v>
                </c:pt>
                <c:pt idx="7634">
                  <c:v>40828.883564809999</c:v>
                </c:pt>
                <c:pt idx="7635">
                  <c:v>40828.883680559993</c:v>
                </c:pt>
                <c:pt idx="7636">
                  <c:v>40828.883796300004</c:v>
                </c:pt>
                <c:pt idx="7637">
                  <c:v>40828.883912040008</c:v>
                </c:pt>
                <c:pt idx="7638">
                  <c:v>40828.884027780005</c:v>
                </c:pt>
                <c:pt idx="7639">
                  <c:v>40828.884143520001</c:v>
                </c:pt>
                <c:pt idx="7640">
                  <c:v>40828.884259260012</c:v>
                </c:pt>
                <c:pt idx="7641">
                  <c:v>40828.884375000009</c:v>
                </c:pt>
                <c:pt idx="7642">
                  <c:v>40828.884490739998</c:v>
                </c:pt>
                <c:pt idx="7643">
                  <c:v>40828.884606480009</c:v>
                </c:pt>
                <c:pt idx="7644">
                  <c:v>40828.884722219998</c:v>
                </c:pt>
                <c:pt idx="7645">
                  <c:v>40828.884837960009</c:v>
                </c:pt>
                <c:pt idx="7646">
                  <c:v>40828.884953700006</c:v>
                </c:pt>
                <c:pt idx="7647">
                  <c:v>40828.88506944001</c:v>
                </c:pt>
                <c:pt idx="7648">
                  <c:v>40828.885185179999</c:v>
                </c:pt>
                <c:pt idx="7649">
                  <c:v>40828.88530093</c:v>
                </c:pt>
                <c:pt idx="7650">
                  <c:v>40828.885416669997</c:v>
                </c:pt>
                <c:pt idx="7651">
                  <c:v>40828.885532410008</c:v>
                </c:pt>
                <c:pt idx="7652">
                  <c:v>40828.885648150004</c:v>
                </c:pt>
                <c:pt idx="7653">
                  <c:v>40828.885763890001</c:v>
                </c:pt>
                <c:pt idx="7654">
                  <c:v>40828.885879630005</c:v>
                </c:pt>
                <c:pt idx="7655">
                  <c:v>40828.885995370008</c:v>
                </c:pt>
                <c:pt idx="7656">
                  <c:v>40828.886111110005</c:v>
                </c:pt>
                <c:pt idx="7657">
                  <c:v>40828.886226850009</c:v>
                </c:pt>
                <c:pt idx="7658">
                  <c:v>40828.886342589998</c:v>
                </c:pt>
                <c:pt idx="7659">
                  <c:v>40828.886458330009</c:v>
                </c:pt>
                <c:pt idx="7660">
                  <c:v>40828.886574070006</c:v>
                </c:pt>
                <c:pt idx="7661">
                  <c:v>40828.886689819999</c:v>
                </c:pt>
                <c:pt idx="7662">
                  <c:v>40828.886805560003</c:v>
                </c:pt>
                <c:pt idx="7663">
                  <c:v>40828.886921300007</c:v>
                </c:pt>
                <c:pt idx="7664">
                  <c:v>40828.887037040018</c:v>
                </c:pt>
                <c:pt idx="7665">
                  <c:v>40828.88715278</c:v>
                </c:pt>
                <c:pt idx="7666">
                  <c:v>40828.887268519997</c:v>
                </c:pt>
                <c:pt idx="7667">
                  <c:v>40828.887384260001</c:v>
                </c:pt>
                <c:pt idx="7668">
                  <c:v>40828.887500000004</c:v>
                </c:pt>
                <c:pt idx="7669">
                  <c:v>40828.887615740008</c:v>
                </c:pt>
                <c:pt idx="7670">
                  <c:v>40828.887731480005</c:v>
                </c:pt>
                <c:pt idx="7671">
                  <c:v>40828.887847220009</c:v>
                </c:pt>
                <c:pt idx="7672">
                  <c:v>40828.887962959998</c:v>
                </c:pt>
                <c:pt idx="7673">
                  <c:v>40828.888078700009</c:v>
                </c:pt>
                <c:pt idx="7674">
                  <c:v>40828.888194440005</c:v>
                </c:pt>
                <c:pt idx="7675">
                  <c:v>40828.888310190006</c:v>
                </c:pt>
                <c:pt idx="7676">
                  <c:v>40828.888425930003</c:v>
                </c:pt>
                <c:pt idx="7677">
                  <c:v>40828.888541670007</c:v>
                </c:pt>
                <c:pt idx="7678">
                  <c:v>40828.888657410011</c:v>
                </c:pt>
                <c:pt idx="7679">
                  <c:v>40828.888773150007</c:v>
                </c:pt>
                <c:pt idx="7680">
                  <c:v>40828.888888890004</c:v>
                </c:pt>
                <c:pt idx="7681">
                  <c:v>40828.88900463</c:v>
                </c:pt>
                <c:pt idx="7682">
                  <c:v>40828.889120369997</c:v>
                </c:pt>
                <c:pt idx="7683">
                  <c:v>40828.889236110008</c:v>
                </c:pt>
                <c:pt idx="7684">
                  <c:v>40828.889351850004</c:v>
                </c:pt>
                <c:pt idx="7685">
                  <c:v>40828.889467590001</c:v>
                </c:pt>
                <c:pt idx="7686">
                  <c:v>40828.889583330005</c:v>
                </c:pt>
                <c:pt idx="7687">
                  <c:v>40828.889699070009</c:v>
                </c:pt>
                <c:pt idx="7688">
                  <c:v>40828.889814810005</c:v>
                </c:pt>
                <c:pt idx="7689">
                  <c:v>40828.889930559999</c:v>
                </c:pt>
                <c:pt idx="7690">
                  <c:v>40828.890046300003</c:v>
                </c:pt>
                <c:pt idx="7691">
                  <c:v>40828.890162039992</c:v>
                </c:pt>
                <c:pt idx="7692">
                  <c:v>40828.890277780003</c:v>
                </c:pt>
                <c:pt idx="7693">
                  <c:v>40828.89039352</c:v>
                </c:pt>
                <c:pt idx="7694">
                  <c:v>40828.890509260003</c:v>
                </c:pt>
                <c:pt idx="7695">
                  <c:v>40828.890625</c:v>
                </c:pt>
                <c:pt idx="7696">
                  <c:v>40828.890740739989</c:v>
                </c:pt>
                <c:pt idx="7697">
                  <c:v>40828.890856480008</c:v>
                </c:pt>
                <c:pt idx="7698">
                  <c:v>40828.890972219997</c:v>
                </c:pt>
                <c:pt idx="7699">
                  <c:v>40828.891087959993</c:v>
                </c:pt>
                <c:pt idx="7700">
                  <c:v>40828.891203699997</c:v>
                </c:pt>
                <c:pt idx="7701">
                  <c:v>40828.891319440008</c:v>
                </c:pt>
                <c:pt idx="7702">
                  <c:v>40828.891435190002</c:v>
                </c:pt>
                <c:pt idx="7703">
                  <c:v>40828.891550929999</c:v>
                </c:pt>
                <c:pt idx="7704">
                  <c:v>40828.891666669995</c:v>
                </c:pt>
                <c:pt idx="7705">
                  <c:v>40828.891782409992</c:v>
                </c:pt>
                <c:pt idx="7706">
                  <c:v>40828.891898150003</c:v>
                </c:pt>
                <c:pt idx="7707">
                  <c:v>40828.892013889999</c:v>
                </c:pt>
                <c:pt idx="7708">
                  <c:v>40828.892129629996</c:v>
                </c:pt>
                <c:pt idx="7709">
                  <c:v>40828.892245370007</c:v>
                </c:pt>
                <c:pt idx="7710">
                  <c:v>40828.892361110004</c:v>
                </c:pt>
                <c:pt idx="7711">
                  <c:v>40828.89247685</c:v>
                </c:pt>
                <c:pt idx="7712">
                  <c:v>40828.892592589997</c:v>
                </c:pt>
                <c:pt idx="7713">
                  <c:v>40828.89270833</c:v>
                </c:pt>
                <c:pt idx="7714">
                  <c:v>40828.892824069997</c:v>
                </c:pt>
                <c:pt idx="7715">
                  <c:v>40828.892939810001</c:v>
                </c:pt>
                <c:pt idx="7716">
                  <c:v>40828.893055559995</c:v>
                </c:pt>
                <c:pt idx="7717">
                  <c:v>40828.893171299998</c:v>
                </c:pt>
                <c:pt idx="7718">
                  <c:v>40828.893287040002</c:v>
                </c:pt>
                <c:pt idx="7719">
                  <c:v>40828.893402779991</c:v>
                </c:pt>
                <c:pt idx="7720">
                  <c:v>40828.893518520003</c:v>
                </c:pt>
                <c:pt idx="7721">
                  <c:v>40828.893634259999</c:v>
                </c:pt>
                <c:pt idx="7722">
                  <c:v>40828.893749999996</c:v>
                </c:pt>
                <c:pt idx="7723">
                  <c:v>40828.893865739992</c:v>
                </c:pt>
                <c:pt idx="7724">
                  <c:v>40828.893981479996</c:v>
                </c:pt>
                <c:pt idx="7725">
                  <c:v>40828.894097220007</c:v>
                </c:pt>
                <c:pt idx="7726">
                  <c:v>40828.894212960004</c:v>
                </c:pt>
                <c:pt idx="7727">
                  <c:v>40828.8943287</c:v>
                </c:pt>
                <c:pt idx="7728">
                  <c:v>40828.894444439997</c:v>
                </c:pt>
                <c:pt idx="7729">
                  <c:v>40828.894560180001</c:v>
                </c:pt>
                <c:pt idx="7730">
                  <c:v>40828.894675930002</c:v>
                </c:pt>
                <c:pt idx="7731">
                  <c:v>40828.894791669991</c:v>
                </c:pt>
                <c:pt idx="7732">
                  <c:v>40828.894907410002</c:v>
                </c:pt>
                <c:pt idx="7733">
                  <c:v>40828.895023149998</c:v>
                </c:pt>
                <c:pt idx="7734">
                  <c:v>40828.895138890002</c:v>
                </c:pt>
                <c:pt idx="7735">
                  <c:v>40828.895254629999</c:v>
                </c:pt>
                <c:pt idx="7736">
                  <c:v>40828.895370370003</c:v>
                </c:pt>
                <c:pt idx="7737">
                  <c:v>40828.895486109992</c:v>
                </c:pt>
                <c:pt idx="7738">
                  <c:v>40828.895601849996</c:v>
                </c:pt>
                <c:pt idx="7739">
                  <c:v>40828.89571759</c:v>
                </c:pt>
                <c:pt idx="7740">
                  <c:v>40828.895833330003</c:v>
                </c:pt>
                <c:pt idx="7741">
                  <c:v>40828.89594907</c:v>
                </c:pt>
                <c:pt idx="7742">
                  <c:v>40828.896064820001</c:v>
                </c:pt>
                <c:pt idx="7743">
                  <c:v>40828.89618055999</c:v>
                </c:pt>
                <c:pt idx="7744">
                  <c:v>40828.896296300009</c:v>
                </c:pt>
                <c:pt idx="7745">
                  <c:v>40828.896412039998</c:v>
                </c:pt>
                <c:pt idx="7746">
                  <c:v>40828.896527780002</c:v>
                </c:pt>
                <c:pt idx="7747">
                  <c:v>40828.896643519991</c:v>
                </c:pt>
                <c:pt idx="7748">
                  <c:v>40828.896759260002</c:v>
                </c:pt>
                <c:pt idx="7749">
                  <c:v>40828.896875000006</c:v>
                </c:pt>
                <c:pt idx="7750">
                  <c:v>40828.896990740002</c:v>
                </c:pt>
                <c:pt idx="7751">
                  <c:v>40828.897106479999</c:v>
                </c:pt>
                <c:pt idx="7752">
                  <c:v>40828.897222220003</c:v>
                </c:pt>
                <c:pt idx="7753">
                  <c:v>40828.897337959999</c:v>
                </c:pt>
                <c:pt idx="7754">
                  <c:v>40828.897453699996</c:v>
                </c:pt>
                <c:pt idx="7755">
                  <c:v>40828.897569440007</c:v>
                </c:pt>
                <c:pt idx="7756">
                  <c:v>40828.897685190001</c:v>
                </c:pt>
                <c:pt idx="7757">
                  <c:v>40828.897800929997</c:v>
                </c:pt>
                <c:pt idx="7758">
                  <c:v>40828.897916670001</c:v>
                </c:pt>
                <c:pt idx="7759">
                  <c:v>40828.898032410005</c:v>
                </c:pt>
                <c:pt idx="7760">
                  <c:v>40828.898148150001</c:v>
                </c:pt>
                <c:pt idx="7761">
                  <c:v>40828.898263889998</c:v>
                </c:pt>
                <c:pt idx="7762">
                  <c:v>40828.898379630002</c:v>
                </c:pt>
                <c:pt idx="7763">
                  <c:v>40828.898495369998</c:v>
                </c:pt>
                <c:pt idx="7764">
                  <c:v>40828.898611110002</c:v>
                </c:pt>
                <c:pt idx="7765">
                  <c:v>40828.898726849999</c:v>
                </c:pt>
                <c:pt idx="7766">
                  <c:v>40828.898842590002</c:v>
                </c:pt>
                <c:pt idx="7767">
                  <c:v>40828.898958330006</c:v>
                </c:pt>
                <c:pt idx="7768">
                  <c:v>40828.899074070003</c:v>
                </c:pt>
                <c:pt idx="7769">
                  <c:v>40828.899189809992</c:v>
                </c:pt>
                <c:pt idx="7770">
                  <c:v>40828.899305559993</c:v>
                </c:pt>
                <c:pt idx="7771">
                  <c:v>40828.899421299997</c:v>
                </c:pt>
                <c:pt idx="7772">
                  <c:v>40828.899537040008</c:v>
                </c:pt>
                <c:pt idx="7773">
                  <c:v>40828.899652779997</c:v>
                </c:pt>
                <c:pt idx="7774">
                  <c:v>40828.899768519994</c:v>
                </c:pt>
                <c:pt idx="7775">
                  <c:v>40828.899884259998</c:v>
                </c:pt>
                <c:pt idx="7776">
                  <c:v>40828.9</c:v>
                </c:pt>
                <c:pt idx="7777">
                  <c:v>40828.900115739998</c:v>
                </c:pt>
                <c:pt idx="7778">
                  <c:v>40828.900231480009</c:v>
                </c:pt>
                <c:pt idx="7779">
                  <c:v>40828.900347219998</c:v>
                </c:pt>
                <c:pt idx="7780">
                  <c:v>40828.900462959995</c:v>
                </c:pt>
                <c:pt idx="7781">
                  <c:v>40828.900578700006</c:v>
                </c:pt>
                <c:pt idx="7782">
                  <c:v>40828.90069444001</c:v>
                </c:pt>
                <c:pt idx="7783">
                  <c:v>40828.900810180006</c:v>
                </c:pt>
                <c:pt idx="7784">
                  <c:v>40828.90092593</c:v>
                </c:pt>
                <c:pt idx="7785">
                  <c:v>40828.901041669989</c:v>
                </c:pt>
                <c:pt idx="7786">
                  <c:v>40828.90115741</c:v>
                </c:pt>
                <c:pt idx="7787">
                  <c:v>40828.901273150004</c:v>
                </c:pt>
                <c:pt idx="7788">
                  <c:v>40828.901388890001</c:v>
                </c:pt>
                <c:pt idx="7789">
                  <c:v>40828.901504629997</c:v>
                </c:pt>
                <c:pt idx="7790">
                  <c:v>40828.901620370001</c:v>
                </c:pt>
                <c:pt idx="7791">
                  <c:v>40828.901736109998</c:v>
                </c:pt>
                <c:pt idx="7792">
                  <c:v>40828.901851850002</c:v>
                </c:pt>
                <c:pt idx="7793">
                  <c:v>40828.901967589991</c:v>
                </c:pt>
                <c:pt idx="7794">
                  <c:v>40828.902083330002</c:v>
                </c:pt>
                <c:pt idx="7795">
                  <c:v>40828.902199069998</c:v>
                </c:pt>
                <c:pt idx="7796">
                  <c:v>40828.902314819999</c:v>
                </c:pt>
                <c:pt idx="7797">
                  <c:v>40828.902430559996</c:v>
                </c:pt>
                <c:pt idx="7798">
                  <c:v>40828.902546300007</c:v>
                </c:pt>
                <c:pt idx="7799">
                  <c:v>40828.902662040011</c:v>
                </c:pt>
                <c:pt idx="7800">
                  <c:v>40828.90277778</c:v>
                </c:pt>
                <c:pt idx="7801">
                  <c:v>40828.902893519997</c:v>
                </c:pt>
                <c:pt idx="7802">
                  <c:v>40828.903009260001</c:v>
                </c:pt>
                <c:pt idx="7803">
                  <c:v>40828.903124999997</c:v>
                </c:pt>
                <c:pt idx="7804">
                  <c:v>40828.903240740001</c:v>
                </c:pt>
                <c:pt idx="7805">
                  <c:v>40828.903356480005</c:v>
                </c:pt>
                <c:pt idx="7806">
                  <c:v>40828.903472220001</c:v>
                </c:pt>
                <c:pt idx="7807">
                  <c:v>40828.903587959998</c:v>
                </c:pt>
                <c:pt idx="7808">
                  <c:v>40828.903703699994</c:v>
                </c:pt>
                <c:pt idx="7809">
                  <c:v>40828.903819440005</c:v>
                </c:pt>
                <c:pt idx="7810">
                  <c:v>40828.903935189999</c:v>
                </c:pt>
                <c:pt idx="7811">
                  <c:v>40828.904050930003</c:v>
                </c:pt>
                <c:pt idx="7812">
                  <c:v>40828.90416667</c:v>
                </c:pt>
                <c:pt idx="7813">
                  <c:v>40828.904282410003</c:v>
                </c:pt>
                <c:pt idx="7814">
                  <c:v>40828.904398150007</c:v>
                </c:pt>
                <c:pt idx="7815">
                  <c:v>40828.904513890004</c:v>
                </c:pt>
                <c:pt idx="7816">
                  <c:v>40828.90462963</c:v>
                </c:pt>
                <c:pt idx="7817">
                  <c:v>40828.904745369997</c:v>
                </c:pt>
                <c:pt idx="7818">
                  <c:v>40828.904861110001</c:v>
                </c:pt>
                <c:pt idx="7819">
                  <c:v>40828.904976850004</c:v>
                </c:pt>
                <c:pt idx="7820">
                  <c:v>40828.905092590001</c:v>
                </c:pt>
                <c:pt idx="7821">
                  <c:v>40828.905208330005</c:v>
                </c:pt>
                <c:pt idx="7822">
                  <c:v>40828.905324070001</c:v>
                </c:pt>
                <c:pt idx="7823">
                  <c:v>40828.905439809998</c:v>
                </c:pt>
                <c:pt idx="7824">
                  <c:v>40828.905555559999</c:v>
                </c:pt>
                <c:pt idx="7825">
                  <c:v>40828.905671300003</c:v>
                </c:pt>
                <c:pt idx="7826">
                  <c:v>40828.905787039992</c:v>
                </c:pt>
                <c:pt idx="7827">
                  <c:v>40828.905902779996</c:v>
                </c:pt>
                <c:pt idx="7828">
                  <c:v>40828.906018520007</c:v>
                </c:pt>
                <c:pt idx="7829">
                  <c:v>40828.906134260003</c:v>
                </c:pt>
                <c:pt idx="7830">
                  <c:v>40828.906250000007</c:v>
                </c:pt>
                <c:pt idx="7831">
                  <c:v>40828.906365739997</c:v>
                </c:pt>
                <c:pt idx="7832">
                  <c:v>40828.90648148</c:v>
                </c:pt>
                <c:pt idx="7833">
                  <c:v>40828.906597220004</c:v>
                </c:pt>
                <c:pt idx="7834">
                  <c:v>40828.906712960001</c:v>
                </c:pt>
                <c:pt idx="7835">
                  <c:v>40828.906828700005</c:v>
                </c:pt>
                <c:pt idx="7836">
                  <c:v>40828.906944440008</c:v>
                </c:pt>
                <c:pt idx="7837">
                  <c:v>40828.907060190002</c:v>
                </c:pt>
                <c:pt idx="7838">
                  <c:v>40828.907175929999</c:v>
                </c:pt>
                <c:pt idx="7839">
                  <c:v>40828.907291670002</c:v>
                </c:pt>
                <c:pt idx="7840">
                  <c:v>40828.907407409999</c:v>
                </c:pt>
                <c:pt idx="7841">
                  <c:v>40828.907523150003</c:v>
                </c:pt>
                <c:pt idx="7842">
                  <c:v>40828.907638889999</c:v>
                </c:pt>
                <c:pt idx="7843">
                  <c:v>40828.907754629996</c:v>
                </c:pt>
                <c:pt idx="7844">
                  <c:v>40828.907870370007</c:v>
                </c:pt>
                <c:pt idx="7845">
                  <c:v>40828.907986110004</c:v>
                </c:pt>
                <c:pt idx="7846">
                  <c:v>40828.90810185</c:v>
                </c:pt>
                <c:pt idx="7847">
                  <c:v>40828.908217590004</c:v>
                </c:pt>
                <c:pt idx="7848">
                  <c:v>40828.908333330008</c:v>
                </c:pt>
                <c:pt idx="7849">
                  <c:v>40828.908449069997</c:v>
                </c:pt>
                <c:pt idx="7850">
                  <c:v>40828.908564810001</c:v>
                </c:pt>
                <c:pt idx="7851">
                  <c:v>40828.908680559995</c:v>
                </c:pt>
                <c:pt idx="7852">
                  <c:v>40828.908796300006</c:v>
                </c:pt>
                <c:pt idx="7853">
                  <c:v>40828.908912040009</c:v>
                </c:pt>
                <c:pt idx="7854">
                  <c:v>40828.909027779999</c:v>
                </c:pt>
                <c:pt idx="7855">
                  <c:v>40828.909143519995</c:v>
                </c:pt>
                <c:pt idx="7856">
                  <c:v>40828.909259260006</c:v>
                </c:pt>
                <c:pt idx="7857">
                  <c:v>40828.909375000003</c:v>
                </c:pt>
                <c:pt idx="7858">
                  <c:v>40828.909490739992</c:v>
                </c:pt>
                <c:pt idx="7859">
                  <c:v>40828.909606480003</c:v>
                </c:pt>
                <c:pt idx="7860">
                  <c:v>40828.90972222</c:v>
                </c:pt>
                <c:pt idx="7861">
                  <c:v>40828.909837960004</c:v>
                </c:pt>
                <c:pt idx="7862">
                  <c:v>40828.9099537</c:v>
                </c:pt>
                <c:pt idx="7863">
                  <c:v>40828.910069440004</c:v>
                </c:pt>
                <c:pt idx="7864">
                  <c:v>40828.910185180001</c:v>
                </c:pt>
                <c:pt idx="7865">
                  <c:v>40828.910300930002</c:v>
                </c:pt>
                <c:pt idx="7866">
                  <c:v>40828.910416669998</c:v>
                </c:pt>
                <c:pt idx="7867">
                  <c:v>40828.910532410009</c:v>
                </c:pt>
                <c:pt idx="7868">
                  <c:v>40828.910648150006</c:v>
                </c:pt>
                <c:pt idx="7869">
                  <c:v>40828.910763890002</c:v>
                </c:pt>
                <c:pt idx="7870">
                  <c:v>40828.910879630006</c:v>
                </c:pt>
                <c:pt idx="7871">
                  <c:v>40828.91099537001</c:v>
                </c:pt>
                <c:pt idx="7872">
                  <c:v>40828.911111109999</c:v>
                </c:pt>
                <c:pt idx="7873">
                  <c:v>40828.911226850003</c:v>
                </c:pt>
                <c:pt idx="7874">
                  <c:v>40828.91134259</c:v>
                </c:pt>
                <c:pt idx="7875">
                  <c:v>40828.911458330003</c:v>
                </c:pt>
                <c:pt idx="7876">
                  <c:v>40828.911574070007</c:v>
                </c:pt>
                <c:pt idx="7877">
                  <c:v>40828.911689820001</c:v>
                </c:pt>
                <c:pt idx="7878">
                  <c:v>40828.911805559997</c:v>
                </c:pt>
                <c:pt idx="7879">
                  <c:v>40828.911921300001</c:v>
                </c:pt>
                <c:pt idx="7880">
                  <c:v>40828.912037040005</c:v>
                </c:pt>
                <c:pt idx="7881">
                  <c:v>40828.912152780002</c:v>
                </c:pt>
                <c:pt idx="7882">
                  <c:v>40828.912268519998</c:v>
                </c:pt>
                <c:pt idx="7883">
                  <c:v>40828.912384260002</c:v>
                </c:pt>
                <c:pt idx="7884">
                  <c:v>40828.912500000006</c:v>
                </c:pt>
                <c:pt idx="7885">
                  <c:v>40828.91261574001</c:v>
                </c:pt>
                <c:pt idx="7886">
                  <c:v>40828.912731480006</c:v>
                </c:pt>
                <c:pt idx="7887">
                  <c:v>40828.91284722001</c:v>
                </c:pt>
                <c:pt idx="7888">
                  <c:v>40828.912962959999</c:v>
                </c:pt>
                <c:pt idx="7889">
                  <c:v>40828.913078700003</c:v>
                </c:pt>
                <c:pt idx="7890">
                  <c:v>40828.913194440007</c:v>
                </c:pt>
                <c:pt idx="7891">
                  <c:v>40828.913310190008</c:v>
                </c:pt>
                <c:pt idx="7892">
                  <c:v>40828.913425929997</c:v>
                </c:pt>
                <c:pt idx="7893">
                  <c:v>40828.913541670001</c:v>
                </c:pt>
                <c:pt idx="7894">
                  <c:v>40828.913657410005</c:v>
                </c:pt>
                <c:pt idx="7895">
                  <c:v>40828.913773150001</c:v>
                </c:pt>
                <c:pt idx="7896">
                  <c:v>40828.913888889998</c:v>
                </c:pt>
                <c:pt idx="7897">
                  <c:v>40828.914004630002</c:v>
                </c:pt>
                <c:pt idx="7898">
                  <c:v>40828.914120369998</c:v>
                </c:pt>
                <c:pt idx="7899">
                  <c:v>40828.914236110009</c:v>
                </c:pt>
                <c:pt idx="7900">
                  <c:v>40828.914351850006</c:v>
                </c:pt>
                <c:pt idx="7901">
                  <c:v>40828.914467590002</c:v>
                </c:pt>
                <c:pt idx="7902">
                  <c:v>40828.914583330006</c:v>
                </c:pt>
                <c:pt idx="7903">
                  <c:v>40828.91469907001</c:v>
                </c:pt>
                <c:pt idx="7904">
                  <c:v>40828.914814810007</c:v>
                </c:pt>
                <c:pt idx="7905">
                  <c:v>40828.91493056</c:v>
                </c:pt>
                <c:pt idx="7906">
                  <c:v>40828.915046300004</c:v>
                </c:pt>
                <c:pt idx="7907">
                  <c:v>40828.915162040001</c:v>
                </c:pt>
                <c:pt idx="7908">
                  <c:v>40828.915277780005</c:v>
                </c:pt>
                <c:pt idx="7909">
                  <c:v>40828.915393520001</c:v>
                </c:pt>
                <c:pt idx="7910">
                  <c:v>40828.915509260005</c:v>
                </c:pt>
                <c:pt idx="7911">
                  <c:v>40828.915625000001</c:v>
                </c:pt>
                <c:pt idx="7912">
                  <c:v>40828.915740739991</c:v>
                </c:pt>
                <c:pt idx="7913">
                  <c:v>40828.915856480009</c:v>
                </c:pt>
                <c:pt idx="7914">
                  <c:v>40828.915972219998</c:v>
                </c:pt>
                <c:pt idx="7915">
                  <c:v>40828.916087960002</c:v>
                </c:pt>
                <c:pt idx="7916">
                  <c:v>40828.916203700006</c:v>
                </c:pt>
                <c:pt idx="7917">
                  <c:v>40828.916319440017</c:v>
                </c:pt>
                <c:pt idx="7918">
                  <c:v>40828.916435180006</c:v>
                </c:pt>
                <c:pt idx="7919">
                  <c:v>40828.916550930007</c:v>
                </c:pt>
                <c:pt idx="7920">
                  <c:v>40828.916666669997</c:v>
                </c:pt>
                <c:pt idx="7921">
                  <c:v>40828.91678241</c:v>
                </c:pt>
                <c:pt idx="7922">
                  <c:v>40828.916898150012</c:v>
                </c:pt>
                <c:pt idx="7923">
                  <c:v>40828.917013890008</c:v>
                </c:pt>
                <c:pt idx="7924">
                  <c:v>40828.917129629997</c:v>
                </c:pt>
                <c:pt idx="7925">
                  <c:v>40828.917245370008</c:v>
                </c:pt>
                <c:pt idx="7926">
                  <c:v>40828.917361109998</c:v>
                </c:pt>
                <c:pt idx="7927">
                  <c:v>40828.917476850002</c:v>
                </c:pt>
                <c:pt idx="7928">
                  <c:v>40828.917592589998</c:v>
                </c:pt>
                <c:pt idx="7929">
                  <c:v>40828.917708330002</c:v>
                </c:pt>
                <c:pt idx="7930">
                  <c:v>40828.917824069998</c:v>
                </c:pt>
                <c:pt idx="7931">
                  <c:v>40828.917939819999</c:v>
                </c:pt>
                <c:pt idx="7932">
                  <c:v>40828.918055560003</c:v>
                </c:pt>
                <c:pt idx="7933">
                  <c:v>40828.918171300007</c:v>
                </c:pt>
                <c:pt idx="7934">
                  <c:v>40828.918287040018</c:v>
                </c:pt>
                <c:pt idx="7935">
                  <c:v>40828.91840278</c:v>
                </c:pt>
                <c:pt idx="7936">
                  <c:v>40828.918518520004</c:v>
                </c:pt>
                <c:pt idx="7937">
                  <c:v>40828.918634260008</c:v>
                </c:pt>
                <c:pt idx="7938">
                  <c:v>40828.918750000004</c:v>
                </c:pt>
                <c:pt idx="7939">
                  <c:v>40828.918865740008</c:v>
                </c:pt>
                <c:pt idx="7940">
                  <c:v>40828.918981480005</c:v>
                </c:pt>
                <c:pt idx="7941">
                  <c:v>40828.919097220009</c:v>
                </c:pt>
                <c:pt idx="7942">
                  <c:v>40828.919212960005</c:v>
                </c:pt>
                <c:pt idx="7943">
                  <c:v>40828.919328700002</c:v>
                </c:pt>
                <c:pt idx="7944">
                  <c:v>40828.919444439998</c:v>
                </c:pt>
                <c:pt idx="7945">
                  <c:v>40828.919560189999</c:v>
                </c:pt>
                <c:pt idx="7946">
                  <c:v>40828.919675930003</c:v>
                </c:pt>
                <c:pt idx="7947">
                  <c:v>40828.91979167</c:v>
                </c:pt>
                <c:pt idx="7948">
                  <c:v>40828.919907410003</c:v>
                </c:pt>
                <c:pt idx="7949">
                  <c:v>40828.92002315</c:v>
                </c:pt>
                <c:pt idx="7950">
                  <c:v>40828.920138889996</c:v>
                </c:pt>
                <c:pt idx="7951">
                  <c:v>40828.92025463</c:v>
                </c:pt>
                <c:pt idx="7952">
                  <c:v>40828.920370369997</c:v>
                </c:pt>
                <c:pt idx="7953">
                  <c:v>40828.920486109993</c:v>
                </c:pt>
                <c:pt idx="7954">
                  <c:v>40828.920601849997</c:v>
                </c:pt>
                <c:pt idx="7955">
                  <c:v>40828.920717590001</c:v>
                </c:pt>
                <c:pt idx="7956">
                  <c:v>40828.920833330005</c:v>
                </c:pt>
                <c:pt idx="7957">
                  <c:v>40828.920949070001</c:v>
                </c:pt>
                <c:pt idx="7958">
                  <c:v>40828.921064809991</c:v>
                </c:pt>
                <c:pt idx="7959">
                  <c:v>40828.921180559984</c:v>
                </c:pt>
                <c:pt idx="7960">
                  <c:v>40828.921296300003</c:v>
                </c:pt>
                <c:pt idx="7961">
                  <c:v>40828.921412039992</c:v>
                </c:pt>
                <c:pt idx="7962">
                  <c:v>40828.921527779996</c:v>
                </c:pt>
                <c:pt idx="7963">
                  <c:v>40828.921643519992</c:v>
                </c:pt>
                <c:pt idx="7964">
                  <c:v>40828.921759259996</c:v>
                </c:pt>
                <c:pt idx="7965">
                  <c:v>40828.921875</c:v>
                </c:pt>
                <c:pt idx="7966">
                  <c:v>40828.921990739989</c:v>
                </c:pt>
                <c:pt idx="7967">
                  <c:v>40828.92210648</c:v>
                </c:pt>
                <c:pt idx="7968">
                  <c:v>40828.922222219997</c:v>
                </c:pt>
                <c:pt idx="7969">
                  <c:v>40828.922337960001</c:v>
                </c:pt>
                <c:pt idx="7970">
                  <c:v>40828.922453699997</c:v>
                </c:pt>
                <c:pt idx="7971">
                  <c:v>40828.922569440008</c:v>
                </c:pt>
                <c:pt idx="7972">
                  <c:v>40828.922685190002</c:v>
                </c:pt>
                <c:pt idx="7973">
                  <c:v>40828.922800929999</c:v>
                </c:pt>
                <c:pt idx="7974">
                  <c:v>40828.922916670002</c:v>
                </c:pt>
                <c:pt idx="7975">
                  <c:v>40828.923032409999</c:v>
                </c:pt>
                <c:pt idx="7976">
                  <c:v>40828.923148149996</c:v>
                </c:pt>
                <c:pt idx="7977">
                  <c:v>40828.923263889992</c:v>
                </c:pt>
                <c:pt idx="7978">
                  <c:v>40828.923379629996</c:v>
                </c:pt>
                <c:pt idx="7979">
                  <c:v>40828.92349537</c:v>
                </c:pt>
                <c:pt idx="7980">
                  <c:v>40828.923611110004</c:v>
                </c:pt>
                <c:pt idx="7981">
                  <c:v>40828.923726849993</c:v>
                </c:pt>
                <c:pt idx="7982">
                  <c:v>40828.923842589989</c:v>
                </c:pt>
                <c:pt idx="7983">
                  <c:v>40828.92395833</c:v>
                </c:pt>
                <c:pt idx="7984">
                  <c:v>40828.924074069997</c:v>
                </c:pt>
                <c:pt idx="7985">
                  <c:v>40828.924189809994</c:v>
                </c:pt>
                <c:pt idx="7986">
                  <c:v>40828.924305559995</c:v>
                </c:pt>
                <c:pt idx="7987">
                  <c:v>40828.924421299998</c:v>
                </c:pt>
                <c:pt idx="7988">
                  <c:v>40828.924537040009</c:v>
                </c:pt>
                <c:pt idx="7989">
                  <c:v>40828.924652779999</c:v>
                </c:pt>
                <c:pt idx="7990">
                  <c:v>40828.924768519995</c:v>
                </c:pt>
                <c:pt idx="7991">
                  <c:v>40828.924884259999</c:v>
                </c:pt>
                <c:pt idx="7992">
                  <c:v>40828.924999999996</c:v>
                </c:pt>
                <c:pt idx="7993">
                  <c:v>40828.925115739992</c:v>
                </c:pt>
                <c:pt idx="7994">
                  <c:v>40828.925231480003</c:v>
                </c:pt>
                <c:pt idx="7995">
                  <c:v>40828.92534722</c:v>
                </c:pt>
                <c:pt idx="7996">
                  <c:v>40828.925462959989</c:v>
                </c:pt>
                <c:pt idx="7997">
                  <c:v>40828.9255787</c:v>
                </c:pt>
                <c:pt idx="7998">
                  <c:v>40828.925694439997</c:v>
                </c:pt>
                <c:pt idx="7999">
                  <c:v>40828.925810180001</c:v>
                </c:pt>
                <c:pt idx="8000">
                  <c:v>40828.925925929994</c:v>
                </c:pt>
                <c:pt idx="8001">
                  <c:v>40828.926041669991</c:v>
                </c:pt>
                <c:pt idx="8002">
                  <c:v>40828.926157410002</c:v>
                </c:pt>
                <c:pt idx="8003">
                  <c:v>40828.926273150006</c:v>
                </c:pt>
                <c:pt idx="8004">
                  <c:v>40828.926388890002</c:v>
                </c:pt>
                <c:pt idx="8005">
                  <c:v>40828.926504629999</c:v>
                </c:pt>
                <c:pt idx="8006">
                  <c:v>40828.926620370003</c:v>
                </c:pt>
                <c:pt idx="8007">
                  <c:v>40828.926736109999</c:v>
                </c:pt>
                <c:pt idx="8008">
                  <c:v>40828.926851850003</c:v>
                </c:pt>
                <c:pt idx="8009">
                  <c:v>40828.92696759</c:v>
                </c:pt>
                <c:pt idx="8010">
                  <c:v>40828.927083329996</c:v>
                </c:pt>
                <c:pt idx="8011">
                  <c:v>40828.92719907</c:v>
                </c:pt>
                <c:pt idx="8012">
                  <c:v>40828.927314820001</c:v>
                </c:pt>
                <c:pt idx="8013">
                  <c:v>40828.92743055999</c:v>
                </c:pt>
                <c:pt idx="8014">
                  <c:v>40828.927546300001</c:v>
                </c:pt>
                <c:pt idx="8015">
                  <c:v>40828.927662039991</c:v>
                </c:pt>
                <c:pt idx="8016">
                  <c:v>40828.927777779994</c:v>
                </c:pt>
                <c:pt idx="8017">
                  <c:v>40828.927893519991</c:v>
                </c:pt>
                <c:pt idx="8018">
                  <c:v>40828.928009260002</c:v>
                </c:pt>
                <c:pt idx="8019">
                  <c:v>40828.928124999999</c:v>
                </c:pt>
                <c:pt idx="8020">
                  <c:v>40828.928240740002</c:v>
                </c:pt>
                <c:pt idx="8021">
                  <c:v>40828.928356480006</c:v>
                </c:pt>
                <c:pt idx="8022">
                  <c:v>40828.928472220003</c:v>
                </c:pt>
                <c:pt idx="8023">
                  <c:v>40828.928587959999</c:v>
                </c:pt>
                <c:pt idx="8024">
                  <c:v>40828.928703699996</c:v>
                </c:pt>
                <c:pt idx="8025">
                  <c:v>40828.928819440014</c:v>
                </c:pt>
                <c:pt idx="8026">
                  <c:v>40828.928935190008</c:v>
                </c:pt>
                <c:pt idx="8027">
                  <c:v>40828.929050929997</c:v>
                </c:pt>
                <c:pt idx="8028">
                  <c:v>40828.929166669994</c:v>
                </c:pt>
                <c:pt idx="8029">
                  <c:v>40828.929282409998</c:v>
                </c:pt>
                <c:pt idx="8030">
                  <c:v>40828.929398150001</c:v>
                </c:pt>
                <c:pt idx="8031">
                  <c:v>40828.929513889998</c:v>
                </c:pt>
                <c:pt idx="8032">
                  <c:v>40828.929629629994</c:v>
                </c:pt>
                <c:pt idx="8033">
                  <c:v>40828.929745369991</c:v>
                </c:pt>
                <c:pt idx="8034">
                  <c:v>40828.929861109995</c:v>
                </c:pt>
                <c:pt idx="8035">
                  <c:v>40828.929976849999</c:v>
                </c:pt>
                <c:pt idx="8036">
                  <c:v>40828.930092590002</c:v>
                </c:pt>
                <c:pt idx="8037">
                  <c:v>40828.930208330006</c:v>
                </c:pt>
                <c:pt idx="8038">
                  <c:v>40828.930324070003</c:v>
                </c:pt>
                <c:pt idx="8039">
                  <c:v>40828.930439809999</c:v>
                </c:pt>
                <c:pt idx="8040">
                  <c:v>40828.93055556</c:v>
                </c:pt>
                <c:pt idx="8041">
                  <c:v>40828.930671300004</c:v>
                </c:pt>
                <c:pt idx="8042">
                  <c:v>40828.930787040001</c:v>
                </c:pt>
                <c:pt idx="8043">
                  <c:v>40828.930902779997</c:v>
                </c:pt>
                <c:pt idx="8044">
                  <c:v>40828.931018520001</c:v>
                </c:pt>
                <c:pt idx="8045">
                  <c:v>40828.931134259998</c:v>
                </c:pt>
                <c:pt idx="8046">
                  <c:v>40828.931250000001</c:v>
                </c:pt>
                <c:pt idx="8047">
                  <c:v>40828.931365739991</c:v>
                </c:pt>
                <c:pt idx="8048">
                  <c:v>40828.931481479995</c:v>
                </c:pt>
                <c:pt idx="8049">
                  <c:v>40828.931597219998</c:v>
                </c:pt>
                <c:pt idx="8050">
                  <c:v>40828.931712959995</c:v>
                </c:pt>
                <c:pt idx="8051">
                  <c:v>40828.931828699999</c:v>
                </c:pt>
                <c:pt idx="8052">
                  <c:v>40828.931944440003</c:v>
                </c:pt>
                <c:pt idx="8053">
                  <c:v>40828.932060179999</c:v>
                </c:pt>
                <c:pt idx="8054">
                  <c:v>40828.93217593</c:v>
                </c:pt>
                <c:pt idx="8055">
                  <c:v>40828.932291669997</c:v>
                </c:pt>
                <c:pt idx="8056">
                  <c:v>40828.93240741</c:v>
                </c:pt>
                <c:pt idx="8057">
                  <c:v>40828.932523150004</c:v>
                </c:pt>
                <c:pt idx="8058">
                  <c:v>40828.932638890008</c:v>
                </c:pt>
                <c:pt idx="8059">
                  <c:v>40828.932754629997</c:v>
                </c:pt>
                <c:pt idx="8060">
                  <c:v>40828.932870370008</c:v>
                </c:pt>
                <c:pt idx="8061">
                  <c:v>40828.932986109998</c:v>
                </c:pt>
                <c:pt idx="8062">
                  <c:v>40828.933101849994</c:v>
                </c:pt>
                <c:pt idx="8063">
                  <c:v>40828.933217589998</c:v>
                </c:pt>
                <c:pt idx="8064">
                  <c:v>40828.933333330002</c:v>
                </c:pt>
                <c:pt idx="8065">
                  <c:v>40828.933449069991</c:v>
                </c:pt>
                <c:pt idx="8066">
                  <c:v>40828.933564819992</c:v>
                </c:pt>
                <c:pt idx="8067">
                  <c:v>40828.933680559989</c:v>
                </c:pt>
                <c:pt idx="8068">
                  <c:v>40828.9337963</c:v>
                </c:pt>
                <c:pt idx="8069">
                  <c:v>40828.933912040011</c:v>
                </c:pt>
                <c:pt idx="8070">
                  <c:v>40828.93402778</c:v>
                </c:pt>
                <c:pt idx="8071">
                  <c:v>40828.934143519989</c:v>
                </c:pt>
                <c:pt idx="8072">
                  <c:v>40828.934259260008</c:v>
                </c:pt>
                <c:pt idx="8073">
                  <c:v>40828.934375000004</c:v>
                </c:pt>
                <c:pt idx="8074">
                  <c:v>40828.934490740001</c:v>
                </c:pt>
                <c:pt idx="8075">
                  <c:v>40828.934606480005</c:v>
                </c:pt>
                <c:pt idx="8076">
                  <c:v>40828.934722220001</c:v>
                </c:pt>
                <c:pt idx="8077">
                  <c:v>40828.934837960005</c:v>
                </c:pt>
                <c:pt idx="8078">
                  <c:v>40828.934953700002</c:v>
                </c:pt>
                <c:pt idx="8079">
                  <c:v>40828.935069439998</c:v>
                </c:pt>
                <c:pt idx="8080">
                  <c:v>40828.935185189992</c:v>
                </c:pt>
                <c:pt idx="8081">
                  <c:v>40828.935300929996</c:v>
                </c:pt>
                <c:pt idx="8082">
                  <c:v>40828.93541667</c:v>
                </c:pt>
                <c:pt idx="8083">
                  <c:v>40828.935532410003</c:v>
                </c:pt>
                <c:pt idx="8084">
                  <c:v>40828.93564815</c:v>
                </c:pt>
                <c:pt idx="8085">
                  <c:v>40828.935763889989</c:v>
                </c:pt>
                <c:pt idx="8086">
                  <c:v>40828.93587963</c:v>
                </c:pt>
                <c:pt idx="8087">
                  <c:v>40828.935995369997</c:v>
                </c:pt>
                <c:pt idx="8088">
                  <c:v>40828.936111110001</c:v>
                </c:pt>
                <c:pt idx="8089">
                  <c:v>40828.936226850004</c:v>
                </c:pt>
                <c:pt idx="8090">
                  <c:v>40828.936342590001</c:v>
                </c:pt>
                <c:pt idx="8091">
                  <c:v>40828.936458330005</c:v>
                </c:pt>
                <c:pt idx="8092">
                  <c:v>40828.936574070009</c:v>
                </c:pt>
                <c:pt idx="8093">
                  <c:v>40828.936689809998</c:v>
                </c:pt>
                <c:pt idx="8094">
                  <c:v>40828.936805559999</c:v>
                </c:pt>
                <c:pt idx="8095">
                  <c:v>40828.936921300003</c:v>
                </c:pt>
                <c:pt idx="8096">
                  <c:v>40828.937037039999</c:v>
                </c:pt>
                <c:pt idx="8097">
                  <c:v>40828.937152779996</c:v>
                </c:pt>
                <c:pt idx="8098">
                  <c:v>40828.93726852</c:v>
                </c:pt>
                <c:pt idx="8099">
                  <c:v>40828.937384259996</c:v>
                </c:pt>
                <c:pt idx="8100">
                  <c:v>40828.9375</c:v>
                </c:pt>
                <c:pt idx="8101">
                  <c:v>40828.937615739997</c:v>
                </c:pt>
                <c:pt idx="8102">
                  <c:v>40828.93773148</c:v>
                </c:pt>
                <c:pt idx="8103">
                  <c:v>40828.937847219997</c:v>
                </c:pt>
                <c:pt idx="8104">
                  <c:v>40828.937962959993</c:v>
                </c:pt>
                <c:pt idx="8105">
                  <c:v>40828.938078700005</c:v>
                </c:pt>
                <c:pt idx="8106">
                  <c:v>40828.938194440008</c:v>
                </c:pt>
                <c:pt idx="8107">
                  <c:v>40828.938310190009</c:v>
                </c:pt>
                <c:pt idx="8108">
                  <c:v>40828.938425929999</c:v>
                </c:pt>
                <c:pt idx="8109">
                  <c:v>40828.938541670002</c:v>
                </c:pt>
                <c:pt idx="8110">
                  <c:v>40828.938657410006</c:v>
                </c:pt>
                <c:pt idx="8111">
                  <c:v>40828.938773150003</c:v>
                </c:pt>
                <c:pt idx="8112">
                  <c:v>40828.938888889999</c:v>
                </c:pt>
                <c:pt idx="8113">
                  <c:v>40828.939004629996</c:v>
                </c:pt>
                <c:pt idx="8114">
                  <c:v>40828.93912037</c:v>
                </c:pt>
                <c:pt idx="8115">
                  <c:v>40828.939236110011</c:v>
                </c:pt>
                <c:pt idx="8116">
                  <c:v>40828.93935185</c:v>
                </c:pt>
                <c:pt idx="8117">
                  <c:v>40828.939467589989</c:v>
                </c:pt>
                <c:pt idx="8118">
                  <c:v>40828.93958333</c:v>
                </c:pt>
                <c:pt idx="8119">
                  <c:v>40828.939699069997</c:v>
                </c:pt>
                <c:pt idx="8120">
                  <c:v>40828.939814810001</c:v>
                </c:pt>
                <c:pt idx="8121">
                  <c:v>40828.939930559995</c:v>
                </c:pt>
                <c:pt idx="8122">
                  <c:v>40828.940046300006</c:v>
                </c:pt>
                <c:pt idx="8123">
                  <c:v>40828.940162040002</c:v>
                </c:pt>
                <c:pt idx="8124">
                  <c:v>40828.940277780006</c:v>
                </c:pt>
                <c:pt idx="8125">
                  <c:v>40828.940393520003</c:v>
                </c:pt>
                <c:pt idx="8126">
                  <c:v>40828.940509260006</c:v>
                </c:pt>
                <c:pt idx="8127">
                  <c:v>40828.940625000003</c:v>
                </c:pt>
                <c:pt idx="8128">
                  <c:v>40828.940740739992</c:v>
                </c:pt>
                <c:pt idx="8129">
                  <c:v>40828.940856480011</c:v>
                </c:pt>
                <c:pt idx="8130">
                  <c:v>40828.940972220007</c:v>
                </c:pt>
                <c:pt idx="8131">
                  <c:v>40828.941087959996</c:v>
                </c:pt>
                <c:pt idx="8132">
                  <c:v>40828.9412037</c:v>
                </c:pt>
                <c:pt idx="8133">
                  <c:v>40828.941319440004</c:v>
                </c:pt>
                <c:pt idx="8134">
                  <c:v>40828.941435180001</c:v>
                </c:pt>
                <c:pt idx="8135">
                  <c:v>40828.941550930002</c:v>
                </c:pt>
                <c:pt idx="8136">
                  <c:v>40828.941666669991</c:v>
                </c:pt>
                <c:pt idx="8137">
                  <c:v>40828.941782409995</c:v>
                </c:pt>
                <c:pt idx="8138">
                  <c:v>40828.941898150006</c:v>
                </c:pt>
                <c:pt idx="8139">
                  <c:v>40828.94201389001</c:v>
                </c:pt>
                <c:pt idx="8140">
                  <c:v>40828.942129629999</c:v>
                </c:pt>
                <c:pt idx="8141">
                  <c:v>40828.94224537001</c:v>
                </c:pt>
                <c:pt idx="8142">
                  <c:v>40828.942361109999</c:v>
                </c:pt>
                <c:pt idx="8143">
                  <c:v>40828.942476850003</c:v>
                </c:pt>
                <c:pt idx="8144">
                  <c:v>40828.942592590007</c:v>
                </c:pt>
                <c:pt idx="8145">
                  <c:v>40828.942708330003</c:v>
                </c:pt>
                <c:pt idx="8146">
                  <c:v>40828.942824070007</c:v>
                </c:pt>
                <c:pt idx="8147">
                  <c:v>40828.942939820008</c:v>
                </c:pt>
                <c:pt idx="8148">
                  <c:v>40828.943055559997</c:v>
                </c:pt>
                <c:pt idx="8149">
                  <c:v>40828.943171300001</c:v>
                </c:pt>
                <c:pt idx="8150">
                  <c:v>40828.943287039998</c:v>
                </c:pt>
                <c:pt idx="8151">
                  <c:v>40828.943402779994</c:v>
                </c:pt>
                <c:pt idx="8152">
                  <c:v>40828.943518519998</c:v>
                </c:pt>
                <c:pt idx="8153">
                  <c:v>40828.943634260002</c:v>
                </c:pt>
                <c:pt idx="8154">
                  <c:v>40828.943749999999</c:v>
                </c:pt>
                <c:pt idx="8155">
                  <c:v>40828.943865740002</c:v>
                </c:pt>
                <c:pt idx="8156">
                  <c:v>40828.943981479999</c:v>
                </c:pt>
                <c:pt idx="8157">
                  <c:v>40828.94409722001</c:v>
                </c:pt>
                <c:pt idx="8158">
                  <c:v>40828.944212960007</c:v>
                </c:pt>
                <c:pt idx="8159">
                  <c:v>40828.944328700003</c:v>
                </c:pt>
                <c:pt idx="8160">
                  <c:v>40828.944444440007</c:v>
                </c:pt>
                <c:pt idx="8161">
                  <c:v>40828.944560190008</c:v>
                </c:pt>
                <c:pt idx="8162">
                  <c:v>40828.944675930004</c:v>
                </c:pt>
                <c:pt idx="8163">
                  <c:v>40828.944791670001</c:v>
                </c:pt>
                <c:pt idx="8164">
                  <c:v>40828.944907410005</c:v>
                </c:pt>
                <c:pt idx="8165">
                  <c:v>40828.945023150001</c:v>
                </c:pt>
                <c:pt idx="8166">
                  <c:v>40828.945138889998</c:v>
                </c:pt>
                <c:pt idx="8167">
                  <c:v>40828.945254630002</c:v>
                </c:pt>
                <c:pt idx="8168">
                  <c:v>40828.945370369998</c:v>
                </c:pt>
                <c:pt idx="8169">
                  <c:v>40828.945486109995</c:v>
                </c:pt>
                <c:pt idx="8170">
                  <c:v>40828.945601849999</c:v>
                </c:pt>
                <c:pt idx="8171">
                  <c:v>40828.945717590002</c:v>
                </c:pt>
                <c:pt idx="8172">
                  <c:v>40828.945833330006</c:v>
                </c:pt>
                <c:pt idx="8173">
                  <c:v>40828.945949070003</c:v>
                </c:pt>
                <c:pt idx="8174">
                  <c:v>40828.946064809999</c:v>
                </c:pt>
                <c:pt idx="8175">
                  <c:v>40828.946180559993</c:v>
                </c:pt>
                <c:pt idx="8176">
                  <c:v>40828.946296300011</c:v>
                </c:pt>
                <c:pt idx="8177">
                  <c:v>40828.946412040008</c:v>
                </c:pt>
                <c:pt idx="8178">
                  <c:v>40828.946527780005</c:v>
                </c:pt>
                <c:pt idx="8179">
                  <c:v>40828.946643520001</c:v>
                </c:pt>
                <c:pt idx="8180">
                  <c:v>40828.946759260005</c:v>
                </c:pt>
                <c:pt idx="8181">
                  <c:v>40828.946875000009</c:v>
                </c:pt>
                <c:pt idx="8182">
                  <c:v>40828.946990739998</c:v>
                </c:pt>
                <c:pt idx="8183">
                  <c:v>40828.947106480002</c:v>
                </c:pt>
                <c:pt idx="8184">
                  <c:v>40828.947222219998</c:v>
                </c:pt>
                <c:pt idx="8185">
                  <c:v>40828.947337960002</c:v>
                </c:pt>
                <c:pt idx="8186">
                  <c:v>40828.947453699999</c:v>
                </c:pt>
                <c:pt idx="8187">
                  <c:v>40828.94756944001</c:v>
                </c:pt>
                <c:pt idx="8188">
                  <c:v>40828.947685179999</c:v>
                </c:pt>
                <c:pt idx="8189">
                  <c:v>40828.94780093</c:v>
                </c:pt>
                <c:pt idx="8190">
                  <c:v>40828.947916669997</c:v>
                </c:pt>
                <c:pt idx="8191">
                  <c:v>40828.948032410008</c:v>
                </c:pt>
                <c:pt idx="8192">
                  <c:v>40828.948148150004</c:v>
                </c:pt>
                <c:pt idx="8193">
                  <c:v>40828.948263890008</c:v>
                </c:pt>
                <c:pt idx="8194">
                  <c:v>40828.948379630005</c:v>
                </c:pt>
                <c:pt idx="8195">
                  <c:v>40828.948495370008</c:v>
                </c:pt>
                <c:pt idx="8196">
                  <c:v>40828.948611110005</c:v>
                </c:pt>
                <c:pt idx="8197">
                  <c:v>40828.948726850002</c:v>
                </c:pt>
                <c:pt idx="8198">
                  <c:v>40828.948842589998</c:v>
                </c:pt>
                <c:pt idx="8199">
                  <c:v>40828.948958330009</c:v>
                </c:pt>
                <c:pt idx="8200">
                  <c:v>40828.949074069998</c:v>
                </c:pt>
                <c:pt idx="8201">
                  <c:v>40828.949189819992</c:v>
                </c:pt>
                <c:pt idx="8202">
                  <c:v>40828.949305559996</c:v>
                </c:pt>
                <c:pt idx="8203">
                  <c:v>40828.9494213</c:v>
                </c:pt>
                <c:pt idx="8204">
                  <c:v>40828.949537040018</c:v>
                </c:pt>
                <c:pt idx="8205">
                  <c:v>40828.94965278</c:v>
                </c:pt>
                <c:pt idx="8206">
                  <c:v>40828.949768519989</c:v>
                </c:pt>
                <c:pt idx="8207">
                  <c:v>40828.949884260001</c:v>
                </c:pt>
                <c:pt idx="8208">
                  <c:v>40828.950000000004</c:v>
                </c:pt>
                <c:pt idx="8209">
                  <c:v>40828.950115740008</c:v>
                </c:pt>
                <c:pt idx="8210">
                  <c:v>40828.950231480012</c:v>
                </c:pt>
                <c:pt idx="8211">
                  <c:v>40828.950347220009</c:v>
                </c:pt>
                <c:pt idx="8212">
                  <c:v>40828.950462959998</c:v>
                </c:pt>
                <c:pt idx="8213">
                  <c:v>40828.950578700009</c:v>
                </c:pt>
                <c:pt idx="8214">
                  <c:v>40828.950694440005</c:v>
                </c:pt>
                <c:pt idx="8215">
                  <c:v>40828.950810190006</c:v>
                </c:pt>
                <c:pt idx="8216">
                  <c:v>40828.950925930003</c:v>
                </c:pt>
                <c:pt idx="8217">
                  <c:v>40828.95104167</c:v>
                </c:pt>
                <c:pt idx="8218">
                  <c:v>40828.951157410003</c:v>
                </c:pt>
                <c:pt idx="8219">
                  <c:v>40828.951273150007</c:v>
                </c:pt>
                <c:pt idx="8220">
                  <c:v>40828.951388889996</c:v>
                </c:pt>
                <c:pt idx="8221">
                  <c:v>40828.95150463</c:v>
                </c:pt>
                <c:pt idx="8222">
                  <c:v>40828.951620369997</c:v>
                </c:pt>
                <c:pt idx="8223">
                  <c:v>40828.951736110001</c:v>
                </c:pt>
                <c:pt idx="8224">
                  <c:v>40828.951851850004</c:v>
                </c:pt>
                <c:pt idx="8225">
                  <c:v>40828.951967590001</c:v>
                </c:pt>
                <c:pt idx="8226">
                  <c:v>40828.952083330005</c:v>
                </c:pt>
                <c:pt idx="8227">
                  <c:v>40828.952199070009</c:v>
                </c:pt>
                <c:pt idx="8228">
                  <c:v>40828.952314810005</c:v>
                </c:pt>
                <c:pt idx="8229">
                  <c:v>40828.952430559999</c:v>
                </c:pt>
                <c:pt idx="8230">
                  <c:v>40828.95254630001</c:v>
                </c:pt>
                <c:pt idx="8231">
                  <c:v>40828.952662039999</c:v>
                </c:pt>
                <c:pt idx="8232">
                  <c:v>40828.952777780003</c:v>
                </c:pt>
                <c:pt idx="8233">
                  <c:v>40828.952893520007</c:v>
                </c:pt>
                <c:pt idx="8234">
                  <c:v>40828.953009260003</c:v>
                </c:pt>
                <c:pt idx="8235">
                  <c:v>40828.953125</c:v>
                </c:pt>
                <c:pt idx="8236">
                  <c:v>40828.953240739997</c:v>
                </c:pt>
                <c:pt idx="8237">
                  <c:v>40828.953356480008</c:v>
                </c:pt>
                <c:pt idx="8238">
                  <c:v>40828.953472219997</c:v>
                </c:pt>
                <c:pt idx="8239">
                  <c:v>40828.953587960001</c:v>
                </c:pt>
                <c:pt idx="8240">
                  <c:v>40828.953703699997</c:v>
                </c:pt>
                <c:pt idx="8241">
                  <c:v>40828.953819440016</c:v>
                </c:pt>
                <c:pt idx="8242">
                  <c:v>40828.953935190009</c:v>
                </c:pt>
                <c:pt idx="8243">
                  <c:v>40828.954050930006</c:v>
                </c:pt>
                <c:pt idx="8244">
                  <c:v>40828.954166670002</c:v>
                </c:pt>
                <c:pt idx="8245">
                  <c:v>40828.954282410006</c:v>
                </c:pt>
                <c:pt idx="8246">
                  <c:v>40828.95439815001</c:v>
                </c:pt>
                <c:pt idx="8247">
                  <c:v>40828.954513890007</c:v>
                </c:pt>
                <c:pt idx="8248">
                  <c:v>40828.954629630003</c:v>
                </c:pt>
                <c:pt idx="8249">
                  <c:v>40828.954745370007</c:v>
                </c:pt>
                <c:pt idx="8250">
                  <c:v>40828.954861110011</c:v>
                </c:pt>
                <c:pt idx="8251">
                  <c:v>40828.954976850007</c:v>
                </c:pt>
                <c:pt idx="8252">
                  <c:v>40828.955092589997</c:v>
                </c:pt>
                <c:pt idx="8253">
                  <c:v>40828.955208330008</c:v>
                </c:pt>
                <c:pt idx="8254">
                  <c:v>40828.955324069997</c:v>
                </c:pt>
                <c:pt idx="8255">
                  <c:v>40828.955439810001</c:v>
                </c:pt>
                <c:pt idx="8256">
                  <c:v>40828.955555560002</c:v>
                </c:pt>
                <c:pt idx="8257">
                  <c:v>40828.955671300006</c:v>
                </c:pt>
                <c:pt idx="8258">
                  <c:v>40828.955787040002</c:v>
                </c:pt>
                <c:pt idx="8259">
                  <c:v>40828.955902779999</c:v>
                </c:pt>
                <c:pt idx="8260">
                  <c:v>40828.95601852001</c:v>
                </c:pt>
                <c:pt idx="8261">
                  <c:v>40828.956134260006</c:v>
                </c:pt>
                <c:pt idx="8262">
                  <c:v>40828.95625000001</c:v>
                </c:pt>
                <c:pt idx="8263">
                  <c:v>40828.956365739999</c:v>
                </c:pt>
                <c:pt idx="8264">
                  <c:v>40828.956481480003</c:v>
                </c:pt>
                <c:pt idx="8265">
                  <c:v>40828.956597220014</c:v>
                </c:pt>
                <c:pt idx="8266">
                  <c:v>40828.956712960004</c:v>
                </c:pt>
                <c:pt idx="8267">
                  <c:v>40828.956828700007</c:v>
                </c:pt>
                <c:pt idx="8268">
                  <c:v>40828.956944440004</c:v>
                </c:pt>
                <c:pt idx="8269">
                  <c:v>40828.957060180001</c:v>
                </c:pt>
                <c:pt idx="8270">
                  <c:v>40828.957175930002</c:v>
                </c:pt>
                <c:pt idx="8271">
                  <c:v>40828.957291669998</c:v>
                </c:pt>
                <c:pt idx="8272">
                  <c:v>40828.957407410002</c:v>
                </c:pt>
                <c:pt idx="8273">
                  <c:v>40828.957523150006</c:v>
                </c:pt>
                <c:pt idx="8274">
                  <c:v>40828.95763889001</c:v>
                </c:pt>
                <c:pt idx="8275">
                  <c:v>40828.957754629999</c:v>
                </c:pt>
                <c:pt idx="8276">
                  <c:v>40828.95787037001</c:v>
                </c:pt>
                <c:pt idx="8277">
                  <c:v>40828.957986109999</c:v>
                </c:pt>
                <c:pt idx="8278">
                  <c:v>40828.958101850003</c:v>
                </c:pt>
                <c:pt idx="8279">
                  <c:v>40828.958217590014</c:v>
                </c:pt>
                <c:pt idx="8280">
                  <c:v>40828.958333330011</c:v>
                </c:pt>
                <c:pt idx="8281">
                  <c:v>40828.958449070007</c:v>
                </c:pt>
                <c:pt idx="8282">
                  <c:v>40828.958564820008</c:v>
                </c:pt>
                <c:pt idx="8283">
                  <c:v>40828.958680559997</c:v>
                </c:pt>
                <c:pt idx="8284">
                  <c:v>40828.958796300009</c:v>
                </c:pt>
                <c:pt idx="8285">
                  <c:v>40828.958912040005</c:v>
                </c:pt>
                <c:pt idx="8286">
                  <c:v>40828.959027780002</c:v>
                </c:pt>
                <c:pt idx="8287">
                  <c:v>40828.959143519991</c:v>
                </c:pt>
                <c:pt idx="8288">
                  <c:v>40828.959259260009</c:v>
                </c:pt>
                <c:pt idx="8289">
                  <c:v>40828.959375000006</c:v>
                </c:pt>
                <c:pt idx="8290">
                  <c:v>40828.959490740002</c:v>
                </c:pt>
                <c:pt idx="8291">
                  <c:v>40828.959606480006</c:v>
                </c:pt>
                <c:pt idx="8292">
                  <c:v>40828.959722220003</c:v>
                </c:pt>
                <c:pt idx="8293">
                  <c:v>40828.959837960007</c:v>
                </c:pt>
                <c:pt idx="8294">
                  <c:v>40828.959953700003</c:v>
                </c:pt>
                <c:pt idx="8295">
                  <c:v>40828.960069440007</c:v>
                </c:pt>
                <c:pt idx="8296">
                  <c:v>40828.960185190001</c:v>
                </c:pt>
                <c:pt idx="8297">
                  <c:v>40828.960300929997</c:v>
                </c:pt>
                <c:pt idx="8298">
                  <c:v>40828.960416670001</c:v>
                </c:pt>
                <c:pt idx="8299">
                  <c:v>40828.960532410005</c:v>
                </c:pt>
                <c:pt idx="8300">
                  <c:v>40828.960648150001</c:v>
                </c:pt>
                <c:pt idx="8301">
                  <c:v>40828.960763889991</c:v>
                </c:pt>
                <c:pt idx="8302">
                  <c:v>40828.960879630002</c:v>
                </c:pt>
                <c:pt idx="8303">
                  <c:v>40828.960995369998</c:v>
                </c:pt>
                <c:pt idx="8304">
                  <c:v>40828.961111109995</c:v>
                </c:pt>
                <c:pt idx="8305">
                  <c:v>40828.961226849999</c:v>
                </c:pt>
                <c:pt idx="8306">
                  <c:v>40828.961342589995</c:v>
                </c:pt>
                <c:pt idx="8307">
                  <c:v>40828.961458329999</c:v>
                </c:pt>
                <c:pt idx="8308">
                  <c:v>40828.961574070003</c:v>
                </c:pt>
                <c:pt idx="8309">
                  <c:v>40828.961689809992</c:v>
                </c:pt>
                <c:pt idx="8310">
                  <c:v>40828.961805559993</c:v>
                </c:pt>
                <c:pt idx="8311">
                  <c:v>40828.961921299997</c:v>
                </c:pt>
                <c:pt idx="8312">
                  <c:v>40828.962037040008</c:v>
                </c:pt>
                <c:pt idx="8313">
                  <c:v>40828.962152779997</c:v>
                </c:pt>
                <c:pt idx="8314">
                  <c:v>40828.962268520001</c:v>
                </c:pt>
                <c:pt idx="8315">
                  <c:v>40828.962384259998</c:v>
                </c:pt>
                <c:pt idx="8316">
                  <c:v>40828.962500000001</c:v>
                </c:pt>
                <c:pt idx="8317">
                  <c:v>40828.962615739998</c:v>
                </c:pt>
                <c:pt idx="8318">
                  <c:v>40828.962731480002</c:v>
                </c:pt>
                <c:pt idx="8319">
                  <c:v>40828.962847219998</c:v>
                </c:pt>
                <c:pt idx="8320">
                  <c:v>40828.962962959995</c:v>
                </c:pt>
                <c:pt idx="8321">
                  <c:v>40828.963078699999</c:v>
                </c:pt>
                <c:pt idx="8322">
                  <c:v>40828.963194440003</c:v>
                </c:pt>
                <c:pt idx="8323">
                  <c:v>40828.963310179999</c:v>
                </c:pt>
                <c:pt idx="8324">
                  <c:v>40828.963425929993</c:v>
                </c:pt>
                <c:pt idx="8325">
                  <c:v>40828.963541669989</c:v>
                </c:pt>
                <c:pt idx="8326">
                  <c:v>40828.96365741</c:v>
                </c:pt>
                <c:pt idx="8327">
                  <c:v>40828.963773149997</c:v>
                </c:pt>
                <c:pt idx="8328">
                  <c:v>40828.963888890001</c:v>
                </c:pt>
                <c:pt idx="8329">
                  <c:v>40828.964004629997</c:v>
                </c:pt>
                <c:pt idx="8330">
                  <c:v>40828.964120370001</c:v>
                </c:pt>
                <c:pt idx="8331">
                  <c:v>40828.964236110005</c:v>
                </c:pt>
                <c:pt idx="8332">
                  <c:v>40828.964351850002</c:v>
                </c:pt>
                <c:pt idx="8333">
                  <c:v>40828.964467589991</c:v>
                </c:pt>
                <c:pt idx="8334">
                  <c:v>40828.964583330002</c:v>
                </c:pt>
                <c:pt idx="8335">
                  <c:v>40828.964699069998</c:v>
                </c:pt>
                <c:pt idx="8336">
                  <c:v>40828.964814819999</c:v>
                </c:pt>
                <c:pt idx="8337">
                  <c:v>40828.964930559996</c:v>
                </c:pt>
                <c:pt idx="8338">
                  <c:v>40828.9650463</c:v>
                </c:pt>
                <c:pt idx="8339">
                  <c:v>40828.965162040004</c:v>
                </c:pt>
                <c:pt idx="8340">
                  <c:v>40828.96527778</c:v>
                </c:pt>
                <c:pt idx="8341">
                  <c:v>40828.965393519989</c:v>
                </c:pt>
                <c:pt idx="8342">
                  <c:v>40828.965509260001</c:v>
                </c:pt>
                <c:pt idx="8343">
                  <c:v>40828.965624999997</c:v>
                </c:pt>
                <c:pt idx="8344">
                  <c:v>40828.965740739994</c:v>
                </c:pt>
                <c:pt idx="8345">
                  <c:v>40828.965856480005</c:v>
                </c:pt>
                <c:pt idx="8346">
                  <c:v>40828.965972220001</c:v>
                </c:pt>
                <c:pt idx="8347">
                  <c:v>40828.966087959998</c:v>
                </c:pt>
                <c:pt idx="8348">
                  <c:v>40828.966203700002</c:v>
                </c:pt>
                <c:pt idx="8349">
                  <c:v>40828.966319440005</c:v>
                </c:pt>
                <c:pt idx="8350">
                  <c:v>40828.966435189999</c:v>
                </c:pt>
                <c:pt idx="8351">
                  <c:v>40828.966550930003</c:v>
                </c:pt>
                <c:pt idx="8352">
                  <c:v>40828.96666667</c:v>
                </c:pt>
                <c:pt idx="8353">
                  <c:v>40828.966782409996</c:v>
                </c:pt>
                <c:pt idx="8354">
                  <c:v>40828.966898150007</c:v>
                </c:pt>
                <c:pt idx="8355">
                  <c:v>40828.967013889996</c:v>
                </c:pt>
                <c:pt idx="8356">
                  <c:v>40828.967129629993</c:v>
                </c:pt>
                <c:pt idx="8357">
                  <c:v>40828.967245369997</c:v>
                </c:pt>
                <c:pt idx="8358">
                  <c:v>40828.967361109993</c:v>
                </c:pt>
                <c:pt idx="8359">
                  <c:v>40828.967476849997</c:v>
                </c:pt>
                <c:pt idx="8360">
                  <c:v>40828.967592590001</c:v>
                </c:pt>
                <c:pt idx="8361">
                  <c:v>40828.967708329998</c:v>
                </c:pt>
                <c:pt idx="8362">
                  <c:v>40828.967824070001</c:v>
                </c:pt>
                <c:pt idx="8363">
                  <c:v>40828.967939809998</c:v>
                </c:pt>
                <c:pt idx="8364">
                  <c:v>40828.968055559999</c:v>
                </c:pt>
                <c:pt idx="8365">
                  <c:v>40828.968171300003</c:v>
                </c:pt>
                <c:pt idx="8366">
                  <c:v>40828.968287039999</c:v>
                </c:pt>
                <c:pt idx="8367">
                  <c:v>40828.968402779996</c:v>
                </c:pt>
                <c:pt idx="8368">
                  <c:v>40828.968518520007</c:v>
                </c:pt>
                <c:pt idx="8369">
                  <c:v>40828.968634260003</c:v>
                </c:pt>
                <c:pt idx="8370">
                  <c:v>40828.96875</c:v>
                </c:pt>
                <c:pt idx="8371">
                  <c:v>40828.968865739997</c:v>
                </c:pt>
                <c:pt idx="8372">
                  <c:v>40828.96898148</c:v>
                </c:pt>
                <c:pt idx="8373">
                  <c:v>40828.969097219997</c:v>
                </c:pt>
                <c:pt idx="8374">
                  <c:v>40828.969212960001</c:v>
                </c:pt>
                <c:pt idx="8375">
                  <c:v>40828.969328699997</c:v>
                </c:pt>
                <c:pt idx="8376">
                  <c:v>40828.969444440001</c:v>
                </c:pt>
                <c:pt idx="8377">
                  <c:v>40828.969560190002</c:v>
                </c:pt>
                <c:pt idx="8378">
                  <c:v>40828.969675929999</c:v>
                </c:pt>
                <c:pt idx="8379">
                  <c:v>40828.969791669995</c:v>
                </c:pt>
                <c:pt idx="8380">
                  <c:v>40828.969907409999</c:v>
                </c:pt>
                <c:pt idx="8381">
                  <c:v>40828.970023150003</c:v>
                </c:pt>
                <c:pt idx="8382">
                  <c:v>40828.970138889999</c:v>
                </c:pt>
                <c:pt idx="8383">
                  <c:v>40828.970254630003</c:v>
                </c:pt>
                <c:pt idx="8384">
                  <c:v>40828.970370370007</c:v>
                </c:pt>
                <c:pt idx="8385">
                  <c:v>40828.970486110004</c:v>
                </c:pt>
                <c:pt idx="8386">
                  <c:v>40828.97060185</c:v>
                </c:pt>
                <c:pt idx="8387">
                  <c:v>40828.970717589997</c:v>
                </c:pt>
                <c:pt idx="8388">
                  <c:v>40828.970833330008</c:v>
                </c:pt>
                <c:pt idx="8389">
                  <c:v>40828.970949069997</c:v>
                </c:pt>
                <c:pt idx="8390">
                  <c:v>40828.971064809994</c:v>
                </c:pt>
                <c:pt idx="8391">
                  <c:v>40828.971180559987</c:v>
                </c:pt>
                <c:pt idx="8392">
                  <c:v>40828.971296300006</c:v>
                </c:pt>
                <c:pt idx="8393">
                  <c:v>40828.971412040002</c:v>
                </c:pt>
                <c:pt idx="8394">
                  <c:v>40828.971527779999</c:v>
                </c:pt>
                <c:pt idx="8395">
                  <c:v>40828.971643519995</c:v>
                </c:pt>
                <c:pt idx="8396">
                  <c:v>40828.971759259999</c:v>
                </c:pt>
                <c:pt idx="8397">
                  <c:v>40828.971875000003</c:v>
                </c:pt>
                <c:pt idx="8398">
                  <c:v>40828.971990739992</c:v>
                </c:pt>
                <c:pt idx="8399">
                  <c:v>40828.972106480003</c:v>
                </c:pt>
                <c:pt idx="8400">
                  <c:v>40828.972222220007</c:v>
                </c:pt>
                <c:pt idx="8401">
                  <c:v>40828.972337960004</c:v>
                </c:pt>
                <c:pt idx="8402">
                  <c:v>40828.9724537</c:v>
                </c:pt>
                <c:pt idx="8403">
                  <c:v>40828.972569440004</c:v>
                </c:pt>
                <c:pt idx="8404">
                  <c:v>40828.972685180001</c:v>
                </c:pt>
                <c:pt idx="8405">
                  <c:v>40828.972800930002</c:v>
                </c:pt>
                <c:pt idx="8406">
                  <c:v>40828.972916669998</c:v>
                </c:pt>
                <c:pt idx="8407">
                  <c:v>40828.973032410002</c:v>
                </c:pt>
                <c:pt idx="8408">
                  <c:v>40828.973148149998</c:v>
                </c:pt>
                <c:pt idx="8409">
                  <c:v>40828.973263890002</c:v>
                </c:pt>
                <c:pt idx="8410">
                  <c:v>40828.973379629999</c:v>
                </c:pt>
                <c:pt idx="8411">
                  <c:v>40828.973495370003</c:v>
                </c:pt>
                <c:pt idx="8412">
                  <c:v>40828.973611109999</c:v>
                </c:pt>
                <c:pt idx="8413">
                  <c:v>40828.973726849996</c:v>
                </c:pt>
                <c:pt idx="8414">
                  <c:v>40828.97384259</c:v>
                </c:pt>
                <c:pt idx="8415">
                  <c:v>40828.973958330003</c:v>
                </c:pt>
                <c:pt idx="8416">
                  <c:v>40828.974074070007</c:v>
                </c:pt>
                <c:pt idx="8417">
                  <c:v>40828.974189820001</c:v>
                </c:pt>
                <c:pt idx="8418">
                  <c:v>40828.974305559997</c:v>
                </c:pt>
                <c:pt idx="8419">
                  <c:v>40828.974421300001</c:v>
                </c:pt>
                <c:pt idx="8420">
                  <c:v>40828.974537040005</c:v>
                </c:pt>
                <c:pt idx="8421">
                  <c:v>40828.974652780002</c:v>
                </c:pt>
                <c:pt idx="8422">
                  <c:v>40828.974768519991</c:v>
                </c:pt>
                <c:pt idx="8423">
                  <c:v>40828.974884260002</c:v>
                </c:pt>
                <c:pt idx="8424">
                  <c:v>40828.975000000006</c:v>
                </c:pt>
                <c:pt idx="8425">
                  <c:v>40828.975115740002</c:v>
                </c:pt>
                <c:pt idx="8426">
                  <c:v>40828.975231480006</c:v>
                </c:pt>
                <c:pt idx="8427">
                  <c:v>40828.975347220003</c:v>
                </c:pt>
                <c:pt idx="8428">
                  <c:v>40828.975462959992</c:v>
                </c:pt>
                <c:pt idx="8429">
                  <c:v>40828.975578700003</c:v>
                </c:pt>
                <c:pt idx="8430">
                  <c:v>40828.975694440007</c:v>
                </c:pt>
                <c:pt idx="8431">
                  <c:v>40828.975810190008</c:v>
                </c:pt>
                <c:pt idx="8432">
                  <c:v>40828.975925929997</c:v>
                </c:pt>
                <c:pt idx="8433">
                  <c:v>40828.976041670001</c:v>
                </c:pt>
                <c:pt idx="8434">
                  <c:v>40828.976157410005</c:v>
                </c:pt>
                <c:pt idx="8435">
                  <c:v>40828.976273150009</c:v>
                </c:pt>
                <c:pt idx="8436">
                  <c:v>40828.976388889998</c:v>
                </c:pt>
                <c:pt idx="8437">
                  <c:v>40828.976504630002</c:v>
                </c:pt>
                <c:pt idx="8438">
                  <c:v>40828.976620369998</c:v>
                </c:pt>
                <c:pt idx="8439">
                  <c:v>40828.976736110002</c:v>
                </c:pt>
                <c:pt idx="8440">
                  <c:v>40828.976851850006</c:v>
                </c:pt>
                <c:pt idx="8441">
                  <c:v>40828.976967590002</c:v>
                </c:pt>
                <c:pt idx="8442">
                  <c:v>40828.977083329999</c:v>
                </c:pt>
                <c:pt idx="8443">
                  <c:v>40828.977199070003</c:v>
                </c:pt>
                <c:pt idx="8444">
                  <c:v>40828.977314809999</c:v>
                </c:pt>
                <c:pt idx="8445">
                  <c:v>40828.977430559993</c:v>
                </c:pt>
                <c:pt idx="8446">
                  <c:v>40828.977546300004</c:v>
                </c:pt>
                <c:pt idx="8447">
                  <c:v>40828.977662040001</c:v>
                </c:pt>
                <c:pt idx="8448">
                  <c:v>40828.977777779997</c:v>
                </c:pt>
                <c:pt idx="8449">
                  <c:v>40828.977893520001</c:v>
                </c:pt>
                <c:pt idx="8450">
                  <c:v>40828.978009260005</c:v>
                </c:pt>
                <c:pt idx="8451">
                  <c:v>40828.978125000001</c:v>
                </c:pt>
                <c:pt idx="8452">
                  <c:v>40828.978240739998</c:v>
                </c:pt>
                <c:pt idx="8453">
                  <c:v>40828.978356480009</c:v>
                </c:pt>
                <c:pt idx="8454">
                  <c:v>40828.978472219998</c:v>
                </c:pt>
                <c:pt idx="8455">
                  <c:v>40828.978587960002</c:v>
                </c:pt>
                <c:pt idx="8456">
                  <c:v>40828.978703699999</c:v>
                </c:pt>
                <c:pt idx="8457">
                  <c:v>40828.978819440017</c:v>
                </c:pt>
                <c:pt idx="8458">
                  <c:v>40828.978935180006</c:v>
                </c:pt>
                <c:pt idx="8459">
                  <c:v>40828.97905093</c:v>
                </c:pt>
                <c:pt idx="8460">
                  <c:v>40828.979166669989</c:v>
                </c:pt>
                <c:pt idx="8461">
                  <c:v>40828.97928241</c:v>
                </c:pt>
                <c:pt idx="8462">
                  <c:v>40828.979398150004</c:v>
                </c:pt>
                <c:pt idx="8463">
                  <c:v>40828.979513890008</c:v>
                </c:pt>
                <c:pt idx="8464">
                  <c:v>40828.979629629997</c:v>
                </c:pt>
                <c:pt idx="8465">
                  <c:v>40828.979745370001</c:v>
                </c:pt>
                <c:pt idx="8466">
                  <c:v>40828.979861109998</c:v>
                </c:pt>
                <c:pt idx="8467">
                  <c:v>40828.979976850002</c:v>
                </c:pt>
                <c:pt idx="8468">
                  <c:v>40828.980092589998</c:v>
                </c:pt>
                <c:pt idx="8469">
                  <c:v>40828.980208330009</c:v>
                </c:pt>
                <c:pt idx="8470">
                  <c:v>40828.980324069998</c:v>
                </c:pt>
                <c:pt idx="8471">
                  <c:v>40828.980439819999</c:v>
                </c:pt>
                <c:pt idx="8472">
                  <c:v>40828.980555560003</c:v>
                </c:pt>
                <c:pt idx="8473">
                  <c:v>40828.980671300007</c:v>
                </c:pt>
                <c:pt idx="8474">
                  <c:v>40828.980787040011</c:v>
                </c:pt>
                <c:pt idx="8475">
                  <c:v>40828.98090278</c:v>
                </c:pt>
                <c:pt idx="8476">
                  <c:v>40828.981018519997</c:v>
                </c:pt>
                <c:pt idx="8477">
                  <c:v>40828.981134260001</c:v>
                </c:pt>
                <c:pt idx="8478">
                  <c:v>40828.981250000004</c:v>
                </c:pt>
                <c:pt idx="8479">
                  <c:v>40828.981365740001</c:v>
                </c:pt>
                <c:pt idx="8480">
                  <c:v>40828.981481479997</c:v>
                </c:pt>
                <c:pt idx="8481">
                  <c:v>40828.981597220009</c:v>
                </c:pt>
                <c:pt idx="8482">
                  <c:v>40828.981712959998</c:v>
                </c:pt>
                <c:pt idx="8483">
                  <c:v>40828.981828700002</c:v>
                </c:pt>
                <c:pt idx="8484">
                  <c:v>40828.981944439998</c:v>
                </c:pt>
                <c:pt idx="8485">
                  <c:v>40828.982060189999</c:v>
                </c:pt>
                <c:pt idx="8486">
                  <c:v>40828.982175930003</c:v>
                </c:pt>
                <c:pt idx="8487">
                  <c:v>40828.982291670007</c:v>
                </c:pt>
                <c:pt idx="8488">
                  <c:v>40828.982407410003</c:v>
                </c:pt>
                <c:pt idx="8489">
                  <c:v>40828.982523150007</c:v>
                </c:pt>
                <c:pt idx="8490">
                  <c:v>40828.982638890004</c:v>
                </c:pt>
                <c:pt idx="8491">
                  <c:v>40828.98275463</c:v>
                </c:pt>
                <c:pt idx="8492">
                  <c:v>40828.982870370004</c:v>
                </c:pt>
                <c:pt idx="8493">
                  <c:v>40828.982986110001</c:v>
                </c:pt>
                <c:pt idx="8494">
                  <c:v>40828.983101849997</c:v>
                </c:pt>
                <c:pt idx="8495">
                  <c:v>40828.983217590008</c:v>
                </c:pt>
                <c:pt idx="8496">
                  <c:v>40828.983333330005</c:v>
                </c:pt>
                <c:pt idx="8497">
                  <c:v>40828.983449070001</c:v>
                </c:pt>
                <c:pt idx="8498">
                  <c:v>40828.983564809998</c:v>
                </c:pt>
                <c:pt idx="8499">
                  <c:v>40828.983680559992</c:v>
                </c:pt>
                <c:pt idx="8500">
                  <c:v>40828.983796300003</c:v>
                </c:pt>
                <c:pt idx="8501">
                  <c:v>40828.983912039999</c:v>
                </c:pt>
                <c:pt idx="8502">
                  <c:v>40828.984027780003</c:v>
                </c:pt>
                <c:pt idx="8503">
                  <c:v>40828.98414352</c:v>
                </c:pt>
                <c:pt idx="8504">
                  <c:v>40828.984259260011</c:v>
                </c:pt>
                <c:pt idx="8505">
                  <c:v>40828.984375000007</c:v>
                </c:pt>
                <c:pt idx="8506">
                  <c:v>40828.984490739997</c:v>
                </c:pt>
                <c:pt idx="8507">
                  <c:v>40828.984606480008</c:v>
                </c:pt>
                <c:pt idx="8508">
                  <c:v>40828.984722219997</c:v>
                </c:pt>
                <c:pt idx="8509">
                  <c:v>40828.984837960008</c:v>
                </c:pt>
                <c:pt idx="8510">
                  <c:v>40828.984953700005</c:v>
                </c:pt>
                <c:pt idx="8511">
                  <c:v>40828.985069440008</c:v>
                </c:pt>
                <c:pt idx="8512">
                  <c:v>40828.985185190002</c:v>
                </c:pt>
                <c:pt idx="8513">
                  <c:v>40828.985300929999</c:v>
                </c:pt>
                <c:pt idx="8514">
                  <c:v>40828.985416670002</c:v>
                </c:pt>
                <c:pt idx="8515">
                  <c:v>40828.985532410006</c:v>
                </c:pt>
                <c:pt idx="8516">
                  <c:v>40828.985648150003</c:v>
                </c:pt>
                <c:pt idx="8517">
                  <c:v>40828.985763889992</c:v>
                </c:pt>
                <c:pt idx="8518">
                  <c:v>40828.985879630003</c:v>
                </c:pt>
                <c:pt idx="8519">
                  <c:v>40828.985995370007</c:v>
                </c:pt>
                <c:pt idx="8520">
                  <c:v>40828.986111110011</c:v>
                </c:pt>
                <c:pt idx="8521">
                  <c:v>40828.986226850007</c:v>
                </c:pt>
                <c:pt idx="8522">
                  <c:v>40828.986342589997</c:v>
                </c:pt>
                <c:pt idx="8523">
                  <c:v>40828.986458330008</c:v>
                </c:pt>
                <c:pt idx="8524">
                  <c:v>40828.986574070004</c:v>
                </c:pt>
                <c:pt idx="8525">
                  <c:v>40828.986689810001</c:v>
                </c:pt>
                <c:pt idx="8526">
                  <c:v>40828.986805560002</c:v>
                </c:pt>
                <c:pt idx="8527">
                  <c:v>40828.986921300006</c:v>
                </c:pt>
                <c:pt idx="8528">
                  <c:v>40828.987037040009</c:v>
                </c:pt>
                <c:pt idx="8529">
                  <c:v>40828.987152779999</c:v>
                </c:pt>
                <c:pt idx="8530">
                  <c:v>40828.987268520003</c:v>
                </c:pt>
                <c:pt idx="8531">
                  <c:v>40828.987384259999</c:v>
                </c:pt>
                <c:pt idx="8532">
                  <c:v>40828.987500000003</c:v>
                </c:pt>
                <c:pt idx="8533">
                  <c:v>40828.987615739999</c:v>
                </c:pt>
                <c:pt idx="8534">
                  <c:v>40828.987731480003</c:v>
                </c:pt>
                <c:pt idx="8535">
                  <c:v>40828.987847220007</c:v>
                </c:pt>
                <c:pt idx="8536">
                  <c:v>40828.987962959996</c:v>
                </c:pt>
                <c:pt idx="8537">
                  <c:v>40828.988078700007</c:v>
                </c:pt>
                <c:pt idx="8538">
                  <c:v>40828.988194440004</c:v>
                </c:pt>
                <c:pt idx="8539">
                  <c:v>40828.988310180008</c:v>
                </c:pt>
                <c:pt idx="8540">
                  <c:v>40828.988425930002</c:v>
                </c:pt>
                <c:pt idx="8541">
                  <c:v>40828.988541669998</c:v>
                </c:pt>
                <c:pt idx="8542">
                  <c:v>40828.988657410009</c:v>
                </c:pt>
                <c:pt idx="8543">
                  <c:v>40828.988773150006</c:v>
                </c:pt>
                <c:pt idx="8544">
                  <c:v>40828.98888889001</c:v>
                </c:pt>
                <c:pt idx="8545">
                  <c:v>40828.989004629999</c:v>
                </c:pt>
                <c:pt idx="8546">
                  <c:v>40828.989120370003</c:v>
                </c:pt>
                <c:pt idx="8547">
                  <c:v>40828.989236110006</c:v>
                </c:pt>
                <c:pt idx="8548">
                  <c:v>40828.989351850003</c:v>
                </c:pt>
                <c:pt idx="8549">
                  <c:v>40828.98946759</c:v>
                </c:pt>
                <c:pt idx="8550">
                  <c:v>40828.989583330003</c:v>
                </c:pt>
                <c:pt idx="8551">
                  <c:v>40828.989699070007</c:v>
                </c:pt>
                <c:pt idx="8552">
                  <c:v>40828.989814820008</c:v>
                </c:pt>
                <c:pt idx="8553">
                  <c:v>40828.989930559997</c:v>
                </c:pt>
                <c:pt idx="8554">
                  <c:v>40828.990046300001</c:v>
                </c:pt>
                <c:pt idx="8555">
                  <c:v>40828.990162039991</c:v>
                </c:pt>
                <c:pt idx="8556">
                  <c:v>40828.990277780002</c:v>
                </c:pt>
                <c:pt idx="8557">
                  <c:v>40828.990393519991</c:v>
                </c:pt>
                <c:pt idx="8558">
                  <c:v>40828.990509260002</c:v>
                </c:pt>
                <c:pt idx="8559">
                  <c:v>40828.990624999999</c:v>
                </c:pt>
                <c:pt idx="8560">
                  <c:v>40828.990740739995</c:v>
                </c:pt>
                <c:pt idx="8561">
                  <c:v>40828.990856480006</c:v>
                </c:pt>
                <c:pt idx="8562">
                  <c:v>40828.990972220003</c:v>
                </c:pt>
                <c:pt idx="8563">
                  <c:v>40828.991087959992</c:v>
                </c:pt>
                <c:pt idx="8564">
                  <c:v>40828.991203699996</c:v>
                </c:pt>
                <c:pt idx="8565">
                  <c:v>40828.991319440007</c:v>
                </c:pt>
                <c:pt idx="8566">
                  <c:v>40828.991435190001</c:v>
                </c:pt>
                <c:pt idx="8567">
                  <c:v>40828.991550929997</c:v>
                </c:pt>
                <c:pt idx="8568">
                  <c:v>40828.991666669994</c:v>
                </c:pt>
                <c:pt idx="8569">
                  <c:v>40828.99178240999</c:v>
                </c:pt>
                <c:pt idx="8570">
                  <c:v>40828.991898150001</c:v>
                </c:pt>
                <c:pt idx="8571">
                  <c:v>40828.992013889998</c:v>
                </c:pt>
                <c:pt idx="8572">
                  <c:v>40828.992129629994</c:v>
                </c:pt>
                <c:pt idx="8573">
                  <c:v>40828.992245369998</c:v>
                </c:pt>
                <c:pt idx="8574">
                  <c:v>40828.992361109995</c:v>
                </c:pt>
                <c:pt idx="8575">
                  <c:v>40828.992476849999</c:v>
                </c:pt>
                <c:pt idx="8576">
                  <c:v>40828.992592590002</c:v>
                </c:pt>
                <c:pt idx="8577">
                  <c:v>40828.992708329999</c:v>
                </c:pt>
                <c:pt idx="8578">
                  <c:v>40828.992824070003</c:v>
                </c:pt>
                <c:pt idx="8579">
                  <c:v>40828.992939809999</c:v>
                </c:pt>
                <c:pt idx="8580">
                  <c:v>40828.993055559993</c:v>
                </c:pt>
                <c:pt idx="8581">
                  <c:v>40828.993171299997</c:v>
                </c:pt>
                <c:pt idx="8582">
                  <c:v>40828.993287040001</c:v>
                </c:pt>
                <c:pt idx="8583">
                  <c:v>40828.99340277999</c:v>
                </c:pt>
                <c:pt idx="8584">
                  <c:v>40828.993518520001</c:v>
                </c:pt>
                <c:pt idx="8585">
                  <c:v>40828.993634259998</c:v>
                </c:pt>
                <c:pt idx="8586">
                  <c:v>40828.993749999994</c:v>
                </c:pt>
                <c:pt idx="8587">
                  <c:v>40828.993865739991</c:v>
                </c:pt>
                <c:pt idx="8588">
                  <c:v>40828.993981479995</c:v>
                </c:pt>
                <c:pt idx="8589">
                  <c:v>40828.994097219998</c:v>
                </c:pt>
                <c:pt idx="8590">
                  <c:v>40828.994212960002</c:v>
                </c:pt>
                <c:pt idx="8591">
                  <c:v>40828.994328699999</c:v>
                </c:pt>
                <c:pt idx="8592">
                  <c:v>40828.994444440003</c:v>
                </c:pt>
                <c:pt idx="8593">
                  <c:v>40828.994560179999</c:v>
                </c:pt>
                <c:pt idx="8594">
                  <c:v>40828.99467593</c:v>
                </c:pt>
                <c:pt idx="8595">
                  <c:v>40828.994791669989</c:v>
                </c:pt>
                <c:pt idx="8596">
                  <c:v>40828.99490741</c:v>
                </c:pt>
                <c:pt idx="8597">
                  <c:v>40828.995023149997</c:v>
                </c:pt>
                <c:pt idx="8598">
                  <c:v>40828.995138890001</c:v>
                </c:pt>
                <c:pt idx="8599">
                  <c:v>40828.995254629997</c:v>
                </c:pt>
                <c:pt idx="8600">
                  <c:v>40828.995370370001</c:v>
                </c:pt>
                <c:pt idx="8601">
                  <c:v>40828.99548610999</c:v>
                </c:pt>
                <c:pt idx="8602">
                  <c:v>40828.995601849994</c:v>
                </c:pt>
                <c:pt idx="8603">
                  <c:v>40828.995717589991</c:v>
                </c:pt>
                <c:pt idx="8604">
                  <c:v>40828.995833330002</c:v>
                </c:pt>
                <c:pt idx="8605">
                  <c:v>40828.995949069991</c:v>
                </c:pt>
                <c:pt idx="8606">
                  <c:v>40828.996064819992</c:v>
                </c:pt>
                <c:pt idx="8607">
                  <c:v>40828.996180559989</c:v>
                </c:pt>
                <c:pt idx="8608">
                  <c:v>40828.996296300007</c:v>
                </c:pt>
                <c:pt idx="8609">
                  <c:v>40828.996412040011</c:v>
                </c:pt>
                <c:pt idx="8610">
                  <c:v>40828.99652778</c:v>
                </c:pt>
                <c:pt idx="8611">
                  <c:v>40828.996643519989</c:v>
                </c:pt>
                <c:pt idx="8612">
                  <c:v>40828.996759260001</c:v>
                </c:pt>
                <c:pt idx="8613">
                  <c:v>40828.996875000004</c:v>
                </c:pt>
                <c:pt idx="8614">
                  <c:v>40828.996990740001</c:v>
                </c:pt>
                <c:pt idx="8615">
                  <c:v>40828.997106479997</c:v>
                </c:pt>
                <c:pt idx="8616">
                  <c:v>40828.997222220001</c:v>
                </c:pt>
                <c:pt idx="8617">
                  <c:v>40828.997337959998</c:v>
                </c:pt>
                <c:pt idx="8618">
                  <c:v>40828.997453699994</c:v>
                </c:pt>
                <c:pt idx="8619">
                  <c:v>40828.997569439998</c:v>
                </c:pt>
                <c:pt idx="8620">
                  <c:v>40828.997685189992</c:v>
                </c:pt>
                <c:pt idx="8621">
                  <c:v>40828.997800929996</c:v>
                </c:pt>
                <c:pt idx="8622">
                  <c:v>40828.99791667</c:v>
                </c:pt>
                <c:pt idx="8623">
                  <c:v>40828.998032410003</c:v>
                </c:pt>
                <c:pt idx="8624">
                  <c:v>40828.99814815</c:v>
                </c:pt>
                <c:pt idx="8625">
                  <c:v>40828.998263889996</c:v>
                </c:pt>
                <c:pt idx="8626">
                  <c:v>40828.99837963</c:v>
                </c:pt>
                <c:pt idx="8627">
                  <c:v>40828.998495369997</c:v>
                </c:pt>
                <c:pt idx="8628">
                  <c:v>40828.998611110001</c:v>
                </c:pt>
                <c:pt idx="8629">
                  <c:v>40828.998726849997</c:v>
                </c:pt>
                <c:pt idx="8630">
                  <c:v>40828.998842590001</c:v>
                </c:pt>
                <c:pt idx="8631">
                  <c:v>40828.998958330005</c:v>
                </c:pt>
                <c:pt idx="8632">
                  <c:v>40828.999074070001</c:v>
                </c:pt>
                <c:pt idx="8633">
                  <c:v>40828.999189809991</c:v>
                </c:pt>
                <c:pt idx="8634">
                  <c:v>40828.999305559992</c:v>
                </c:pt>
                <c:pt idx="8635">
                  <c:v>40828.999421299995</c:v>
                </c:pt>
                <c:pt idx="8636">
                  <c:v>40828.999537039999</c:v>
                </c:pt>
                <c:pt idx="8637">
                  <c:v>40828.999652779996</c:v>
                </c:pt>
                <c:pt idx="8638">
                  <c:v>40828.999768519992</c:v>
                </c:pt>
                <c:pt idx="8639">
                  <c:v>40828.999884259996</c:v>
                </c:pt>
              </c:numCache>
            </c:numRef>
          </c:cat>
          <c:val>
            <c:numRef>
              <c:f>'Data Flow Gates Zonales'!$D$32:$D$8671</c:f>
              <c:numCache>
                <c:formatCode>General</c:formatCode>
                <c:ptCount val="8640"/>
                <c:pt idx="0">
                  <c:v>265</c:v>
                </c:pt>
                <c:pt idx="1">
                  <c:v>265</c:v>
                </c:pt>
                <c:pt idx="2">
                  <c:v>265</c:v>
                </c:pt>
                <c:pt idx="3">
                  <c:v>265</c:v>
                </c:pt>
                <c:pt idx="4">
                  <c:v>265</c:v>
                </c:pt>
                <c:pt idx="5">
                  <c:v>265</c:v>
                </c:pt>
                <c:pt idx="6">
                  <c:v>265</c:v>
                </c:pt>
                <c:pt idx="7">
                  <c:v>265</c:v>
                </c:pt>
                <c:pt idx="8">
                  <c:v>265</c:v>
                </c:pt>
                <c:pt idx="9">
                  <c:v>265</c:v>
                </c:pt>
                <c:pt idx="10">
                  <c:v>265</c:v>
                </c:pt>
                <c:pt idx="11">
                  <c:v>265</c:v>
                </c:pt>
                <c:pt idx="12">
                  <c:v>265</c:v>
                </c:pt>
                <c:pt idx="13">
                  <c:v>265</c:v>
                </c:pt>
                <c:pt idx="14">
                  <c:v>265</c:v>
                </c:pt>
                <c:pt idx="15">
                  <c:v>265</c:v>
                </c:pt>
                <c:pt idx="16">
                  <c:v>265</c:v>
                </c:pt>
                <c:pt idx="17">
                  <c:v>265</c:v>
                </c:pt>
                <c:pt idx="18">
                  <c:v>265</c:v>
                </c:pt>
                <c:pt idx="19">
                  <c:v>265</c:v>
                </c:pt>
                <c:pt idx="20">
                  <c:v>265</c:v>
                </c:pt>
                <c:pt idx="21">
                  <c:v>265</c:v>
                </c:pt>
                <c:pt idx="22">
                  <c:v>265</c:v>
                </c:pt>
                <c:pt idx="23">
                  <c:v>265</c:v>
                </c:pt>
                <c:pt idx="24">
                  <c:v>265</c:v>
                </c:pt>
                <c:pt idx="25">
                  <c:v>265</c:v>
                </c:pt>
                <c:pt idx="26">
                  <c:v>265</c:v>
                </c:pt>
                <c:pt idx="27">
                  <c:v>265</c:v>
                </c:pt>
                <c:pt idx="28">
                  <c:v>265</c:v>
                </c:pt>
                <c:pt idx="29">
                  <c:v>265</c:v>
                </c:pt>
                <c:pt idx="30">
                  <c:v>265</c:v>
                </c:pt>
                <c:pt idx="31">
                  <c:v>265</c:v>
                </c:pt>
                <c:pt idx="32">
                  <c:v>265</c:v>
                </c:pt>
                <c:pt idx="33">
                  <c:v>265</c:v>
                </c:pt>
                <c:pt idx="34">
                  <c:v>265</c:v>
                </c:pt>
                <c:pt idx="35">
                  <c:v>265</c:v>
                </c:pt>
                <c:pt idx="36">
                  <c:v>265</c:v>
                </c:pt>
                <c:pt idx="37">
                  <c:v>265</c:v>
                </c:pt>
                <c:pt idx="38">
                  <c:v>265</c:v>
                </c:pt>
                <c:pt idx="39">
                  <c:v>265</c:v>
                </c:pt>
                <c:pt idx="40">
                  <c:v>265</c:v>
                </c:pt>
                <c:pt idx="41">
                  <c:v>265</c:v>
                </c:pt>
                <c:pt idx="42">
                  <c:v>265</c:v>
                </c:pt>
                <c:pt idx="43">
                  <c:v>265</c:v>
                </c:pt>
                <c:pt idx="44">
                  <c:v>265</c:v>
                </c:pt>
                <c:pt idx="45">
                  <c:v>265</c:v>
                </c:pt>
                <c:pt idx="46">
                  <c:v>265</c:v>
                </c:pt>
                <c:pt idx="47">
                  <c:v>265</c:v>
                </c:pt>
                <c:pt idx="48">
                  <c:v>265</c:v>
                </c:pt>
                <c:pt idx="49">
                  <c:v>265</c:v>
                </c:pt>
                <c:pt idx="50">
                  <c:v>265</c:v>
                </c:pt>
                <c:pt idx="51">
                  <c:v>265</c:v>
                </c:pt>
                <c:pt idx="52">
                  <c:v>265</c:v>
                </c:pt>
                <c:pt idx="53">
                  <c:v>265</c:v>
                </c:pt>
                <c:pt idx="54">
                  <c:v>265</c:v>
                </c:pt>
                <c:pt idx="55">
                  <c:v>265</c:v>
                </c:pt>
                <c:pt idx="56">
                  <c:v>265</c:v>
                </c:pt>
                <c:pt idx="57">
                  <c:v>265</c:v>
                </c:pt>
                <c:pt idx="58">
                  <c:v>265</c:v>
                </c:pt>
                <c:pt idx="59">
                  <c:v>265</c:v>
                </c:pt>
                <c:pt idx="60">
                  <c:v>265</c:v>
                </c:pt>
                <c:pt idx="61">
                  <c:v>265</c:v>
                </c:pt>
                <c:pt idx="62">
                  <c:v>265</c:v>
                </c:pt>
                <c:pt idx="63">
                  <c:v>265</c:v>
                </c:pt>
                <c:pt idx="64">
                  <c:v>265</c:v>
                </c:pt>
                <c:pt idx="65">
                  <c:v>265</c:v>
                </c:pt>
                <c:pt idx="66">
                  <c:v>265</c:v>
                </c:pt>
                <c:pt idx="67">
                  <c:v>265</c:v>
                </c:pt>
                <c:pt idx="68">
                  <c:v>265</c:v>
                </c:pt>
                <c:pt idx="69">
                  <c:v>265</c:v>
                </c:pt>
                <c:pt idx="70">
                  <c:v>265</c:v>
                </c:pt>
                <c:pt idx="71">
                  <c:v>265</c:v>
                </c:pt>
                <c:pt idx="72">
                  <c:v>265</c:v>
                </c:pt>
                <c:pt idx="73">
                  <c:v>265</c:v>
                </c:pt>
                <c:pt idx="74">
                  <c:v>265</c:v>
                </c:pt>
                <c:pt idx="75">
                  <c:v>265</c:v>
                </c:pt>
                <c:pt idx="76">
                  <c:v>265</c:v>
                </c:pt>
                <c:pt idx="77">
                  <c:v>265</c:v>
                </c:pt>
                <c:pt idx="78">
                  <c:v>265</c:v>
                </c:pt>
                <c:pt idx="79">
                  <c:v>265</c:v>
                </c:pt>
                <c:pt idx="80">
                  <c:v>265</c:v>
                </c:pt>
                <c:pt idx="81">
                  <c:v>265</c:v>
                </c:pt>
                <c:pt idx="82">
                  <c:v>265</c:v>
                </c:pt>
                <c:pt idx="83">
                  <c:v>265</c:v>
                </c:pt>
                <c:pt idx="84">
                  <c:v>265</c:v>
                </c:pt>
                <c:pt idx="85">
                  <c:v>265</c:v>
                </c:pt>
                <c:pt idx="86">
                  <c:v>265</c:v>
                </c:pt>
                <c:pt idx="87">
                  <c:v>265</c:v>
                </c:pt>
                <c:pt idx="88">
                  <c:v>265</c:v>
                </c:pt>
                <c:pt idx="89">
                  <c:v>265</c:v>
                </c:pt>
                <c:pt idx="90">
                  <c:v>265</c:v>
                </c:pt>
                <c:pt idx="91">
                  <c:v>265</c:v>
                </c:pt>
                <c:pt idx="92">
                  <c:v>265</c:v>
                </c:pt>
                <c:pt idx="93">
                  <c:v>265</c:v>
                </c:pt>
                <c:pt idx="94">
                  <c:v>265</c:v>
                </c:pt>
                <c:pt idx="95">
                  <c:v>265</c:v>
                </c:pt>
                <c:pt idx="96">
                  <c:v>265</c:v>
                </c:pt>
                <c:pt idx="97">
                  <c:v>265</c:v>
                </c:pt>
                <c:pt idx="98">
                  <c:v>265</c:v>
                </c:pt>
                <c:pt idx="99">
                  <c:v>265</c:v>
                </c:pt>
                <c:pt idx="100">
                  <c:v>265</c:v>
                </c:pt>
                <c:pt idx="101">
                  <c:v>265</c:v>
                </c:pt>
                <c:pt idx="102">
                  <c:v>265</c:v>
                </c:pt>
                <c:pt idx="103">
                  <c:v>265</c:v>
                </c:pt>
                <c:pt idx="104">
                  <c:v>265</c:v>
                </c:pt>
                <c:pt idx="105">
                  <c:v>265</c:v>
                </c:pt>
                <c:pt idx="106">
                  <c:v>265</c:v>
                </c:pt>
                <c:pt idx="107">
                  <c:v>265</c:v>
                </c:pt>
                <c:pt idx="108">
                  <c:v>265</c:v>
                </c:pt>
                <c:pt idx="109">
                  <c:v>265</c:v>
                </c:pt>
                <c:pt idx="110">
                  <c:v>265</c:v>
                </c:pt>
                <c:pt idx="111">
                  <c:v>265</c:v>
                </c:pt>
                <c:pt idx="112">
                  <c:v>265</c:v>
                </c:pt>
                <c:pt idx="113">
                  <c:v>265</c:v>
                </c:pt>
                <c:pt idx="114">
                  <c:v>265</c:v>
                </c:pt>
                <c:pt idx="115">
                  <c:v>265</c:v>
                </c:pt>
                <c:pt idx="116">
                  <c:v>265</c:v>
                </c:pt>
                <c:pt idx="117">
                  <c:v>265</c:v>
                </c:pt>
                <c:pt idx="118">
                  <c:v>265</c:v>
                </c:pt>
                <c:pt idx="119">
                  <c:v>265</c:v>
                </c:pt>
                <c:pt idx="120">
                  <c:v>265</c:v>
                </c:pt>
                <c:pt idx="121">
                  <c:v>265</c:v>
                </c:pt>
                <c:pt idx="122">
                  <c:v>265</c:v>
                </c:pt>
                <c:pt idx="123">
                  <c:v>265</c:v>
                </c:pt>
                <c:pt idx="124">
                  <c:v>265</c:v>
                </c:pt>
                <c:pt idx="125">
                  <c:v>265</c:v>
                </c:pt>
                <c:pt idx="126">
                  <c:v>265</c:v>
                </c:pt>
                <c:pt idx="127">
                  <c:v>265</c:v>
                </c:pt>
                <c:pt idx="128">
                  <c:v>265</c:v>
                </c:pt>
                <c:pt idx="129">
                  <c:v>265</c:v>
                </c:pt>
                <c:pt idx="130">
                  <c:v>265</c:v>
                </c:pt>
                <c:pt idx="131">
                  <c:v>265</c:v>
                </c:pt>
                <c:pt idx="132">
                  <c:v>265</c:v>
                </c:pt>
                <c:pt idx="133">
                  <c:v>265</c:v>
                </c:pt>
                <c:pt idx="134">
                  <c:v>265</c:v>
                </c:pt>
                <c:pt idx="135">
                  <c:v>265</c:v>
                </c:pt>
                <c:pt idx="136">
                  <c:v>265</c:v>
                </c:pt>
                <c:pt idx="137">
                  <c:v>265</c:v>
                </c:pt>
                <c:pt idx="138">
                  <c:v>265</c:v>
                </c:pt>
                <c:pt idx="139">
                  <c:v>265</c:v>
                </c:pt>
                <c:pt idx="140">
                  <c:v>265</c:v>
                </c:pt>
                <c:pt idx="141">
                  <c:v>265</c:v>
                </c:pt>
                <c:pt idx="142">
                  <c:v>265</c:v>
                </c:pt>
                <c:pt idx="143">
                  <c:v>265</c:v>
                </c:pt>
                <c:pt idx="144">
                  <c:v>265</c:v>
                </c:pt>
                <c:pt idx="145">
                  <c:v>265</c:v>
                </c:pt>
                <c:pt idx="146">
                  <c:v>265</c:v>
                </c:pt>
                <c:pt idx="147">
                  <c:v>265</c:v>
                </c:pt>
                <c:pt idx="148">
                  <c:v>265</c:v>
                </c:pt>
                <c:pt idx="149">
                  <c:v>265</c:v>
                </c:pt>
                <c:pt idx="150">
                  <c:v>265</c:v>
                </c:pt>
                <c:pt idx="151">
                  <c:v>265</c:v>
                </c:pt>
                <c:pt idx="152">
                  <c:v>265</c:v>
                </c:pt>
                <c:pt idx="153">
                  <c:v>265</c:v>
                </c:pt>
                <c:pt idx="154">
                  <c:v>265</c:v>
                </c:pt>
                <c:pt idx="155">
                  <c:v>265</c:v>
                </c:pt>
                <c:pt idx="156">
                  <c:v>265</c:v>
                </c:pt>
                <c:pt idx="157">
                  <c:v>265</c:v>
                </c:pt>
                <c:pt idx="158">
                  <c:v>265</c:v>
                </c:pt>
                <c:pt idx="159">
                  <c:v>265</c:v>
                </c:pt>
                <c:pt idx="160">
                  <c:v>265</c:v>
                </c:pt>
                <c:pt idx="161">
                  <c:v>265</c:v>
                </c:pt>
                <c:pt idx="162">
                  <c:v>265</c:v>
                </c:pt>
                <c:pt idx="163">
                  <c:v>265</c:v>
                </c:pt>
                <c:pt idx="164">
                  <c:v>265</c:v>
                </c:pt>
                <c:pt idx="165">
                  <c:v>265</c:v>
                </c:pt>
                <c:pt idx="166">
                  <c:v>265</c:v>
                </c:pt>
                <c:pt idx="167">
                  <c:v>265</c:v>
                </c:pt>
                <c:pt idx="168">
                  <c:v>265</c:v>
                </c:pt>
                <c:pt idx="169">
                  <c:v>265</c:v>
                </c:pt>
                <c:pt idx="170">
                  <c:v>265</c:v>
                </c:pt>
                <c:pt idx="171">
                  <c:v>265</c:v>
                </c:pt>
                <c:pt idx="172">
                  <c:v>265</c:v>
                </c:pt>
                <c:pt idx="173">
                  <c:v>265</c:v>
                </c:pt>
                <c:pt idx="174">
                  <c:v>265</c:v>
                </c:pt>
                <c:pt idx="175">
                  <c:v>265</c:v>
                </c:pt>
                <c:pt idx="176">
                  <c:v>265</c:v>
                </c:pt>
                <c:pt idx="177">
                  <c:v>265</c:v>
                </c:pt>
                <c:pt idx="178">
                  <c:v>265</c:v>
                </c:pt>
                <c:pt idx="179">
                  <c:v>265</c:v>
                </c:pt>
                <c:pt idx="180">
                  <c:v>265</c:v>
                </c:pt>
                <c:pt idx="181">
                  <c:v>265</c:v>
                </c:pt>
                <c:pt idx="182">
                  <c:v>265</c:v>
                </c:pt>
                <c:pt idx="183">
                  <c:v>265</c:v>
                </c:pt>
                <c:pt idx="184">
                  <c:v>265</c:v>
                </c:pt>
                <c:pt idx="185">
                  <c:v>265</c:v>
                </c:pt>
                <c:pt idx="186">
                  <c:v>265</c:v>
                </c:pt>
                <c:pt idx="187">
                  <c:v>265</c:v>
                </c:pt>
                <c:pt idx="188">
                  <c:v>265</c:v>
                </c:pt>
                <c:pt idx="189">
                  <c:v>265</c:v>
                </c:pt>
                <c:pt idx="190">
                  <c:v>265</c:v>
                </c:pt>
                <c:pt idx="191">
                  <c:v>265</c:v>
                </c:pt>
                <c:pt idx="192">
                  <c:v>265</c:v>
                </c:pt>
                <c:pt idx="193">
                  <c:v>265</c:v>
                </c:pt>
                <c:pt idx="194">
                  <c:v>265</c:v>
                </c:pt>
                <c:pt idx="195">
                  <c:v>265</c:v>
                </c:pt>
                <c:pt idx="196">
                  <c:v>265</c:v>
                </c:pt>
                <c:pt idx="197">
                  <c:v>265</c:v>
                </c:pt>
                <c:pt idx="198">
                  <c:v>265</c:v>
                </c:pt>
                <c:pt idx="199">
                  <c:v>265</c:v>
                </c:pt>
                <c:pt idx="200">
                  <c:v>265</c:v>
                </c:pt>
                <c:pt idx="201">
                  <c:v>265</c:v>
                </c:pt>
                <c:pt idx="202">
                  <c:v>265</c:v>
                </c:pt>
                <c:pt idx="203">
                  <c:v>265</c:v>
                </c:pt>
                <c:pt idx="204">
                  <c:v>265</c:v>
                </c:pt>
                <c:pt idx="205">
                  <c:v>265</c:v>
                </c:pt>
                <c:pt idx="206">
                  <c:v>265</c:v>
                </c:pt>
                <c:pt idx="207">
                  <c:v>265</c:v>
                </c:pt>
                <c:pt idx="208">
                  <c:v>265</c:v>
                </c:pt>
                <c:pt idx="209">
                  <c:v>265</c:v>
                </c:pt>
                <c:pt idx="210">
                  <c:v>265</c:v>
                </c:pt>
                <c:pt idx="211">
                  <c:v>265</c:v>
                </c:pt>
                <c:pt idx="212">
                  <c:v>265</c:v>
                </c:pt>
                <c:pt idx="213">
                  <c:v>265</c:v>
                </c:pt>
                <c:pt idx="214">
                  <c:v>265</c:v>
                </c:pt>
                <c:pt idx="215">
                  <c:v>265</c:v>
                </c:pt>
                <c:pt idx="216">
                  <c:v>265</c:v>
                </c:pt>
                <c:pt idx="217">
                  <c:v>265</c:v>
                </c:pt>
                <c:pt idx="218">
                  <c:v>265</c:v>
                </c:pt>
                <c:pt idx="219">
                  <c:v>265</c:v>
                </c:pt>
                <c:pt idx="220">
                  <c:v>265</c:v>
                </c:pt>
                <c:pt idx="221">
                  <c:v>265</c:v>
                </c:pt>
                <c:pt idx="222">
                  <c:v>265</c:v>
                </c:pt>
                <c:pt idx="223">
                  <c:v>265</c:v>
                </c:pt>
                <c:pt idx="224">
                  <c:v>265</c:v>
                </c:pt>
                <c:pt idx="225">
                  <c:v>265</c:v>
                </c:pt>
                <c:pt idx="226">
                  <c:v>265</c:v>
                </c:pt>
                <c:pt idx="227">
                  <c:v>265</c:v>
                </c:pt>
                <c:pt idx="228">
                  <c:v>265</c:v>
                </c:pt>
                <c:pt idx="229">
                  <c:v>265</c:v>
                </c:pt>
                <c:pt idx="230">
                  <c:v>265</c:v>
                </c:pt>
                <c:pt idx="231">
                  <c:v>265</c:v>
                </c:pt>
                <c:pt idx="232">
                  <c:v>265</c:v>
                </c:pt>
                <c:pt idx="233">
                  <c:v>265</c:v>
                </c:pt>
                <c:pt idx="234">
                  <c:v>265</c:v>
                </c:pt>
                <c:pt idx="235">
                  <c:v>265</c:v>
                </c:pt>
                <c:pt idx="236">
                  <c:v>265</c:v>
                </c:pt>
                <c:pt idx="237">
                  <c:v>265</c:v>
                </c:pt>
                <c:pt idx="238">
                  <c:v>265</c:v>
                </c:pt>
                <c:pt idx="239">
                  <c:v>265</c:v>
                </c:pt>
                <c:pt idx="240">
                  <c:v>265</c:v>
                </c:pt>
                <c:pt idx="241">
                  <c:v>265</c:v>
                </c:pt>
                <c:pt idx="242">
                  <c:v>265</c:v>
                </c:pt>
                <c:pt idx="243">
                  <c:v>265</c:v>
                </c:pt>
                <c:pt idx="244">
                  <c:v>265</c:v>
                </c:pt>
                <c:pt idx="245">
                  <c:v>265</c:v>
                </c:pt>
                <c:pt idx="246">
                  <c:v>265</c:v>
                </c:pt>
                <c:pt idx="247">
                  <c:v>265</c:v>
                </c:pt>
                <c:pt idx="248">
                  <c:v>265</c:v>
                </c:pt>
                <c:pt idx="249">
                  <c:v>265</c:v>
                </c:pt>
                <c:pt idx="250">
                  <c:v>265</c:v>
                </c:pt>
                <c:pt idx="251">
                  <c:v>265</c:v>
                </c:pt>
                <c:pt idx="252">
                  <c:v>265</c:v>
                </c:pt>
                <c:pt idx="253">
                  <c:v>265</c:v>
                </c:pt>
                <c:pt idx="254">
                  <c:v>265</c:v>
                </c:pt>
                <c:pt idx="255">
                  <c:v>265</c:v>
                </c:pt>
                <c:pt idx="256">
                  <c:v>265</c:v>
                </c:pt>
                <c:pt idx="257">
                  <c:v>265</c:v>
                </c:pt>
                <c:pt idx="258">
                  <c:v>265</c:v>
                </c:pt>
                <c:pt idx="259">
                  <c:v>265</c:v>
                </c:pt>
                <c:pt idx="260">
                  <c:v>265</c:v>
                </c:pt>
                <c:pt idx="261">
                  <c:v>265</c:v>
                </c:pt>
                <c:pt idx="262">
                  <c:v>265</c:v>
                </c:pt>
                <c:pt idx="263">
                  <c:v>265</c:v>
                </c:pt>
                <c:pt idx="264">
                  <c:v>265</c:v>
                </c:pt>
                <c:pt idx="265">
                  <c:v>265</c:v>
                </c:pt>
                <c:pt idx="266">
                  <c:v>265</c:v>
                </c:pt>
                <c:pt idx="267">
                  <c:v>265</c:v>
                </c:pt>
                <c:pt idx="268">
                  <c:v>265</c:v>
                </c:pt>
                <c:pt idx="269">
                  <c:v>265</c:v>
                </c:pt>
                <c:pt idx="270">
                  <c:v>265</c:v>
                </c:pt>
                <c:pt idx="271">
                  <c:v>265</c:v>
                </c:pt>
                <c:pt idx="272">
                  <c:v>265</c:v>
                </c:pt>
                <c:pt idx="273">
                  <c:v>265</c:v>
                </c:pt>
                <c:pt idx="274">
                  <c:v>265</c:v>
                </c:pt>
                <c:pt idx="275">
                  <c:v>265</c:v>
                </c:pt>
                <c:pt idx="276">
                  <c:v>265</c:v>
                </c:pt>
                <c:pt idx="277">
                  <c:v>265</c:v>
                </c:pt>
                <c:pt idx="278">
                  <c:v>265</c:v>
                </c:pt>
                <c:pt idx="279">
                  <c:v>265</c:v>
                </c:pt>
                <c:pt idx="280">
                  <c:v>265</c:v>
                </c:pt>
                <c:pt idx="281">
                  <c:v>265</c:v>
                </c:pt>
                <c:pt idx="282">
                  <c:v>265</c:v>
                </c:pt>
                <c:pt idx="283">
                  <c:v>265</c:v>
                </c:pt>
                <c:pt idx="284">
                  <c:v>265</c:v>
                </c:pt>
                <c:pt idx="285">
                  <c:v>265</c:v>
                </c:pt>
                <c:pt idx="286">
                  <c:v>265</c:v>
                </c:pt>
                <c:pt idx="287">
                  <c:v>265</c:v>
                </c:pt>
                <c:pt idx="288">
                  <c:v>265</c:v>
                </c:pt>
                <c:pt idx="289">
                  <c:v>265</c:v>
                </c:pt>
                <c:pt idx="290">
                  <c:v>265</c:v>
                </c:pt>
                <c:pt idx="291">
                  <c:v>265</c:v>
                </c:pt>
                <c:pt idx="292">
                  <c:v>265</c:v>
                </c:pt>
                <c:pt idx="293">
                  <c:v>265</c:v>
                </c:pt>
                <c:pt idx="294">
                  <c:v>265</c:v>
                </c:pt>
                <c:pt idx="295">
                  <c:v>265</c:v>
                </c:pt>
                <c:pt idx="296">
                  <c:v>265</c:v>
                </c:pt>
                <c:pt idx="297">
                  <c:v>265</c:v>
                </c:pt>
                <c:pt idx="298">
                  <c:v>265</c:v>
                </c:pt>
                <c:pt idx="299">
                  <c:v>265</c:v>
                </c:pt>
                <c:pt idx="300">
                  <c:v>265</c:v>
                </c:pt>
                <c:pt idx="301">
                  <c:v>265</c:v>
                </c:pt>
                <c:pt idx="302">
                  <c:v>265</c:v>
                </c:pt>
                <c:pt idx="303">
                  <c:v>265</c:v>
                </c:pt>
                <c:pt idx="304">
                  <c:v>265</c:v>
                </c:pt>
                <c:pt idx="305">
                  <c:v>265</c:v>
                </c:pt>
                <c:pt idx="306">
                  <c:v>265</c:v>
                </c:pt>
                <c:pt idx="307">
                  <c:v>265</c:v>
                </c:pt>
                <c:pt idx="308">
                  <c:v>265</c:v>
                </c:pt>
                <c:pt idx="309">
                  <c:v>265</c:v>
                </c:pt>
                <c:pt idx="310">
                  <c:v>265</c:v>
                </c:pt>
                <c:pt idx="311">
                  <c:v>265</c:v>
                </c:pt>
                <c:pt idx="312">
                  <c:v>265</c:v>
                </c:pt>
                <c:pt idx="313">
                  <c:v>265</c:v>
                </c:pt>
                <c:pt idx="314">
                  <c:v>265</c:v>
                </c:pt>
                <c:pt idx="315">
                  <c:v>265</c:v>
                </c:pt>
                <c:pt idx="316">
                  <c:v>265</c:v>
                </c:pt>
                <c:pt idx="317">
                  <c:v>265</c:v>
                </c:pt>
                <c:pt idx="318">
                  <c:v>265</c:v>
                </c:pt>
                <c:pt idx="319">
                  <c:v>265</c:v>
                </c:pt>
                <c:pt idx="320">
                  <c:v>265</c:v>
                </c:pt>
                <c:pt idx="321">
                  <c:v>265</c:v>
                </c:pt>
                <c:pt idx="322">
                  <c:v>265</c:v>
                </c:pt>
                <c:pt idx="323">
                  <c:v>265</c:v>
                </c:pt>
                <c:pt idx="324">
                  <c:v>265</c:v>
                </c:pt>
                <c:pt idx="325">
                  <c:v>265</c:v>
                </c:pt>
                <c:pt idx="326">
                  <c:v>265</c:v>
                </c:pt>
                <c:pt idx="327">
                  <c:v>265</c:v>
                </c:pt>
                <c:pt idx="328">
                  <c:v>265</c:v>
                </c:pt>
                <c:pt idx="329">
                  <c:v>265</c:v>
                </c:pt>
                <c:pt idx="330">
                  <c:v>265</c:v>
                </c:pt>
                <c:pt idx="331">
                  <c:v>265</c:v>
                </c:pt>
                <c:pt idx="332">
                  <c:v>265</c:v>
                </c:pt>
                <c:pt idx="333">
                  <c:v>265</c:v>
                </c:pt>
                <c:pt idx="334">
                  <c:v>265</c:v>
                </c:pt>
                <c:pt idx="335">
                  <c:v>265</c:v>
                </c:pt>
                <c:pt idx="336">
                  <c:v>265</c:v>
                </c:pt>
                <c:pt idx="337">
                  <c:v>265</c:v>
                </c:pt>
                <c:pt idx="338">
                  <c:v>265</c:v>
                </c:pt>
                <c:pt idx="339">
                  <c:v>265</c:v>
                </c:pt>
                <c:pt idx="340">
                  <c:v>265</c:v>
                </c:pt>
                <c:pt idx="341">
                  <c:v>265</c:v>
                </c:pt>
                <c:pt idx="342">
                  <c:v>265</c:v>
                </c:pt>
                <c:pt idx="343">
                  <c:v>265</c:v>
                </c:pt>
                <c:pt idx="344">
                  <c:v>265</c:v>
                </c:pt>
                <c:pt idx="345">
                  <c:v>265</c:v>
                </c:pt>
                <c:pt idx="346">
                  <c:v>265</c:v>
                </c:pt>
                <c:pt idx="347">
                  <c:v>265</c:v>
                </c:pt>
                <c:pt idx="348">
                  <c:v>265</c:v>
                </c:pt>
                <c:pt idx="349">
                  <c:v>265</c:v>
                </c:pt>
                <c:pt idx="350">
                  <c:v>265</c:v>
                </c:pt>
                <c:pt idx="351">
                  <c:v>265</c:v>
                </c:pt>
                <c:pt idx="352">
                  <c:v>265</c:v>
                </c:pt>
                <c:pt idx="353">
                  <c:v>265</c:v>
                </c:pt>
                <c:pt idx="354">
                  <c:v>265</c:v>
                </c:pt>
                <c:pt idx="355">
                  <c:v>265</c:v>
                </c:pt>
                <c:pt idx="356">
                  <c:v>265</c:v>
                </c:pt>
                <c:pt idx="357">
                  <c:v>265</c:v>
                </c:pt>
                <c:pt idx="358">
                  <c:v>265</c:v>
                </c:pt>
                <c:pt idx="359">
                  <c:v>265</c:v>
                </c:pt>
                <c:pt idx="360">
                  <c:v>265</c:v>
                </c:pt>
                <c:pt idx="361">
                  <c:v>265</c:v>
                </c:pt>
                <c:pt idx="362">
                  <c:v>265</c:v>
                </c:pt>
                <c:pt idx="363">
                  <c:v>265</c:v>
                </c:pt>
                <c:pt idx="364">
                  <c:v>265</c:v>
                </c:pt>
                <c:pt idx="365">
                  <c:v>265</c:v>
                </c:pt>
                <c:pt idx="366">
                  <c:v>265</c:v>
                </c:pt>
                <c:pt idx="367">
                  <c:v>265</c:v>
                </c:pt>
                <c:pt idx="368">
                  <c:v>265</c:v>
                </c:pt>
                <c:pt idx="369">
                  <c:v>265</c:v>
                </c:pt>
                <c:pt idx="370">
                  <c:v>265</c:v>
                </c:pt>
                <c:pt idx="371">
                  <c:v>265</c:v>
                </c:pt>
                <c:pt idx="372">
                  <c:v>265</c:v>
                </c:pt>
                <c:pt idx="373">
                  <c:v>265</c:v>
                </c:pt>
                <c:pt idx="374">
                  <c:v>265</c:v>
                </c:pt>
                <c:pt idx="375">
                  <c:v>265</c:v>
                </c:pt>
                <c:pt idx="376">
                  <c:v>265</c:v>
                </c:pt>
                <c:pt idx="377">
                  <c:v>265</c:v>
                </c:pt>
                <c:pt idx="378">
                  <c:v>265</c:v>
                </c:pt>
                <c:pt idx="379">
                  <c:v>265</c:v>
                </c:pt>
                <c:pt idx="380">
                  <c:v>265</c:v>
                </c:pt>
                <c:pt idx="381">
                  <c:v>265</c:v>
                </c:pt>
                <c:pt idx="382">
                  <c:v>265</c:v>
                </c:pt>
                <c:pt idx="383">
                  <c:v>265</c:v>
                </c:pt>
                <c:pt idx="384">
                  <c:v>265</c:v>
                </c:pt>
                <c:pt idx="385">
                  <c:v>265</c:v>
                </c:pt>
                <c:pt idx="386">
                  <c:v>265</c:v>
                </c:pt>
                <c:pt idx="387">
                  <c:v>265</c:v>
                </c:pt>
                <c:pt idx="388">
                  <c:v>265</c:v>
                </c:pt>
                <c:pt idx="389">
                  <c:v>265</c:v>
                </c:pt>
                <c:pt idx="390">
                  <c:v>265</c:v>
                </c:pt>
                <c:pt idx="391">
                  <c:v>265</c:v>
                </c:pt>
                <c:pt idx="392">
                  <c:v>265</c:v>
                </c:pt>
                <c:pt idx="393">
                  <c:v>265</c:v>
                </c:pt>
                <c:pt idx="394">
                  <c:v>265</c:v>
                </c:pt>
                <c:pt idx="395">
                  <c:v>265</c:v>
                </c:pt>
                <c:pt idx="396">
                  <c:v>265</c:v>
                </c:pt>
                <c:pt idx="397">
                  <c:v>265</c:v>
                </c:pt>
                <c:pt idx="398">
                  <c:v>265</c:v>
                </c:pt>
                <c:pt idx="399">
                  <c:v>265</c:v>
                </c:pt>
                <c:pt idx="400">
                  <c:v>265</c:v>
                </c:pt>
                <c:pt idx="401">
                  <c:v>265</c:v>
                </c:pt>
                <c:pt idx="402">
                  <c:v>265</c:v>
                </c:pt>
                <c:pt idx="403">
                  <c:v>265</c:v>
                </c:pt>
                <c:pt idx="404">
                  <c:v>265</c:v>
                </c:pt>
                <c:pt idx="405">
                  <c:v>265</c:v>
                </c:pt>
                <c:pt idx="406">
                  <c:v>265</c:v>
                </c:pt>
                <c:pt idx="407">
                  <c:v>265</c:v>
                </c:pt>
                <c:pt idx="408">
                  <c:v>265</c:v>
                </c:pt>
                <c:pt idx="409">
                  <c:v>265</c:v>
                </c:pt>
                <c:pt idx="410">
                  <c:v>265</c:v>
                </c:pt>
                <c:pt idx="411">
                  <c:v>265</c:v>
                </c:pt>
                <c:pt idx="412">
                  <c:v>265</c:v>
                </c:pt>
                <c:pt idx="413">
                  <c:v>265</c:v>
                </c:pt>
                <c:pt idx="414">
                  <c:v>265</c:v>
                </c:pt>
                <c:pt idx="415">
                  <c:v>265</c:v>
                </c:pt>
                <c:pt idx="416">
                  <c:v>265</c:v>
                </c:pt>
                <c:pt idx="417">
                  <c:v>265</c:v>
                </c:pt>
                <c:pt idx="418">
                  <c:v>265</c:v>
                </c:pt>
                <c:pt idx="419">
                  <c:v>265</c:v>
                </c:pt>
                <c:pt idx="420">
                  <c:v>265</c:v>
                </c:pt>
                <c:pt idx="421">
                  <c:v>265</c:v>
                </c:pt>
                <c:pt idx="422">
                  <c:v>265</c:v>
                </c:pt>
                <c:pt idx="423">
                  <c:v>265</c:v>
                </c:pt>
                <c:pt idx="424">
                  <c:v>265</c:v>
                </c:pt>
                <c:pt idx="425">
                  <c:v>265</c:v>
                </c:pt>
                <c:pt idx="426">
                  <c:v>265</c:v>
                </c:pt>
                <c:pt idx="427">
                  <c:v>265</c:v>
                </c:pt>
                <c:pt idx="428">
                  <c:v>265</c:v>
                </c:pt>
                <c:pt idx="429">
                  <c:v>265</c:v>
                </c:pt>
                <c:pt idx="430">
                  <c:v>265</c:v>
                </c:pt>
                <c:pt idx="431">
                  <c:v>265</c:v>
                </c:pt>
                <c:pt idx="432">
                  <c:v>265</c:v>
                </c:pt>
                <c:pt idx="433">
                  <c:v>265</c:v>
                </c:pt>
                <c:pt idx="434">
                  <c:v>265</c:v>
                </c:pt>
                <c:pt idx="435">
                  <c:v>265</c:v>
                </c:pt>
                <c:pt idx="436">
                  <c:v>265</c:v>
                </c:pt>
                <c:pt idx="437">
                  <c:v>265</c:v>
                </c:pt>
                <c:pt idx="438">
                  <c:v>265</c:v>
                </c:pt>
                <c:pt idx="439">
                  <c:v>265</c:v>
                </c:pt>
                <c:pt idx="440">
                  <c:v>265</c:v>
                </c:pt>
                <c:pt idx="441">
                  <c:v>265</c:v>
                </c:pt>
                <c:pt idx="442">
                  <c:v>265</c:v>
                </c:pt>
                <c:pt idx="443">
                  <c:v>265</c:v>
                </c:pt>
                <c:pt idx="444">
                  <c:v>265</c:v>
                </c:pt>
                <c:pt idx="445">
                  <c:v>265</c:v>
                </c:pt>
                <c:pt idx="446">
                  <c:v>265</c:v>
                </c:pt>
                <c:pt idx="447">
                  <c:v>265</c:v>
                </c:pt>
                <c:pt idx="448">
                  <c:v>265</c:v>
                </c:pt>
                <c:pt idx="449">
                  <c:v>265</c:v>
                </c:pt>
                <c:pt idx="450">
                  <c:v>265</c:v>
                </c:pt>
                <c:pt idx="451">
                  <c:v>265</c:v>
                </c:pt>
                <c:pt idx="452">
                  <c:v>265</c:v>
                </c:pt>
                <c:pt idx="453">
                  <c:v>265</c:v>
                </c:pt>
                <c:pt idx="454">
                  <c:v>265</c:v>
                </c:pt>
                <c:pt idx="455">
                  <c:v>265</c:v>
                </c:pt>
                <c:pt idx="456">
                  <c:v>265</c:v>
                </c:pt>
                <c:pt idx="457">
                  <c:v>265</c:v>
                </c:pt>
                <c:pt idx="458">
                  <c:v>265</c:v>
                </c:pt>
                <c:pt idx="459">
                  <c:v>265</c:v>
                </c:pt>
                <c:pt idx="460">
                  <c:v>265</c:v>
                </c:pt>
                <c:pt idx="461">
                  <c:v>265</c:v>
                </c:pt>
                <c:pt idx="462">
                  <c:v>265</c:v>
                </c:pt>
                <c:pt idx="463">
                  <c:v>265</c:v>
                </c:pt>
                <c:pt idx="464">
                  <c:v>265</c:v>
                </c:pt>
                <c:pt idx="465">
                  <c:v>265</c:v>
                </c:pt>
                <c:pt idx="466">
                  <c:v>265</c:v>
                </c:pt>
                <c:pt idx="467">
                  <c:v>265</c:v>
                </c:pt>
                <c:pt idx="468">
                  <c:v>265</c:v>
                </c:pt>
                <c:pt idx="469">
                  <c:v>265</c:v>
                </c:pt>
                <c:pt idx="470">
                  <c:v>265</c:v>
                </c:pt>
                <c:pt idx="471">
                  <c:v>265</c:v>
                </c:pt>
                <c:pt idx="472">
                  <c:v>265</c:v>
                </c:pt>
                <c:pt idx="473">
                  <c:v>265</c:v>
                </c:pt>
                <c:pt idx="474">
                  <c:v>265</c:v>
                </c:pt>
                <c:pt idx="475">
                  <c:v>265</c:v>
                </c:pt>
                <c:pt idx="476">
                  <c:v>265</c:v>
                </c:pt>
                <c:pt idx="477">
                  <c:v>265</c:v>
                </c:pt>
                <c:pt idx="478">
                  <c:v>265</c:v>
                </c:pt>
                <c:pt idx="479">
                  <c:v>265</c:v>
                </c:pt>
                <c:pt idx="480">
                  <c:v>265</c:v>
                </c:pt>
                <c:pt idx="481">
                  <c:v>265</c:v>
                </c:pt>
                <c:pt idx="482">
                  <c:v>265</c:v>
                </c:pt>
                <c:pt idx="483">
                  <c:v>265</c:v>
                </c:pt>
                <c:pt idx="484">
                  <c:v>265</c:v>
                </c:pt>
                <c:pt idx="485">
                  <c:v>265</c:v>
                </c:pt>
                <c:pt idx="486">
                  <c:v>265</c:v>
                </c:pt>
                <c:pt idx="487">
                  <c:v>265</c:v>
                </c:pt>
                <c:pt idx="488">
                  <c:v>265</c:v>
                </c:pt>
                <c:pt idx="489">
                  <c:v>265</c:v>
                </c:pt>
                <c:pt idx="490">
                  <c:v>265</c:v>
                </c:pt>
                <c:pt idx="491">
                  <c:v>265</c:v>
                </c:pt>
                <c:pt idx="492">
                  <c:v>265</c:v>
                </c:pt>
                <c:pt idx="493">
                  <c:v>265</c:v>
                </c:pt>
                <c:pt idx="494">
                  <c:v>265</c:v>
                </c:pt>
                <c:pt idx="495">
                  <c:v>265</c:v>
                </c:pt>
                <c:pt idx="496">
                  <c:v>265</c:v>
                </c:pt>
                <c:pt idx="497">
                  <c:v>265</c:v>
                </c:pt>
                <c:pt idx="498">
                  <c:v>265</c:v>
                </c:pt>
                <c:pt idx="499">
                  <c:v>265</c:v>
                </c:pt>
                <c:pt idx="500">
                  <c:v>265</c:v>
                </c:pt>
                <c:pt idx="501">
                  <c:v>265</c:v>
                </c:pt>
                <c:pt idx="502">
                  <c:v>265</c:v>
                </c:pt>
                <c:pt idx="503">
                  <c:v>265</c:v>
                </c:pt>
                <c:pt idx="504">
                  <c:v>265</c:v>
                </c:pt>
                <c:pt idx="505">
                  <c:v>265</c:v>
                </c:pt>
                <c:pt idx="506">
                  <c:v>265</c:v>
                </c:pt>
                <c:pt idx="507">
                  <c:v>265</c:v>
                </c:pt>
                <c:pt idx="508">
                  <c:v>265</c:v>
                </c:pt>
                <c:pt idx="509">
                  <c:v>265</c:v>
                </c:pt>
                <c:pt idx="510">
                  <c:v>265</c:v>
                </c:pt>
                <c:pt idx="511">
                  <c:v>265</c:v>
                </c:pt>
                <c:pt idx="512">
                  <c:v>265</c:v>
                </c:pt>
                <c:pt idx="513">
                  <c:v>265</c:v>
                </c:pt>
                <c:pt idx="514">
                  <c:v>265</c:v>
                </c:pt>
                <c:pt idx="515">
                  <c:v>265</c:v>
                </c:pt>
                <c:pt idx="516">
                  <c:v>265</c:v>
                </c:pt>
                <c:pt idx="517">
                  <c:v>265</c:v>
                </c:pt>
                <c:pt idx="518">
                  <c:v>265</c:v>
                </c:pt>
                <c:pt idx="519">
                  <c:v>265</c:v>
                </c:pt>
                <c:pt idx="520">
                  <c:v>265</c:v>
                </c:pt>
                <c:pt idx="521">
                  <c:v>265</c:v>
                </c:pt>
                <c:pt idx="522">
                  <c:v>265</c:v>
                </c:pt>
                <c:pt idx="523">
                  <c:v>265</c:v>
                </c:pt>
                <c:pt idx="524">
                  <c:v>265</c:v>
                </c:pt>
                <c:pt idx="525">
                  <c:v>265</c:v>
                </c:pt>
                <c:pt idx="526">
                  <c:v>265</c:v>
                </c:pt>
                <c:pt idx="527">
                  <c:v>265</c:v>
                </c:pt>
                <c:pt idx="528">
                  <c:v>265</c:v>
                </c:pt>
                <c:pt idx="529">
                  <c:v>265</c:v>
                </c:pt>
                <c:pt idx="530">
                  <c:v>265</c:v>
                </c:pt>
                <c:pt idx="531">
                  <c:v>265</c:v>
                </c:pt>
                <c:pt idx="532">
                  <c:v>265</c:v>
                </c:pt>
                <c:pt idx="533">
                  <c:v>265</c:v>
                </c:pt>
                <c:pt idx="534">
                  <c:v>265</c:v>
                </c:pt>
                <c:pt idx="535">
                  <c:v>265</c:v>
                </c:pt>
                <c:pt idx="536">
                  <c:v>265</c:v>
                </c:pt>
                <c:pt idx="537">
                  <c:v>265</c:v>
                </c:pt>
                <c:pt idx="538">
                  <c:v>265</c:v>
                </c:pt>
                <c:pt idx="539">
                  <c:v>265</c:v>
                </c:pt>
                <c:pt idx="540">
                  <c:v>265</c:v>
                </c:pt>
                <c:pt idx="541">
                  <c:v>265</c:v>
                </c:pt>
                <c:pt idx="542">
                  <c:v>265</c:v>
                </c:pt>
                <c:pt idx="543">
                  <c:v>265</c:v>
                </c:pt>
                <c:pt idx="544">
                  <c:v>265</c:v>
                </c:pt>
                <c:pt idx="545">
                  <c:v>265</c:v>
                </c:pt>
                <c:pt idx="546">
                  <c:v>265</c:v>
                </c:pt>
                <c:pt idx="547">
                  <c:v>265</c:v>
                </c:pt>
                <c:pt idx="548">
                  <c:v>265</c:v>
                </c:pt>
                <c:pt idx="549">
                  <c:v>265</c:v>
                </c:pt>
                <c:pt idx="550">
                  <c:v>265</c:v>
                </c:pt>
                <c:pt idx="551">
                  <c:v>265</c:v>
                </c:pt>
                <c:pt idx="552">
                  <c:v>265</c:v>
                </c:pt>
                <c:pt idx="553">
                  <c:v>265</c:v>
                </c:pt>
                <c:pt idx="554">
                  <c:v>265</c:v>
                </c:pt>
                <c:pt idx="555">
                  <c:v>265</c:v>
                </c:pt>
                <c:pt idx="556">
                  <c:v>265</c:v>
                </c:pt>
                <c:pt idx="557">
                  <c:v>265</c:v>
                </c:pt>
                <c:pt idx="558">
                  <c:v>265</c:v>
                </c:pt>
                <c:pt idx="559">
                  <c:v>265</c:v>
                </c:pt>
                <c:pt idx="560">
                  <c:v>265</c:v>
                </c:pt>
                <c:pt idx="561">
                  <c:v>265</c:v>
                </c:pt>
                <c:pt idx="562">
                  <c:v>265</c:v>
                </c:pt>
                <c:pt idx="563">
                  <c:v>265</c:v>
                </c:pt>
                <c:pt idx="564">
                  <c:v>265</c:v>
                </c:pt>
                <c:pt idx="565">
                  <c:v>265</c:v>
                </c:pt>
                <c:pt idx="566">
                  <c:v>265</c:v>
                </c:pt>
                <c:pt idx="567">
                  <c:v>265</c:v>
                </c:pt>
                <c:pt idx="568">
                  <c:v>265</c:v>
                </c:pt>
                <c:pt idx="569">
                  <c:v>265</c:v>
                </c:pt>
                <c:pt idx="570">
                  <c:v>265</c:v>
                </c:pt>
                <c:pt idx="571">
                  <c:v>265</c:v>
                </c:pt>
                <c:pt idx="572">
                  <c:v>265</c:v>
                </c:pt>
                <c:pt idx="573">
                  <c:v>265</c:v>
                </c:pt>
                <c:pt idx="574">
                  <c:v>265</c:v>
                </c:pt>
                <c:pt idx="575">
                  <c:v>265</c:v>
                </c:pt>
                <c:pt idx="576">
                  <c:v>265</c:v>
                </c:pt>
                <c:pt idx="577">
                  <c:v>265</c:v>
                </c:pt>
                <c:pt idx="578">
                  <c:v>265</c:v>
                </c:pt>
                <c:pt idx="579">
                  <c:v>265</c:v>
                </c:pt>
                <c:pt idx="580">
                  <c:v>265</c:v>
                </c:pt>
                <c:pt idx="581">
                  <c:v>265</c:v>
                </c:pt>
                <c:pt idx="582">
                  <c:v>265</c:v>
                </c:pt>
                <c:pt idx="583">
                  <c:v>265</c:v>
                </c:pt>
                <c:pt idx="584">
                  <c:v>265</c:v>
                </c:pt>
                <c:pt idx="585">
                  <c:v>265</c:v>
                </c:pt>
                <c:pt idx="586">
                  <c:v>265</c:v>
                </c:pt>
                <c:pt idx="587">
                  <c:v>265</c:v>
                </c:pt>
                <c:pt idx="588">
                  <c:v>265</c:v>
                </c:pt>
                <c:pt idx="589">
                  <c:v>265</c:v>
                </c:pt>
                <c:pt idx="590">
                  <c:v>265</c:v>
                </c:pt>
                <c:pt idx="591">
                  <c:v>265</c:v>
                </c:pt>
                <c:pt idx="592">
                  <c:v>265</c:v>
                </c:pt>
                <c:pt idx="593">
                  <c:v>265</c:v>
                </c:pt>
                <c:pt idx="594">
                  <c:v>265</c:v>
                </c:pt>
                <c:pt idx="595">
                  <c:v>265</c:v>
                </c:pt>
                <c:pt idx="596">
                  <c:v>265</c:v>
                </c:pt>
                <c:pt idx="597">
                  <c:v>265</c:v>
                </c:pt>
                <c:pt idx="598">
                  <c:v>265</c:v>
                </c:pt>
                <c:pt idx="599">
                  <c:v>265</c:v>
                </c:pt>
                <c:pt idx="600">
                  <c:v>265</c:v>
                </c:pt>
                <c:pt idx="601">
                  <c:v>265</c:v>
                </c:pt>
                <c:pt idx="602">
                  <c:v>265</c:v>
                </c:pt>
                <c:pt idx="603">
                  <c:v>265</c:v>
                </c:pt>
                <c:pt idx="604">
                  <c:v>265</c:v>
                </c:pt>
                <c:pt idx="605">
                  <c:v>265</c:v>
                </c:pt>
                <c:pt idx="606">
                  <c:v>265</c:v>
                </c:pt>
                <c:pt idx="607">
                  <c:v>265</c:v>
                </c:pt>
                <c:pt idx="608">
                  <c:v>265</c:v>
                </c:pt>
                <c:pt idx="609">
                  <c:v>265</c:v>
                </c:pt>
                <c:pt idx="610">
                  <c:v>265</c:v>
                </c:pt>
                <c:pt idx="611">
                  <c:v>265</c:v>
                </c:pt>
                <c:pt idx="612">
                  <c:v>265</c:v>
                </c:pt>
                <c:pt idx="613">
                  <c:v>265</c:v>
                </c:pt>
                <c:pt idx="614">
                  <c:v>265</c:v>
                </c:pt>
                <c:pt idx="615">
                  <c:v>265</c:v>
                </c:pt>
                <c:pt idx="616">
                  <c:v>265</c:v>
                </c:pt>
                <c:pt idx="617">
                  <c:v>265</c:v>
                </c:pt>
                <c:pt idx="618">
                  <c:v>265</c:v>
                </c:pt>
                <c:pt idx="619">
                  <c:v>265</c:v>
                </c:pt>
                <c:pt idx="620">
                  <c:v>265</c:v>
                </c:pt>
                <c:pt idx="621">
                  <c:v>265</c:v>
                </c:pt>
                <c:pt idx="622">
                  <c:v>265</c:v>
                </c:pt>
                <c:pt idx="623">
                  <c:v>265</c:v>
                </c:pt>
                <c:pt idx="624">
                  <c:v>265</c:v>
                </c:pt>
                <c:pt idx="625">
                  <c:v>265</c:v>
                </c:pt>
                <c:pt idx="626">
                  <c:v>265</c:v>
                </c:pt>
                <c:pt idx="627">
                  <c:v>265</c:v>
                </c:pt>
                <c:pt idx="628">
                  <c:v>265</c:v>
                </c:pt>
                <c:pt idx="629">
                  <c:v>265</c:v>
                </c:pt>
                <c:pt idx="630">
                  <c:v>265</c:v>
                </c:pt>
                <c:pt idx="631">
                  <c:v>265</c:v>
                </c:pt>
                <c:pt idx="632">
                  <c:v>265</c:v>
                </c:pt>
                <c:pt idx="633">
                  <c:v>265</c:v>
                </c:pt>
                <c:pt idx="634">
                  <c:v>265</c:v>
                </c:pt>
                <c:pt idx="635">
                  <c:v>265</c:v>
                </c:pt>
                <c:pt idx="636">
                  <c:v>265</c:v>
                </c:pt>
                <c:pt idx="637">
                  <c:v>265</c:v>
                </c:pt>
                <c:pt idx="638">
                  <c:v>265</c:v>
                </c:pt>
                <c:pt idx="639">
                  <c:v>265</c:v>
                </c:pt>
                <c:pt idx="640">
                  <c:v>265</c:v>
                </c:pt>
                <c:pt idx="641">
                  <c:v>265</c:v>
                </c:pt>
                <c:pt idx="642">
                  <c:v>265</c:v>
                </c:pt>
                <c:pt idx="643">
                  <c:v>265</c:v>
                </c:pt>
                <c:pt idx="644">
                  <c:v>265</c:v>
                </c:pt>
                <c:pt idx="645">
                  <c:v>265</c:v>
                </c:pt>
                <c:pt idx="646">
                  <c:v>265</c:v>
                </c:pt>
                <c:pt idx="647">
                  <c:v>265</c:v>
                </c:pt>
                <c:pt idx="648">
                  <c:v>265</c:v>
                </c:pt>
                <c:pt idx="649">
                  <c:v>265</c:v>
                </c:pt>
                <c:pt idx="650">
                  <c:v>265</c:v>
                </c:pt>
                <c:pt idx="651">
                  <c:v>265</c:v>
                </c:pt>
                <c:pt idx="652">
                  <c:v>265</c:v>
                </c:pt>
                <c:pt idx="653">
                  <c:v>265</c:v>
                </c:pt>
                <c:pt idx="654">
                  <c:v>265</c:v>
                </c:pt>
                <c:pt idx="655">
                  <c:v>265</c:v>
                </c:pt>
                <c:pt idx="656">
                  <c:v>265</c:v>
                </c:pt>
                <c:pt idx="657">
                  <c:v>265</c:v>
                </c:pt>
                <c:pt idx="658">
                  <c:v>265</c:v>
                </c:pt>
                <c:pt idx="659">
                  <c:v>265</c:v>
                </c:pt>
                <c:pt idx="660">
                  <c:v>265</c:v>
                </c:pt>
                <c:pt idx="661">
                  <c:v>265</c:v>
                </c:pt>
                <c:pt idx="662">
                  <c:v>265</c:v>
                </c:pt>
                <c:pt idx="663">
                  <c:v>265</c:v>
                </c:pt>
                <c:pt idx="664">
                  <c:v>265</c:v>
                </c:pt>
                <c:pt idx="665">
                  <c:v>265</c:v>
                </c:pt>
                <c:pt idx="666">
                  <c:v>265</c:v>
                </c:pt>
                <c:pt idx="667">
                  <c:v>265</c:v>
                </c:pt>
                <c:pt idx="668">
                  <c:v>265</c:v>
                </c:pt>
                <c:pt idx="669">
                  <c:v>265</c:v>
                </c:pt>
                <c:pt idx="670">
                  <c:v>265</c:v>
                </c:pt>
                <c:pt idx="671">
                  <c:v>265</c:v>
                </c:pt>
                <c:pt idx="672">
                  <c:v>265</c:v>
                </c:pt>
                <c:pt idx="673">
                  <c:v>265</c:v>
                </c:pt>
                <c:pt idx="674">
                  <c:v>265</c:v>
                </c:pt>
                <c:pt idx="675">
                  <c:v>265</c:v>
                </c:pt>
                <c:pt idx="676">
                  <c:v>265</c:v>
                </c:pt>
                <c:pt idx="677">
                  <c:v>265</c:v>
                </c:pt>
                <c:pt idx="678">
                  <c:v>265</c:v>
                </c:pt>
                <c:pt idx="679">
                  <c:v>265</c:v>
                </c:pt>
                <c:pt idx="680">
                  <c:v>265</c:v>
                </c:pt>
                <c:pt idx="681">
                  <c:v>265</c:v>
                </c:pt>
                <c:pt idx="682">
                  <c:v>265</c:v>
                </c:pt>
                <c:pt idx="683">
                  <c:v>265</c:v>
                </c:pt>
                <c:pt idx="684">
                  <c:v>265</c:v>
                </c:pt>
                <c:pt idx="685">
                  <c:v>265</c:v>
                </c:pt>
                <c:pt idx="686">
                  <c:v>265</c:v>
                </c:pt>
                <c:pt idx="687">
                  <c:v>265</c:v>
                </c:pt>
                <c:pt idx="688">
                  <c:v>265</c:v>
                </c:pt>
                <c:pt idx="689">
                  <c:v>265</c:v>
                </c:pt>
                <c:pt idx="690">
                  <c:v>265</c:v>
                </c:pt>
                <c:pt idx="691">
                  <c:v>265</c:v>
                </c:pt>
                <c:pt idx="692">
                  <c:v>265</c:v>
                </c:pt>
                <c:pt idx="693">
                  <c:v>265</c:v>
                </c:pt>
                <c:pt idx="694">
                  <c:v>265</c:v>
                </c:pt>
                <c:pt idx="695">
                  <c:v>265</c:v>
                </c:pt>
                <c:pt idx="696">
                  <c:v>265</c:v>
                </c:pt>
                <c:pt idx="697">
                  <c:v>265</c:v>
                </c:pt>
                <c:pt idx="698">
                  <c:v>265</c:v>
                </c:pt>
                <c:pt idx="699">
                  <c:v>265</c:v>
                </c:pt>
                <c:pt idx="700">
                  <c:v>265</c:v>
                </c:pt>
                <c:pt idx="701">
                  <c:v>265</c:v>
                </c:pt>
                <c:pt idx="702">
                  <c:v>265</c:v>
                </c:pt>
                <c:pt idx="703">
                  <c:v>265</c:v>
                </c:pt>
                <c:pt idx="704">
                  <c:v>265</c:v>
                </c:pt>
                <c:pt idx="705">
                  <c:v>265</c:v>
                </c:pt>
                <c:pt idx="706">
                  <c:v>265</c:v>
                </c:pt>
                <c:pt idx="707">
                  <c:v>265</c:v>
                </c:pt>
                <c:pt idx="708">
                  <c:v>265</c:v>
                </c:pt>
                <c:pt idx="709">
                  <c:v>265</c:v>
                </c:pt>
                <c:pt idx="710">
                  <c:v>265</c:v>
                </c:pt>
                <c:pt idx="711">
                  <c:v>265</c:v>
                </c:pt>
                <c:pt idx="712">
                  <c:v>265</c:v>
                </c:pt>
                <c:pt idx="713">
                  <c:v>265</c:v>
                </c:pt>
                <c:pt idx="714">
                  <c:v>265</c:v>
                </c:pt>
                <c:pt idx="715">
                  <c:v>265</c:v>
                </c:pt>
                <c:pt idx="716">
                  <c:v>265</c:v>
                </c:pt>
                <c:pt idx="717">
                  <c:v>265</c:v>
                </c:pt>
                <c:pt idx="718">
                  <c:v>265</c:v>
                </c:pt>
                <c:pt idx="719">
                  <c:v>265</c:v>
                </c:pt>
                <c:pt idx="720">
                  <c:v>265</c:v>
                </c:pt>
                <c:pt idx="721">
                  <c:v>265</c:v>
                </c:pt>
                <c:pt idx="722">
                  <c:v>265</c:v>
                </c:pt>
                <c:pt idx="723">
                  <c:v>265</c:v>
                </c:pt>
                <c:pt idx="724">
                  <c:v>265</c:v>
                </c:pt>
                <c:pt idx="725">
                  <c:v>265</c:v>
                </c:pt>
                <c:pt idx="726">
                  <c:v>265</c:v>
                </c:pt>
                <c:pt idx="727">
                  <c:v>265</c:v>
                </c:pt>
                <c:pt idx="728">
                  <c:v>265</c:v>
                </c:pt>
                <c:pt idx="729">
                  <c:v>265</c:v>
                </c:pt>
                <c:pt idx="730">
                  <c:v>265</c:v>
                </c:pt>
                <c:pt idx="731">
                  <c:v>265</c:v>
                </c:pt>
                <c:pt idx="732">
                  <c:v>265</c:v>
                </c:pt>
                <c:pt idx="733">
                  <c:v>265</c:v>
                </c:pt>
                <c:pt idx="734">
                  <c:v>265</c:v>
                </c:pt>
                <c:pt idx="735">
                  <c:v>265</c:v>
                </c:pt>
                <c:pt idx="736">
                  <c:v>265</c:v>
                </c:pt>
                <c:pt idx="737">
                  <c:v>265</c:v>
                </c:pt>
                <c:pt idx="738">
                  <c:v>265</c:v>
                </c:pt>
                <c:pt idx="739">
                  <c:v>265</c:v>
                </c:pt>
                <c:pt idx="740">
                  <c:v>265</c:v>
                </c:pt>
                <c:pt idx="741">
                  <c:v>265</c:v>
                </c:pt>
                <c:pt idx="742">
                  <c:v>265</c:v>
                </c:pt>
                <c:pt idx="743">
                  <c:v>265</c:v>
                </c:pt>
                <c:pt idx="744">
                  <c:v>265</c:v>
                </c:pt>
                <c:pt idx="745">
                  <c:v>265</c:v>
                </c:pt>
                <c:pt idx="746">
                  <c:v>265</c:v>
                </c:pt>
                <c:pt idx="747">
                  <c:v>265</c:v>
                </c:pt>
                <c:pt idx="748">
                  <c:v>265</c:v>
                </c:pt>
                <c:pt idx="749">
                  <c:v>265</c:v>
                </c:pt>
                <c:pt idx="750">
                  <c:v>265</c:v>
                </c:pt>
                <c:pt idx="751">
                  <c:v>265</c:v>
                </c:pt>
                <c:pt idx="752">
                  <c:v>265</c:v>
                </c:pt>
                <c:pt idx="753">
                  <c:v>265</c:v>
                </c:pt>
                <c:pt idx="754">
                  <c:v>265</c:v>
                </c:pt>
                <c:pt idx="755">
                  <c:v>265</c:v>
                </c:pt>
                <c:pt idx="756">
                  <c:v>265</c:v>
                </c:pt>
                <c:pt idx="757">
                  <c:v>265</c:v>
                </c:pt>
                <c:pt idx="758">
                  <c:v>265</c:v>
                </c:pt>
                <c:pt idx="759">
                  <c:v>265</c:v>
                </c:pt>
                <c:pt idx="760">
                  <c:v>265</c:v>
                </c:pt>
                <c:pt idx="761">
                  <c:v>265</c:v>
                </c:pt>
                <c:pt idx="762">
                  <c:v>265</c:v>
                </c:pt>
                <c:pt idx="763">
                  <c:v>265</c:v>
                </c:pt>
                <c:pt idx="764">
                  <c:v>265</c:v>
                </c:pt>
                <c:pt idx="765">
                  <c:v>265</c:v>
                </c:pt>
                <c:pt idx="766">
                  <c:v>265</c:v>
                </c:pt>
                <c:pt idx="767">
                  <c:v>265</c:v>
                </c:pt>
                <c:pt idx="768">
                  <c:v>265</c:v>
                </c:pt>
                <c:pt idx="769">
                  <c:v>265</c:v>
                </c:pt>
                <c:pt idx="770">
                  <c:v>265</c:v>
                </c:pt>
                <c:pt idx="771">
                  <c:v>265</c:v>
                </c:pt>
                <c:pt idx="772">
                  <c:v>265</c:v>
                </c:pt>
                <c:pt idx="773">
                  <c:v>265</c:v>
                </c:pt>
                <c:pt idx="774">
                  <c:v>265</c:v>
                </c:pt>
                <c:pt idx="775">
                  <c:v>265</c:v>
                </c:pt>
                <c:pt idx="776">
                  <c:v>265</c:v>
                </c:pt>
                <c:pt idx="777">
                  <c:v>265</c:v>
                </c:pt>
                <c:pt idx="778">
                  <c:v>265</c:v>
                </c:pt>
                <c:pt idx="779">
                  <c:v>265</c:v>
                </c:pt>
                <c:pt idx="780">
                  <c:v>265</c:v>
                </c:pt>
                <c:pt idx="781">
                  <c:v>265</c:v>
                </c:pt>
                <c:pt idx="782">
                  <c:v>265</c:v>
                </c:pt>
                <c:pt idx="783">
                  <c:v>265</c:v>
                </c:pt>
                <c:pt idx="784">
                  <c:v>265</c:v>
                </c:pt>
                <c:pt idx="785">
                  <c:v>265</c:v>
                </c:pt>
                <c:pt idx="786">
                  <c:v>265</c:v>
                </c:pt>
                <c:pt idx="787">
                  <c:v>265</c:v>
                </c:pt>
                <c:pt idx="788">
                  <c:v>265</c:v>
                </c:pt>
                <c:pt idx="789">
                  <c:v>265</c:v>
                </c:pt>
                <c:pt idx="790">
                  <c:v>265</c:v>
                </c:pt>
                <c:pt idx="791">
                  <c:v>265</c:v>
                </c:pt>
                <c:pt idx="792">
                  <c:v>265</c:v>
                </c:pt>
                <c:pt idx="793">
                  <c:v>265</c:v>
                </c:pt>
                <c:pt idx="794">
                  <c:v>265</c:v>
                </c:pt>
                <c:pt idx="795">
                  <c:v>265</c:v>
                </c:pt>
                <c:pt idx="796">
                  <c:v>265</c:v>
                </c:pt>
                <c:pt idx="797">
                  <c:v>265</c:v>
                </c:pt>
                <c:pt idx="798">
                  <c:v>265</c:v>
                </c:pt>
                <c:pt idx="799">
                  <c:v>265</c:v>
                </c:pt>
                <c:pt idx="800">
                  <c:v>265</c:v>
                </c:pt>
                <c:pt idx="801">
                  <c:v>265</c:v>
                </c:pt>
                <c:pt idx="802">
                  <c:v>265</c:v>
                </c:pt>
                <c:pt idx="803">
                  <c:v>265</c:v>
                </c:pt>
                <c:pt idx="804">
                  <c:v>265</c:v>
                </c:pt>
                <c:pt idx="805">
                  <c:v>265</c:v>
                </c:pt>
                <c:pt idx="806">
                  <c:v>265</c:v>
                </c:pt>
                <c:pt idx="807">
                  <c:v>265</c:v>
                </c:pt>
                <c:pt idx="808">
                  <c:v>265</c:v>
                </c:pt>
                <c:pt idx="809">
                  <c:v>265</c:v>
                </c:pt>
                <c:pt idx="810">
                  <c:v>265</c:v>
                </c:pt>
                <c:pt idx="811">
                  <c:v>265</c:v>
                </c:pt>
                <c:pt idx="812">
                  <c:v>265</c:v>
                </c:pt>
                <c:pt idx="813">
                  <c:v>265</c:v>
                </c:pt>
                <c:pt idx="814">
                  <c:v>265</c:v>
                </c:pt>
                <c:pt idx="815">
                  <c:v>265</c:v>
                </c:pt>
                <c:pt idx="816">
                  <c:v>265</c:v>
                </c:pt>
                <c:pt idx="817">
                  <c:v>265</c:v>
                </c:pt>
                <c:pt idx="818">
                  <c:v>265</c:v>
                </c:pt>
                <c:pt idx="819">
                  <c:v>265</c:v>
                </c:pt>
                <c:pt idx="820">
                  <c:v>265</c:v>
                </c:pt>
                <c:pt idx="821">
                  <c:v>265</c:v>
                </c:pt>
                <c:pt idx="822">
                  <c:v>265</c:v>
                </c:pt>
                <c:pt idx="823">
                  <c:v>265</c:v>
                </c:pt>
                <c:pt idx="824">
                  <c:v>265</c:v>
                </c:pt>
                <c:pt idx="825">
                  <c:v>265</c:v>
                </c:pt>
                <c:pt idx="826">
                  <c:v>265</c:v>
                </c:pt>
                <c:pt idx="827">
                  <c:v>265</c:v>
                </c:pt>
                <c:pt idx="828">
                  <c:v>265</c:v>
                </c:pt>
                <c:pt idx="829">
                  <c:v>265</c:v>
                </c:pt>
                <c:pt idx="830">
                  <c:v>265</c:v>
                </c:pt>
                <c:pt idx="831">
                  <c:v>265</c:v>
                </c:pt>
                <c:pt idx="832">
                  <c:v>265</c:v>
                </c:pt>
                <c:pt idx="833">
                  <c:v>265</c:v>
                </c:pt>
                <c:pt idx="834">
                  <c:v>265</c:v>
                </c:pt>
                <c:pt idx="835">
                  <c:v>265</c:v>
                </c:pt>
                <c:pt idx="836">
                  <c:v>265</c:v>
                </c:pt>
                <c:pt idx="837">
                  <c:v>265</c:v>
                </c:pt>
                <c:pt idx="838">
                  <c:v>265</c:v>
                </c:pt>
                <c:pt idx="839">
                  <c:v>265</c:v>
                </c:pt>
                <c:pt idx="840">
                  <c:v>265</c:v>
                </c:pt>
                <c:pt idx="841">
                  <c:v>265</c:v>
                </c:pt>
                <c:pt idx="842">
                  <c:v>265</c:v>
                </c:pt>
                <c:pt idx="843">
                  <c:v>265</c:v>
                </c:pt>
                <c:pt idx="844">
                  <c:v>265</c:v>
                </c:pt>
                <c:pt idx="845">
                  <c:v>265</c:v>
                </c:pt>
                <c:pt idx="846">
                  <c:v>265</c:v>
                </c:pt>
                <c:pt idx="847">
                  <c:v>265</c:v>
                </c:pt>
                <c:pt idx="848">
                  <c:v>265</c:v>
                </c:pt>
                <c:pt idx="849">
                  <c:v>265</c:v>
                </c:pt>
                <c:pt idx="850">
                  <c:v>265</c:v>
                </c:pt>
                <c:pt idx="851">
                  <c:v>265</c:v>
                </c:pt>
                <c:pt idx="852">
                  <c:v>265</c:v>
                </c:pt>
                <c:pt idx="853">
                  <c:v>265</c:v>
                </c:pt>
                <c:pt idx="854">
                  <c:v>265</c:v>
                </c:pt>
                <c:pt idx="855">
                  <c:v>265</c:v>
                </c:pt>
                <c:pt idx="856">
                  <c:v>265</c:v>
                </c:pt>
                <c:pt idx="857">
                  <c:v>265</c:v>
                </c:pt>
                <c:pt idx="858">
                  <c:v>265</c:v>
                </c:pt>
                <c:pt idx="859">
                  <c:v>265</c:v>
                </c:pt>
                <c:pt idx="860">
                  <c:v>265</c:v>
                </c:pt>
                <c:pt idx="861">
                  <c:v>265</c:v>
                </c:pt>
                <c:pt idx="862">
                  <c:v>265</c:v>
                </c:pt>
                <c:pt idx="863">
                  <c:v>265</c:v>
                </c:pt>
                <c:pt idx="864">
                  <c:v>265</c:v>
                </c:pt>
                <c:pt idx="865">
                  <c:v>265</c:v>
                </c:pt>
                <c:pt idx="866">
                  <c:v>265</c:v>
                </c:pt>
                <c:pt idx="867">
                  <c:v>265</c:v>
                </c:pt>
                <c:pt idx="868">
                  <c:v>265</c:v>
                </c:pt>
                <c:pt idx="869">
                  <c:v>265</c:v>
                </c:pt>
                <c:pt idx="870">
                  <c:v>265</c:v>
                </c:pt>
                <c:pt idx="871">
                  <c:v>265</c:v>
                </c:pt>
                <c:pt idx="872">
                  <c:v>265</c:v>
                </c:pt>
                <c:pt idx="873">
                  <c:v>265</c:v>
                </c:pt>
                <c:pt idx="874">
                  <c:v>265</c:v>
                </c:pt>
                <c:pt idx="875">
                  <c:v>265</c:v>
                </c:pt>
                <c:pt idx="876">
                  <c:v>265</c:v>
                </c:pt>
                <c:pt idx="877">
                  <c:v>265</c:v>
                </c:pt>
                <c:pt idx="878">
                  <c:v>265</c:v>
                </c:pt>
                <c:pt idx="879">
                  <c:v>265</c:v>
                </c:pt>
                <c:pt idx="880">
                  <c:v>265</c:v>
                </c:pt>
                <c:pt idx="881">
                  <c:v>265</c:v>
                </c:pt>
                <c:pt idx="882">
                  <c:v>265</c:v>
                </c:pt>
                <c:pt idx="883">
                  <c:v>265</c:v>
                </c:pt>
                <c:pt idx="884">
                  <c:v>265</c:v>
                </c:pt>
                <c:pt idx="885">
                  <c:v>265</c:v>
                </c:pt>
                <c:pt idx="886">
                  <c:v>265</c:v>
                </c:pt>
                <c:pt idx="887">
                  <c:v>265</c:v>
                </c:pt>
                <c:pt idx="888">
                  <c:v>265</c:v>
                </c:pt>
                <c:pt idx="889">
                  <c:v>265</c:v>
                </c:pt>
                <c:pt idx="890">
                  <c:v>265</c:v>
                </c:pt>
                <c:pt idx="891">
                  <c:v>265</c:v>
                </c:pt>
                <c:pt idx="892">
                  <c:v>265</c:v>
                </c:pt>
                <c:pt idx="893">
                  <c:v>265</c:v>
                </c:pt>
                <c:pt idx="894">
                  <c:v>265</c:v>
                </c:pt>
                <c:pt idx="895">
                  <c:v>265</c:v>
                </c:pt>
                <c:pt idx="896">
                  <c:v>265</c:v>
                </c:pt>
                <c:pt idx="897">
                  <c:v>265</c:v>
                </c:pt>
                <c:pt idx="898">
                  <c:v>265</c:v>
                </c:pt>
                <c:pt idx="899">
                  <c:v>265</c:v>
                </c:pt>
                <c:pt idx="900">
                  <c:v>265</c:v>
                </c:pt>
                <c:pt idx="901">
                  <c:v>265</c:v>
                </c:pt>
                <c:pt idx="902">
                  <c:v>265</c:v>
                </c:pt>
                <c:pt idx="903">
                  <c:v>265</c:v>
                </c:pt>
                <c:pt idx="904">
                  <c:v>265</c:v>
                </c:pt>
                <c:pt idx="905">
                  <c:v>265</c:v>
                </c:pt>
                <c:pt idx="906">
                  <c:v>265</c:v>
                </c:pt>
                <c:pt idx="907">
                  <c:v>265</c:v>
                </c:pt>
                <c:pt idx="908">
                  <c:v>265</c:v>
                </c:pt>
                <c:pt idx="909">
                  <c:v>265</c:v>
                </c:pt>
                <c:pt idx="910">
                  <c:v>265</c:v>
                </c:pt>
                <c:pt idx="911">
                  <c:v>265</c:v>
                </c:pt>
                <c:pt idx="912">
                  <c:v>265</c:v>
                </c:pt>
                <c:pt idx="913">
                  <c:v>265</c:v>
                </c:pt>
                <c:pt idx="914">
                  <c:v>265</c:v>
                </c:pt>
                <c:pt idx="915">
                  <c:v>265</c:v>
                </c:pt>
                <c:pt idx="916">
                  <c:v>265</c:v>
                </c:pt>
                <c:pt idx="917">
                  <c:v>265</c:v>
                </c:pt>
                <c:pt idx="918">
                  <c:v>265</c:v>
                </c:pt>
                <c:pt idx="919">
                  <c:v>265</c:v>
                </c:pt>
                <c:pt idx="920">
                  <c:v>265</c:v>
                </c:pt>
                <c:pt idx="921">
                  <c:v>265</c:v>
                </c:pt>
                <c:pt idx="922">
                  <c:v>265</c:v>
                </c:pt>
                <c:pt idx="923">
                  <c:v>265</c:v>
                </c:pt>
                <c:pt idx="924">
                  <c:v>265</c:v>
                </c:pt>
                <c:pt idx="925">
                  <c:v>265</c:v>
                </c:pt>
                <c:pt idx="926">
                  <c:v>265</c:v>
                </c:pt>
                <c:pt idx="927">
                  <c:v>265</c:v>
                </c:pt>
                <c:pt idx="928">
                  <c:v>265</c:v>
                </c:pt>
                <c:pt idx="929">
                  <c:v>265</c:v>
                </c:pt>
                <c:pt idx="930">
                  <c:v>265</c:v>
                </c:pt>
                <c:pt idx="931">
                  <c:v>265</c:v>
                </c:pt>
                <c:pt idx="932">
                  <c:v>265</c:v>
                </c:pt>
                <c:pt idx="933">
                  <c:v>265</c:v>
                </c:pt>
                <c:pt idx="934">
                  <c:v>265</c:v>
                </c:pt>
                <c:pt idx="935">
                  <c:v>265</c:v>
                </c:pt>
                <c:pt idx="936">
                  <c:v>265</c:v>
                </c:pt>
                <c:pt idx="937">
                  <c:v>265</c:v>
                </c:pt>
                <c:pt idx="938">
                  <c:v>265</c:v>
                </c:pt>
                <c:pt idx="939">
                  <c:v>265</c:v>
                </c:pt>
                <c:pt idx="940">
                  <c:v>265</c:v>
                </c:pt>
                <c:pt idx="941">
                  <c:v>265</c:v>
                </c:pt>
                <c:pt idx="942">
                  <c:v>265</c:v>
                </c:pt>
                <c:pt idx="943">
                  <c:v>265</c:v>
                </c:pt>
                <c:pt idx="944">
                  <c:v>265</c:v>
                </c:pt>
                <c:pt idx="945">
                  <c:v>265</c:v>
                </c:pt>
                <c:pt idx="946">
                  <c:v>265</c:v>
                </c:pt>
                <c:pt idx="947">
                  <c:v>265</c:v>
                </c:pt>
                <c:pt idx="948">
                  <c:v>265</c:v>
                </c:pt>
                <c:pt idx="949">
                  <c:v>265</c:v>
                </c:pt>
                <c:pt idx="950">
                  <c:v>265</c:v>
                </c:pt>
                <c:pt idx="951">
                  <c:v>265</c:v>
                </c:pt>
                <c:pt idx="952">
                  <c:v>265</c:v>
                </c:pt>
                <c:pt idx="953">
                  <c:v>265</c:v>
                </c:pt>
                <c:pt idx="954">
                  <c:v>265</c:v>
                </c:pt>
                <c:pt idx="955">
                  <c:v>265</c:v>
                </c:pt>
                <c:pt idx="956">
                  <c:v>265</c:v>
                </c:pt>
                <c:pt idx="957">
                  <c:v>265</c:v>
                </c:pt>
                <c:pt idx="958">
                  <c:v>265</c:v>
                </c:pt>
                <c:pt idx="959">
                  <c:v>265</c:v>
                </c:pt>
                <c:pt idx="960">
                  <c:v>265</c:v>
                </c:pt>
                <c:pt idx="961">
                  <c:v>265</c:v>
                </c:pt>
                <c:pt idx="962">
                  <c:v>265</c:v>
                </c:pt>
                <c:pt idx="963">
                  <c:v>265</c:v>
                </c:pt>
                <c:pt idx="964">
                  <c:v>265</c:v>
                </c:pt>
                <c:pt idx="965">
                  <c:v>265</c:v>
                </c:pt>
                <c:pt idx="966">
                  <c:v>265</c:v>
                </c:pt>
                <c:pt idx="967">
                  <c:v>265</c:v>
                </c:pt>
                <c:pt idx="968">
                  <c:v>265</c:v>
                </c:pt>
                <c:pt idx="969">
                  <c:v>265</c:v>
                </c:pt>
                <c:pt idx="970">
                  <c:v>265</c:v>
                </c:pt>
                <c:pt idx="971">
                  <c:v>265</c:v>
                </c:pt>
                <c:pt idx="972">
                  <c:v>265</c:v>
                </c:pt>
                <c:pt idx="973">
                  <c:v>265</c:v>
                </c:pt>
                <c:pt idx="974">
                  <c:v>265</c:v>
                </c:pt>
                <c:pt idx="975">
                  <c:v>265</c:v>
                </c:pt>
                <c:pt idx="976">
                  <c:v>265</c:v>
                </c:pt>
                <c:pt idx="977">
                  <c:v>265</c:v>
                </c:pt>
                <c:pt idx="978">
                  <c:v>265</c:v>
                </c:pt>
                <c:pt idx="979">
                  <c:v>265</c:v>
                </c:pt>
                <c:pt idx="980">
                  <c:v>265</c:v>
                </c:pt>
                <c:pt idx="981">
                  <c:v>265</c:v>
                </c:pt>
                <c:pt idx="982">
                  <c:v>265</c:v>
                </c:pt>
                <c:pt idx="983">
                  <c:v>265</c:v>
                </c:pt>
                <c:pt idx="984">
                  <c:v>265</c:v>
                </c:pt>
                <c:pt idx="985">
                  <c:v>265</c:v>
                </c:pt>
                <c:pt idx="986">
                  <c:v>265</c:v>
                </c:pt>
                <c:pt idx="987">
                  <c:v>265</c:v>
                </c:pt>
                <c:pt idx="988">
                  <c:v>265</c:v>
                </c:pt>
                <c:pt idx="989">
                  <c:v>265</c:v>
                </c:pt>
                <c:pt idx="990">
                  <c:v>265</c:v>
                </c:pt>
                <c:pt idx="991">
                  <c:v>265</c:v>
                </c:pt>
                <c:pt idx="992">
                  <c:v>265</c:v>
                </c:pt>
                <c:pt idx="993">
                  <c:v>265</c:v>
                </c:pt>
                <c:pt idx="994">
                  <c:v>265</c:v>
                </c:pt>
                <c:pt idx="995">
                  <c:v>265</c:v>
                </c:pt>
                <c:pt idx="996">
                  <c:v>265</c:v>
                </c:pt>
                <c:pt idx="997">
                  <c:v>265</c:v>
                </c:pt>
                <c:pt idx="998">
                  <c:v>265</c:v>
                </c:pt>
                <c:pt idx="999">
                  <c:v>265</c:v>
                </c:pt>
                <c:pt idx="1000">
                  <c:v>265</c:v>
                </c:pt>
                <c:pt idx="1001">
                  <c:v>265</c:v>
                </c:pt>
                <c:pt idx="1002">
                  <c:v>265</c:v>
                </c:pt>
                <c:pt idx="1003">
                  <c:v>265</c:v>
                </c:pt>
                <c:pt idx="1004">
                  <c:v>265</c:v>
                </c:pt>
                <c:pt idx="1005">
                  <c:v>265</c:v>
                </c:pt>
                <c:pt idx="1006">
                  <c:v>265</c:v>
                </c:pt>
                <c:pt idx="1007">
                  <c:v>265</c:v>
                </c:pt>
                <c:pt idx="1008">
                  <c:v>265</c:v>
                </c:pt>
                <c:pt idx="1009">
                  <c:v>265</c:v>
                </c:pt>
                <c:pt idx="1010">
                  <c:v>265</c:v>
                </c:pt>
                <c:pt idx="1011">
                  <c:v>265</c:v>
                </c:pt>
                <c:pt idx="1012">
                  <c:v>265</c:v>
                </c:pt>
                <c:pt idx="1013">
                  <c:v>265</c:v>
                </c:pt>
                <c:pt idx="1014">
                  <c:v>265</c:v>
                </c:pt>
                <c:pt idx="1015">
                  <c:v>265</c:v>
                </c:pt>
                <c:pt idx="1016">
                  <c:v>265</c:v>
                </c:pt>
                <c:pt idx="1017">
                  <c:v>265</c:v>
                </c:pt>
                <c:pt idx="1018">
                  <c:v>265</c:v>
                </c:pt>
                <c:pt idx="1019">
                  <c:v>265</c:v>
                </c:pt>
                <c:pt idx="1020">
                  <c:v>265</c:v>
                </c:pt>
                <c:pt idx="1021">
                  <c:v>265</c:v>
                </c:pt>
                <c:pt idx="1022">
                  <c:v>265</c:v>
                </c:pt>
                <c:pt idx="1023">
                  <c:v>265</c:v>
                </c:pt>
                <c:pt idx="1024">
                  <c:v>265</c:v>
                </c:pt>
                <c:pt idx="1025">
                  <c:v>265</c:v>
                </c:pt>
                <c:pt idx="1026">
                  <c:v>265</c:v>
                </c:pt>
                <c:pt idx="1027">
                  <c:v>265</c:v>
                </c:pt>
                <c:pt idx="1028">
                  <c:v>265</c:v>
                </c:pt>
                <c:pt idx="1029">
                  <c:v>265</c:v>
                </c:pt>
                <c:pt idx="1030">
                  <c:v>265</c:v>
                </c:pt>
                <c:pt idx="1031">
                  <c:v>265</c:v>
                </c:pt>
                <c:pt idx="1032">
                  <c:v>265</c:v>
                </c:pt>
                <c:pt idx="1033">
                  <c:v>265</c:v>
                </c:pt>
                <c:pt idx="1034">
                  <c:v>265</c:v>
                </c:pt>
                <c:pt idx="1035">
                  <c:v>265</c:v>
                </c:pt>
                <c:pt idx="1036">
                  <c:v>265</c:v>
                </c:pt>
                <c:pt idx="1037">
                  <c:v>265</c:v>
                </c:pt>
                <c:pt idx="1038">
                  <c:v>265</c:v>
                </c:pt>
                <c:pt idx="1039">
                  <c:v>265</c:v>
                </c:pt>
                <c:pt idx="1040">
                  <c:v>265</c:v>
                </c:pt>
                <c:pt idx="1041">
                  <c:v>265</c:v>
                </c:pt>
                <c:pt idx="1042">
                  <c:v>265</c:v>
                </c:pt>
                <c:pt idx="1043">
                  <c:v>265</c:v>
                </c:pt>
                <c:pt idx="1044">
                  <c:v>265</c:v>
                </c:pt>
                <c:pt idx="1045">
                  <c:v>265</c:v>
                </c:pt>
                <c:pt idx="1046">
                  <c:v>265</c:v>
                </c:pt>
                <c:pt idx="1047">
                  <c:v>265</c:v>
                </c:pt>
                <c:pt idx="1048">
                  <c:v>265</c:v>
                </c:pt>
                <c:pt idx="1049">
                  <c:v>265</c:v>
                </c:pt>
                <c:pt idx="1050">
                  <c:v>265</c:v>
                </c:pt>
                <c:pt idx="1051">
                  <c:v>265</c:v>
                </c:pt>
                <c:pt idx="1052">
                  <c:v>265</c:v>
                </c:pt>
                <c:pt idx="1053">
                  <c:v>265</c:v>
                </c:pt>
                <c:pt idx="1054">
                  <c:v>265</c:v>
                </c:pt>
                <c:pt idx="1055">
                  <c:v>265</c:v>
                </c:pt>
                <c:pt idx="1056">
                  <c:v>265</c:v>
                </c:pt>
                <c:pt idx="1057">
                  <c:v>265</c:v>
                </c:pt>
                <c:pt idx="1058">
                  <c:v>265</c:v>
                </c:pt>
                <c:pt idx="1059">
                  <c:v>265</c:v>
                </c:pt>
                <c:pt idx="1060">
                  <c:v>265</c:v>
                </c:pt>
                <c:pt idx="1061">
                  <c:v>265</c:v>
                </c:pt>
                <c:pt idx="1062">
                  <c:v>265</c:v>
                </c:pt>
                <c:pt idx="1063">
                  <c:v>265</c:v>
                </c:pt>
                <c:pt idx="1064">
                  <c:v>265</c:v>
                </c:pt>
                <c:pt idx="1065">
                  <c:v>265</c:v>
                </c:pt>
                <c:pt idx="1066">
                  <c:v>265</c:v>
                </c:pt>
                <c:pt idx="1067">
                  <c:v>265</c:v>
                </c:pt>
                <c:pt idx="1068">
                  <c:v>265</c:v>
                </c:pt>
                <c:pt idx="1069">
                  <c:v>265</c:v>
                </c:pt>
                <c:pt idx="1070">
                  <c:v>265</c:v>
                </c:pt>
                <c:pt idx="1071">
                  <c:v>265</c:v>
                </c:pt>
                <c:pt idx="1072">
                  <c:v>265</c:v>
                </c:pt>
                <c:pt idx="1073">
                  <c:v>265</c:v>
                </c:pt>
                <c:pt idx="1074">
                  <c:v>265</c:v>
                </c:pt>
                <c:pt idx="1075">
                  <c:v>265</c:v>
                </c:pt>
                <c:pt idx="1076">
                  <c:v>265</c:v>
                </c:pt>
                <c:pt idx="1077">
                  <c:v>265</c:v>
                </c:pt>
                <c:pt idx="1078">
                  <c:v>265</c:v>
                </c:pt>
                <c:pt idx="1079">
                  <c:v>265</c:v>
                </c:pt>
                <c:pt idx="1080">
                  <c:v>265</c:v>
                </c:pt>
                <c:pt idx="1081">
                  <c:v>265</c:v>
                </c:pt>
                <c:pt idx="1082">
                  <c:v>265</c:v>
                </c:pt>
                <c:pt idx="1083">
                  <c:v>265</c:v>
                </c:pt>
                <c:pt idx="1084">
                  <c:v>265</c:v>
                </c:pt>
                <c:pt idx="1085">
                  <c:v>265</c:v>
                </c:pt>
                <c:pt idx="1086">
                  <c:v>265</c:v>
                </c:pt>
                <c:pt idx="1087">
                  <c:v>265</c:v>
                </c:pt>
                <c:pt idx="1088">
                  <c:v>265</c:v>
                </c:pt>
                <c:pt idx="1089">
                  <c:v>265</c:v>
                </c:pt>
                <c:pt idx="1090">
                  <c:v>265</c:v>
                </c:pt>
                <c:pt idx="1091">
                  <c:v>265</c:v>
                </c:pt>
                <c:pt idx="1092">
                  <c:v>265</c:v>
                </c:pt>
                <c:pt idx="1093">
                  <c:v>265</c:v>
                </c:pt>
                <c:pt idx="1094">
                  <c:v>265</c:v>
                </c:pt>
                <c:pt idx="1095">
                  <c:v>265</c:v>
                </c:pt>
                <c:pt idx="1096">
                  <c:v>265</c:v>
                </c:pt>
                <c:pt idx="1097">
                  <c:v>265</c:v>
                </c:pt>
                <c:pt idx="1098">
                  <c:v>265</c:v>
                </c:pt>
                <c:pt idx="1099">
                  <c:v>265</c:v>
                </c:pt>
                <c:pt idx="1100">
                  <c:v>265</c:v>
                </c:pt>
                <c:pt idx="1101">
                  <c:v>265</c:v>
                </c:pt>
                <c:pt idx="1102">
                  <c:v>265</c:v>
                </c:pt>
                <c:pt idx="1103">
                  <c:v>265</c:v>
                </c:pt>
                <c:pt idx="1104">
                  <c:v>265</c:v>
                </c:pt>
                <c:pt idx="1105">
                  <c:v>265</c:v>
                </c:pt>
                <c:pt idx="1106">
                  <c:v>265</c:v>
                </c:pt>
                <c:pt idx="1107">
                  <c:v>265</c:v>
                </c:pt>
                <c:pt idx="1108">
                  <c:v>265</c:v>
                </c:pt>
                <c:pt idx="1109">
                  <c:v>265</c:v>
                </c:pt>
                <c:pt idx="1110">
                  <c:v>265</c:v>
                </c:pt>
                <c:pt idx="1111">
                  <c:v>265</c:v>
                </c:pt>
                <c:pt idx="1112">
                  <c:v>265</c:v>
                </c:pt>
                <c:pt idx="1113">
                  <c:v>265</c:v>
                </c:pt>
                <c:pt idx="1114">
                  <c:v>265</c:v>
                </c:pt>
                <c:pt idx="1115">
                  <c:v>265</c:v>
                </c:pt>
                <c:pt idx="1116">
                  <c:v>265</c:v>
                </c:pt>
                <c:pt idx="1117">
                  <c:v>265</c:v>
                </c:pt>
                <c:pt idx="1118">
                  <c:v>265</c:v>
                </c:pt>
                <c:pt idx="1119">
                  <c:v>265</c:v>
                </c:pt>
                <c:pt idx="1120">
                  <c:v>265</c:v>
                </c:pt>
                <c:pt idx="1121">
                  <c:v>265</c:v>
                </c:pt>
                <c:pt idx="1122">
                  <c:v>265</c:v>
                </c:pt>
                <c:pt idx="1123">
                  <c:v>265</c:v>
                </c:pt>
                <c:pt idx="1124">
                  <c:v>265</c:v>
                </c:pt>
                <c:pt idx="1125">
                  <c:v>265</c:v>
                </c:pt>
                <c:pt idx="1126">
                  <c:v>265</c:v>
                </c:pt>
                <c:pt idx="1127">
                  <c:v>265</c:v>
                </c:pt>
                <c:pt idx="1128">
                  <c:v>265</c:v>
                </c:pt>
                <c:pt idx="1129">
                  <c:v>265</c:v>
                </c:pt>
                <c:pt idx="1130">
                  <c:v>265</c:v>
                </c:pt>
                <c:pt idx="1131">
                  <c:v>265</c:v>
                </c:pt>
                <c:pt idx="1132">
                  <c:v>265</c:v>
                </c:pt>
                <c:pt idx="1133">
                  <c:v>265</c:v>
                </c:pt>
                <c:pt idx="1134">
                  <c:v>265</c:v>
                </c:pt>
                <c:pt idx="1135">
                  <c:v>265</c:v>
                </c:pt>
                <c:pt idx="1136">
                  <c:v>265</c:v>
                </c:pt>
                <c:pt idx="1137">
                  <c:v>265</c:v>
                </c:pt>
                <c:pt idx="1138">
                  <c:v>265</c:v>
                </c:pt>
                <c:pt idx="1139">
                  <c:v>265</c:v>
                </c:pt>
                <c:pt idx="1140">
                  <c:v>265</c:v>
                </c:pt>
                <c:pt idx="1141">
                  <c:v>265</c:v>
                </c:pt>
                <c:pt idx="1142">
                  <c:v>265</c:v>
                </c:pt>
                <c:pt idx="1143">
                  <c:v>265</c:v>
                </c:pt>
                <c:pt idx="1144">
                  <c:v>265</c:v>
                </c:pt>
                <c:pt idx="1145">
                  <c:v>265</c:v>
                </c:pt>
                <c:pt idx="1146">
                  <c:v>265</c:v>
                </c:pt>
                <c:pt idx="1147">
                  <c:v>265</c:v>
                </c:pt>
                <c:pt idx="1148">
                  <c:v>265</c:v>
                </c:pt>
                <c:pt idx="1149">
                  <c:v>265</c:v>
                </c:pt>
                <c:pt idx="1150">
                  <c:v>265</c:v>
                </c:pt>
                <c:pt idx="1151">
                  <c:v>265</c:v>
                </c:pt>
                <c:pt idx="1152">
                  <c:v>265</c:v>
                </c:pt>
                <c:pt idx="1153">
                  <c:v>265</c:v>
                </c:pt>
                <c:pt idx="1154">
                  <c:v>265</c:v>
                </c:pt>
                <c:pt idx="1155">
                  <c:v>265</c:v>
                </c:pt>
                <c:pt idx="1156">
                  <c:v>265</c:v>
                </c:pt>
                <c:pt idx="1157">
                  <c:v>265</c:v>
                </c:pt>
                <c:pt idx="1158">
                  <c:v>265</c:v>
                </c:pt>
                <c:pt idx="1159">
                  <c:v>265</c:v>
                </c:pt>
                <c:pt idx="1160">
                  <c:v>265</c:v>
                </c:pt>
                <c:pt idx="1161">
                  <c:v>265</c:v>
                </c:pt>
                <c:pt idx="1162">
                  <c:v>265</c:v>
                </c:pt>
                <c:pt idx="1163">
                  <c:v>265</c:v>
                </c:pt>
                <c:pt idx="1164">
                  <c:v>265</c:v>
                </c:pt>
                <c:pt idx="1165">
                  <c:v>265</c:v>
                </c:pt>
                <c:pt idx="1166">
                  <c:v>265</c:v>
                </c:pt>
                <c:pt idx="1167">
                  <c:v>265</c:v>
                </c:pt>
                <c:pt idx="1168">
                  <c:v>265</c:v>
                </c:pt>
                <c:pt idx="1169">
                  <c:v>265</c:v>
                </c:pt>
                <c:pt idx="1170">
                  <c:v>265</c:v>
                </c:pt>
                <c:pt idx="1171">
                  <c:v>265</c:v>
                </c:pt>
                <c:pt idx="1172">
                  <c:v>265</c:v>
                </c:pt>
                <c:pt idx="1173">
                  <c:v>265</c:v>
                </c:pt>
                <c:pt idx="1174">
                  <c:v>265</c:v>
                </c:pt>
                <c:pt idx="1175">
                  <c:v>265</c:v>
                </c:pt>
                <c:pt idx="1176">
                  <c:v>265</c:v>
                </c:pt>
                <c:pt idx="1177">
                  <c:v>265</c:v>
                </c:pt>
                <c:pt idx="1178">
                  <c:v>265</c:v>
                </c:pt>
                <c:pt idx="1179">
                  <c:v>265</c:v>
                </c:pt>
                <c:pt idx="1180">
                  <c:v>265</c:v>
                </c:pt>
                <c:pt idx="1181">
                  <c:v>265</c:v>
                </c:pt>
                <c:pt idx="1182">
                  <c:v>265</c:v>
                </c:pt>
                <c:pt idx="1183">
                  <c:v>265</c:v>
                </c:pt>
                <c:pt idx="1184">
                  <c:v>265</c:v>
                </c:pt>
                <c:pt idx="1185">
                  <c:v>265</c:v>
                </c:pt>
                <c:pt idx="1186">
                  <c:v>265</c:v>
                </c:pt>
                <c:pt idx="1187">
                  <c:v>265</c:v>
                </c:pt>
                <c:pt idx="1188">
                  <c:v>265</c:v>
                </c:pt>
                <c:pt idx="1189">
                  <c:v>265</c:v>
                </c:pt>
                <c:pt idx="1190">
                  <c:v>265</c:v>
                </c:pt>
                <c:pt idx="1191">
                  <c:v>265</c:v>
                </c:pt>
                <c:pt idx="1192">
                  <c:v>265</c:v>
                </c:pt>
                <c:pt idx="1193">
                  <c:v>265</c:v>
                </c:pt>
                <c:pt idx="1194">
                  <c:v>265</c:v>
                </c:pt>
                <c:pt idx="1195">
                  <c:v>265</c:v>
                </c:pt>
                <c:pt idx="1196">
                  <c:v>265</c:v>
                </c:pt>
                <c:pt idx="1197">
                  <c:v>265</c:v>
                </c:pt>
                <c:pt idx="1198">
                  <c:v>265</c:v>
                </c:pt>
                <c:pt idx="1199">
                  <c:v>265</c:v>
                </c:pt>
                <c:pt idx="1200">
                  <c:v>265</c:v>
                </c:pt>
                <c:pt idx="1201">
                  <c:v>265</c:v>
                </c:pt>
                <c:pt idx="1202">
                  <c:v>265</c:v>
                </c:pt>
                <c:pt idx="1203">
                  <c:v>265</c:v>
                </c:pt>
                <c:pt idx="1204">
                  <c:v>265</c:v>
                </c:pt>
                <c:pt idx="1205">
                  <c:v>265</c:v>
                </c:pt>
                <c:pt idx="1206">
                  <c:v>265</c:v>
                </c:pt>
                <c:pt idx="1207">
                  <c:v>265</c:v>
                </c:pt>
                <c:pt idx="1208">
                  <c:v>265</c:v>
                </c:pt>
                <c:pt idx="1209">
                  <c:v>265</c:v>
                </c:pt>
                <c:pt idx="1210">
                  <c:v>265</c:v>
                </c:pt>
                <c:pt idx="1211">
                  <c:v>265</c:v>
                </c:pt>
                <c:pt idx="1212">
                  <c:v>265</c:v>
                </c:pt>
                <c:pt idx="1213">
                  <c:v>265</c:v>
                </c:pt>
                <c:pt idx="1214">
                  <c:v>265</c:v>
                </c:pt>
                <c:pt idx="1215">
                  <c:v>265</c:v>
                </c:pt>
                <c:pt idx="1216">
                  <c:v>265</c:v>
                </c:pt>
                <c:pt idx="1217">
                  <c:v>265</c:v>
                </c:pt>
                <c:pt idx="1218">
                  <c:v>265</c:v>
                </c:pt>
                <c:pt idx="1219">
                  <c:v>265</c:v>
                </c:pt>
                <c:pt idx="1220">
                  <c:v>265</c:v>
                </c:pt>
                <c:pt idx="1221">
                  <c:v>265</c:v>
                </c:pt>
                <c:pt idx="1222">
                  <c:v>265</c:v>
                </c:pt>
                <c:pt idx="1223">
                  <c:v>265</c:v>
                </c:pt>
                <c:pt idx="1224">
                  <c:v>265</c:v>
                </c:pt>
                <c:pt idx="1225">
                  <c:v>265</c:v>
                </c:pt>
                <c:pt idx="1226">
                  <c:v>265</c:v>
                </c:pt>
                <c:pt idx="1227">
                  <c:v>265</c:v>
                </c:pt>
                <c:pt idx="1228">
                  <c:v>265</c:v>
                </c:pt>
                <c:pt idx="1229">
                  <c:v>265</c:v>
                </c:pt>
                <c:pt idx="1230">
                  <c:v>265</c:v>
                </c:pt>
                <c:pt idx="1231">
                  <c:v>265</c:v>
                </c:pt>
                <c:pt idx="1232">
                  <c:v>265</c:v>
                </c:pt>
                <c:pt idx="1233">
                  <c:v>265</c:v>
                </c:pt>
                <c:pt idx="1234">
                  <c:v>265</c:v>
                </c:pt>
                <c:pt idx="1235">
                  <c:v>265</c:v>
                </c:pt>
                <c:pt idx="1236">
                  <c:v>265</c:v>
                </c:pt>
                <c:pt idx="1237">
                  <c:v>265</c:v>
                </c:pt>
                <c:pt idx="1238">
                  <c:v>265</c:v>
                </c:pt>
                <c:pt idx="1239">
                  <c:v>265</c:v>
                </c:pt>
                <c:pt idx="1240">
                  <c:v>265</c:v>
                </c:pt>
                <c:pt idx="1241">
                  <c:v>265</c:v>
                </c:pt>
                <c:pt idx="1242">
                  <c:v>265</c:v>
                </c:pt>
                <c:pt idx="1243">
                  <c:v>265</c:v>
                </c:pt>
                <c:pt idx="1244">
                  <c:v>265</c:v>
                </c:pt>
                <c:pt idx="1245">
                  <c:v>265</c:v>
                </c:pt>
                <c:pt idx="1246">
                  <c:v>265</c:v>
                </c:pt>
                <c:pt idx="1247">
                  <c:v>265</c:v>
                </c:pt>
                <c:pt idx="1248">
                  <c:v>265</c:v>
                </c:pt>
                <c:pt idx="1249">
                  <c:v>265</c:v>
                </c:pt>
                <c:pt idx="1250">
                  <c:v>265</c:v>
                </c:pt>
                <c:pt idx="1251">
                  <c:v>265</c:v>
                </c:pt>
                <c:pt idx="1252">
                  <c:v>265</c:v>
                </c:pt>
                <c:pt idx="1253">
                  <c:v>265</c:v>
                </c:pt>
                <c:pt idx="1254">
                  <c:v>265</c:v>
                </c:pt>
                <c:pt idx="1255">
                  <c:v>265</c:v>
                </c:pt>
                <c:pt idx="1256">
                  <c:v>265</c:v>
                </c:pt>
                <c:pt idx="1257">
                  <c:v>265</c:v>
                </c:pt>
                <c:pt idx="1258">
                  <c:v>265</c:v>
                </c:pt>
                <c:pt idx="1259">
                  <c:v>265</c:v>
                </c:pt>
                <c:pt idx="1260">
                  <c:v>265</c:v>
                </c:pt>
                <c:pt idx="1261">
                  <c:v>265</c:v>
                </c:pt>
                <c:pt idx="1262">
                  <c:v>265</c:v>
                </c:pt>
                <c:pt idx="1263">
                  <c:v>265</c:v>
                </c:pt>
                <c:pt idx="1264">
                  <c:v>265</c:v>
                </c:pt>
                <c:pt idx="1265">
                  <c:v>265</c:v>
                </c:pt>
                <c:pt idx="1266">
                  <c:v>265</c:v>
                </c:pt>
                <c:pt idx="1267">
                  <c:v>265</c:v>
                </c:pt>
                <c:pt idx="1268">
                  <c:v>265</c:v>
                </c:pt>
                <c:pt idx="1269">
                  <c:v>265</c:v>
                </c:pt>
                <c:pt idx="1270">
                  <c:v>265</c:v>
                </c:pt>
                <c:pt idx="1271">
                  <c:v>265</c:v>
                </c:pt>
                <c:pt idx="1272">
                  <c:v>265</c:v>
                </c:pt>
                <c:pt idx="1273">
                  <c:v>265</c:v>
                </c:pt>
                <c:pt idx="1274">
                  <c:v>265</c:v>
                </c:pt>
                <c:pt idx="1275">
                  <c:v>265</c:v>
                </c:pt>
                <c:pt idx="1276">
                  <c:v>265</c:v>
                </c:pt>
                <c:pt idx="1277">
                  <c:v>265</c:v>
                </c:pt>
                <c:pt idx="1278">
                  <c:v>265</c:v>
                </c:pt>
                <c:pt idx="1279">
                  <c:v>265</c:v>
                </c:pt>
                <c:pt idx="1280">
                  <c:v>265</c:v>
                </c:pt>
                <c:pt idx="1281">
                  <c:v>265</c:v>
                </c:pt>
                <c:pt idx="1282">
                  <c:v>265</c:v>
                </c:pt>
                <c:pt idx="1283">
                  <c:v>265</c:v>
                </c:pt>
                <c:pt idx="1284">
                  <c:v>265</c:v>
                </c:pt>
                <c:pt idx="1285">
                  <c:v>265</c:v>
                </c:pt>
                <c:pt idx="1286">
                  <c:v>265</c:v>
                </c:pt>
                <c:pt idx="1287">
                  <c:v>265</c:v>
                </c:pt>
                <c:pt idx="1288">
                  <c:v>265</c:v>
                </c:pt>
                <c:pt idx="1289">
                  <c:v>265</c:v>
                </c:pt>
                <c:pt idx="1290">
                  <c:v>265</c:v>
                </c:pt>
                <c:pt idx="1291">
                  <c:v>265</c:v>
                </c:pt>
                <c:pt idx="1292">
                  <c:v>265</c:v>
                </c:pt>
                <c:pt idx="1293">
                  <c:v>265</c:v>
                </c:pt>
                <c:pt idx="1294">
                  <c:v>265</c:v>
                </c:pt>
                <c:pt idx="1295">
                  <c:v>265</c:v>
                </c:pt>
                <c:pt idx="1296">
                  <c:v>265</c:v>
                </c:pt>
                <c:pt idx="1297">
                  <c:v>265</c:v>
                </c:pt>
                <c:pt idx="1298">
                  <c:v>265</c:v>
                </c:pt>
                <c:pt idx="1299">
                  <c:v>265</c:v>
                </c:pt>
                <c:pt idx="1300">
                  <c:v>265</c:v>
                </c:pt>
                <c:pt idx="1301">
                  <c:v>265</c:v>
                </c:pt>
                <c:pt idx="1302">
                  <c:v>265</c:v>
                </c:pt>
                <c:pt idx="1303">
                  <c:v>265</c:v>
                </c:pt>
                <c:pt idx="1304">
                  <c:v>265</c:v>
                </c:pt>
                <c:pt idx="1305">
                  <c:v>265</c:v>
                </c:pt>
                <c:pt idx="1306">
                  <c:v>265</c:v>
                </c:pt>
                <c:pt idx="1307">
                  <c:v>265</c:v>
                </c:pt>
                <c:pt idx="1308">
                  <c:v>265</c:v>
                </c:pt>
                <c:pt idx="1309">
                  <c:v>265</c:v>
                </c:pt>
                <c:pt idx="1310">
                  <c:v>265</c:v>
                </c:pt>
                <c:pt idx="1311">
                  <c:v>265</c:v>
                </c:pt>
                <c:pt idx="1312">
                  <c:v>265</c:v>
                </c:pt>
                <c:pt idx="1313">
                  <c:v>265</c:v>
                </c:pt>
                <c:pt idx="1314">
                  <c:v>265</c:v>
                </c:pt>
                <c:pt idx="1315">
                  <c:v>265</c:v>
                </c:pt>
                <c:pt idx="1316">
                  <c:v>265</c:v>
                </c:pt>
                <c:pt idx="1317">
                  <c:v>265</c:v>
                </c:pt>
                <c:pt idx="1318">
                  <c:v>265</c:v>
                </c:pt>
                <c:pt idx="1319">
                  <c:v>265</c:v>
                </c:pt>
                <c:pt idx="1320">
                  <c:v>265</c:v>
                </c:pt>
                <c:pt idx="1321">
                  <c:v>265</c:v>
                </c:pt>
                <c:pt idx="1322">
                  <c:v>265</c:v>
                </c:pt>
                <c:pt idx="1323">
                  <c:v>265</c:v>
                </c:pt>
                <c:pt idx="1324">
                  <c:v>265</c:v>
                </c:pt>
                <c:pt idx="1325">
                  <c:v>265</c:v>
                </c:pt>
                <c:pt idx="1326">
                  <c:v>265</c:v>
                </c:pt>
                <c:pt idx="1327">
                  <c:v>265</c:v>
                </c:pt>
                <c:pt idx="1328">
                  <c:v>265</c:v>
                </c:pt>
                <c:pt idx="1329">
                  <c:v>265</c:v>
                </c:pt>
                <c:pt idx="1330">
                  <c:v>265</c:v>
                </c:pt>
                <c:pt idx="1331">
                  <c:v>265</c:v>
                </c:pt>
                <c:pt idx="1332">
                  <c:v>265</c:v>
                </c:pt>
                <c:pt idx="1333">
                  <c:v>265</c:v>
                </c:pt>
                <c:pt idx="1334">
                  <c:v>265</c:v>
                </c:pt>
                <c:pt idx="1335">
                  <c:v>265</c:v>
                </c:pt>
                <c:pt idx="1336">
                  <c:v>265</c:v>
                </c:pt>
                <c:pt idx="1337">
                  <c:v>265</c:v>
                </c:pt>
                <c:pt idx="1338">
                  <c:v>265</c:v>
                </c:pt>
                <c:pt idx="1339">
                  <c:v>265</c:v>
                </c:pt>
                <c:pt idx="1340">
                  <c:v>265</c:v>
                </c:pt>
                <c:pt idx="1341">
                  <c:v>265</c:v>
                </c:pt>
                <c:pt idx="1342">
                  <c:v>265</c:v>
                </c:pt>
                <c:pt idx="1343">
                  <c:v>265</c:v>
                </c:pt>
                <c:pt idx="1344">
                  <c:v>265</c:v>
                </c:pt>
                <c:pt idx="1345">
                  <c:v>265</c:v>
                </c:pt>
                <c:pt idx="1346">
                  <c:v>265</c:v>
                </c:pt>
                <c:pt idx="1347">
                  <c:v>265</c:v>
                </c:pt>
                <c:pt idx="1348">
                  <c:v>265</c:v>
                </c:pt>
                <c:pt idx="1349">
                  <c:v>265</c:v>
                </c:pt>
                <c:pt idx="1350">
                  <c:v>265</c:v>
                </c:pt>
                <c:pt idx="1351">
                  <c:v>265</c:v>
                </c:pt>
                <c:pt idx="1352">
                  <c:v>265</c:v>
                </c:pt>
                <c:pt idx="1353">
                  <c:v>265</c:v>
                </c:pt>
                <c:pt idx="1354">
                  <c:v>265</c:v>
                </c:pt>
                <c:pt idx="1355">
                  <c:v>265</c:v>
                </c:pt>
                <c:pt idx="1356">
                  <c:v>265</c:v>
                </c:pt>
                <c:pt idx="1357">
                  <c:v>265</c:v>
                </c:pt>
                <c:pt idx="1358">
                  <c:v>265</c:v>
                </c:pt>
                <c:pt idx="1359">
                  <c:v>265</c:v>
                </c:pt>
                <c:pt idx="1360">
                  <c:v>265</c:v>
                </c:pt>
                <c:pt idx="1361">
                  <c:v>265</c:v>
                </c:pt>
                <c:pt idx="1362">
                  <c:v>265</c:v>
                </c:pt>
                <c:pt idx="1363">
                  <c:v>265</c:v>
                </c:pt>
                <c:pt idx="1364">
                  <c:v>265</c:v>
                </c:pt>
                <c:pt idx="1365">
                  <c:v>265</c:v>
                </c:pt>
                <c:pt idx="1366">
                  <c:v>265</c:v>
                </c:pt>
                <c:pt idx="1367">
                  <c:v>265</c:v>
                </c:pt>
                <c:pt idx="1368">
                  <c:v>265</c:v>
                </c:pt>
                <c:pt idx="1369">
                  <c:v>265</c:v>
                </c:pt>
                <c:pt idx="1370">
                  <c:v>265</c:v>
                </c:pt>
                <c:pt idx="1371">
                  <c:v>265</c:v>
                </c:pt>
                <c:pt idx="1372">
                  <c:v>265</c:v>
                </c:pt>
                <c:pt idx="1373">
                  <c:v>265</c:v>
                </c:pt>
                <c:pt idx="1374">
                  <c:v>265</c:v>
                </c:pt>
                <c:pt idx="1375">
                  <c:v>265</c:v>
                </c:pt>
                <c:pt idx="1376">
                  <c:v>265</c:v>
                </c:pt>
                <c:pt idx="1377">
                  <c:v>265</c:v>
                </c:pt>
                <c:pt idx="1378">
                  <c:v>265</c:v>
                </c:pt>
                <c:pt idx="1379">
                  <c:v>265</c:v>
                </c:pt>
                <c:pt idx="1380">
                  <c:v>265</c:v>
                </c:pt>
                <c:pt idx="1381">
                  <c:v>265</c:v>
                </c:pt>
                <c:pt idx="1382">
                  <c:v>265</c:v>
                </c:pt>
                <c:pt idx="1383">
                  <c:v>265</c:v>
                </c:pt>
                <c:pt idx="1384">
                  <c:v>265</c:v>
                </c:pt>
                <c:pt idx="1385">
                  <c:v>265</c:v>
                </c:pt>
                <c:pt idx="1386">
                  <c:v>265</c:v>
                </c:pt>
                <c:pt idx="1387">
                  <c:v>265</c:v>
                </c:pt>
                <c:pt idx="1388">
                  <c:v>265</c:v>
                </c:pt>
                <c:pt idx="1389">
                  <c:v>265</c:v>
                </c:pt>
                <c:pt idx="1390">
                  <c:v>265</c:v>
                </c:pt>
                <c:pt idx="1391">
                  <c:v>265</c:v>
                </c:pt>
                <c:pt idx="1392">
                  <c:v>265</c:v>
                </c:pt>
                <c:pt idx="1393">
                  <c:v>265</c:v>
                </c:pt>
                <c:pt idx="1394">
                  <c:v>265</c:v>
                </c:pt>
                <c:pt idx="1395">
                  <c:v>265</c:v>
                </c:pt>
                <c:pt idx="1396">
                  <c:v>265</c:v>
                </c:pt>
                <c:pt idx="1397">
                  <c:v>265</c:v>
                </c:pt>
                <c:pt idx="1398">
                  <c:v>265</c:v>
                </c:pt>
                <c:pt idx="1399">
                  <c:v>265</c:v>
                </c:pt>
                <c:pt idx="1400">
                  <c:v>265</c:v>
                </c:pt>
                <c:pt idx="1401">
                  <c:v>265</c:v>
                </c:pt>
                <c:pt idx="1402">
                  <c:v>265</c:v>
                </c:pt>
                <c:pt idx="1403">
                  <c:v>265</c:v>
                </c:pt>
                <c:pt idx="1404">
                  <c:v>265</c:v>
                </c:pt>
                <c:pt idx="1405">
                  <c:v>265</c:v>
                </c:pt>
                <c:pt idx="1406">
                  <c:v>265</c:v>
                </c:pt>
                <c:pt idx="1407">
                  <c:v>265</c:v>
                </c:pt>
                <c:pt idx="1408">
                  <c:v>265</c:v>
                </c:pt>
                <c:pt idx="1409">
                  <c:v>265</c:v>
                </c:pt>
                <c:pt idx="1410">
                  <c:v>265</c:v>
                </c:pt>
                <c:pt idx="1411">
                  <c:v>265</c:v>
                </c:pt>
                <c:pt idx="1412">
                  <c:v>265</c:v>
                </c:pt>
                <c:pt idx="1413">
                  <c:v>265</c:v>
                </c:pt>
                <c:pt idx="1414">
                  <c:v>265</c:v>
                </c:pt>
                <c:pt idx="1415">
                  <c:v>265</c:v>
                </c:pt>
                <c:pt idx="1416">
                  <c:v>265</c:v>
                </c:pt>
                <c:pt idx="1417">
                  <c:v>265</c:v>
                </c:pt>
                <c:pt idx="1418">
                  <c:v>265</c:v>
                </c:pt>
                <c:pt idx="1419">
                  <c:v>265</c:v>
                </c:pt>
                <c:pt idx="1420">
                  <c:v>265</c:v>
                </c:pt>
                <c:pt idx="1421">
                  <c:v>265</c:v>
                </c:pt>
                <c:pt idx="1422">
                  <c:v>265</c:v>
                </c:pt>
                <c:pt idx="1423">
                  <c:v>265</c:v>
                </c:pt>
                <c:pt idx="1424">
                  <c:v>265</c:v>
                </c:pt>
                <c:pt idx="1425">
                  <c:v>265</c:v>
                </c:pt>
                <c:pt idx="1426">
                  <c:v>265</c:v>
                </c:pt>
                <c:pt idx="1427">
                  <c:v>265</c:v>
                </c:pt>
                <c:pt idx="1428">
                  <c:v>265</c:v>
                </c:pt>
                <c:pt idx="1429">
                  <c:v>265</c:v>
                </c:pt>
                <c:pt idx="1430">
                  <c:v>265</c:v>
                </c:pt>
                <c:pt idx="1431">
                  <c:v>265</c:v>
                </c:pt>
                <c:pt idx="1432">
                  <c:v>265</c:v>
                </c:pt>
                <c:pt idx="1433">
                  <c:v>265</c:v>
                </c:pt>
                <c:pt idx="1434">
                  <c:v>265</c:v>
                </c:pt>
                <c:pt idx="1435">
                  <c:v>265</c:v>
                </c:pt>
                <c:pt idx="1436">
                  <c:v>265</c:v>
                </c:pt>
                <c:pt idx="1437">
                  <c:v>265</c:v>
                </c:pt>
                <c:pt idx="1438">
                  <c:v>265</c:v>
                </c:pt>
                <c:pt idx="1439">
                  <c:v>265</c:v>
                </c:pt>
                <c:pt idx="1440">
                  <c:v>265</c:v>
                </c:pt>
                <c:pt idx="1441">
                  <c:v>265</c:v>
                </c:pt>
                <c:pt idx="1442">
                  <c:v>265</c:v>
                </c:pt>
                <c:pt idx="1443">
                  <c:v>265</c:v>
                </c:pt>
                <c:pt idx="1444">
                  <c:v>265</c:v>
                </c:pt>
                <c:pt idx="1445">
                  <c:v>265</c:v>
                </c:pt>
                <c:pt idx="1446">
                  <c:v>265</c:v>
                </c:pt>
                <c:pt idx="1447">
                  <c:v>265</c:v>
                </c:pt>
                <c:pt idx="1448">
                  <c:v>265</c:v>
                </c:pt>
                <c:pt idx="1449">
                  <c:v>265</c:v>
                </c:pt>
                <c:pt idx="1450">
                  <c:v>265</c:v>
                </c:pt>
                <c:pt idx="1451">
                  <c:v>265</c:v>
                </c:pt>
                <c:pt idx="1452">
                  <c:v>265</c:v>
                </c:pt>
                <c:pt idx="1453">
                  <c:v>265</c:v>
                </c:pt>
                <c:pt idx="1454">
                  <c:v>265</c:v>
                </c:pt>
                <c:pt idx="1455">
                  <c:v>265</c:v>
                </c:pt>
                <c:pt idx="1456">
                  <c:v>265</c:v>
                </c:pt>
                <c:pt idx="1457">
                  <c:v>265</c:v>
                </c:pt>
                <c:pt idx="1458">
                  <c:v>265</c:v>
                </c:pt>
                <c:pt idx="1459">
                  <c:v>265</c:v>
                </c:pt>
                <c:pt idx="1460">
                  <c:v>265</c:v>
                </c:pt>
                <c:pt idx="1461">
                  <c:v>265</c:v>
                </c:pt>
                <c:pt idx="1462">
                  <c:v>265</c:v>
                </c:pt>
                <c:pt idx="1463">
                  <c:v>265</c:v>
                </c:pt>
                <c:pt idx="1464">
                  <c:v>265</c:v>
                </c:pt>
                <c:pt idx="1465">
                  <c:v>265</c:v>
                </c:pt>
                <c:pt idx="1466">
                  <c:v>265</c:v>
                </c:pt>
                <c:pt idx="1467">
                  <c:v>265</c:v>
                </c:pt>
                <c:pt idx="1468">
                  <c:v>265</c:v>
                </c:pt>
                <c:pt idx="1469">
                  <c:v>265</c:v>
                </c:pt>
                <c:pt idx="1470">
                  <c:v>265</c:v>
                </c:pt>
                <c:pt idx="1471">
                  <c:v>265</c:v>
                </c:pt>
                <c:pt idx="1472">
                  <c:v>265</c:v>
                </c:pt>
                <c:pt idx="1473">
                  <c:v>265</c:v>
                </c:pt>
                <c:pt idx="1474">
                  <c:v>265</c:v>
                </c:pt>
                <c:pt idx="1475">
                  <c:v>265</c:v>
                </c:pt>
                <c:pt idx="1476">
                  <c:v>265</c:v>
                </c:pt>
                <c:pt idx="1477">
                  <c:v>265</c:v>
                </c:pt>
                <c:pt idx="1478">
                  <c:v>265</c:v>
                </c:pt>
                <c:pt idx="1479">
                  <c:v>265</c:v>
                </c:pt>
                <c:pt idx="1480">
                  <c:v>265</c:v>
                </c:pt>
                <c:pt idx="1481">
                  <c:v>265</c:v>
                </c:pt>
                <c:pt idx="1482">
                  <c:v>265</c:v>
                </c:pt>
                <c:pt idx="1483">
                  <c:v>265</c:v>
                </c:pt>
                <c:pt idx="1484">
                  <c:v>265</c:v>
                </c:pt>
                <c:pt idx="1485">
                  <c:v>265</c:v>
                </c:pt>
                <c:pt idx="1486">
                  <c:v>265</c:v>
                </c:pt>
                <c:pt idx="1487">
                  <c:v>265</c:v>
                </c:pt>
                <c:pt idx="1488">
                  <c:v>265</c:v>
                </c:pt>
                <c:pt idx="1489">
                  <c:v>265</c:v>
                </c:pt>
                <c:pt idx="1490">
                  <c:v>265</c:v>
                </c:pt>
                <c:pt idx="1491">
                  <c:v>265</c:v>
                </c:pt>
                <c:pt idx="1492">
                  <c:v>265</c:v>
                </c:pt>
                <c:pt idx="1493">
                  <c:v>265</c:v>
                </c:pt>
                <c:pt idx="1494">
                  <c:v>265</c:v>
                </c:pt>
                <c:pt idx="1495">
                  <c:v>265</c:v>
                </c:pt>
                <c:pt idx="1496">
                  <c:v>265</c:v>
                </c:pt>
                <c:pt idx="1497">
                  <c:v>265</c:v>
                </c:pt>
                <c:pt idx="1498">
                  <c:v>265</c:v>
                </c:pt>
                <c:pt idx="1499">
                  <c:v>265</c:v>
                </c:pt>
                <c:pt idx="1500">
                  <c:v>265</c:v>
                </c:pt>
                <c:pt idx="1501">
                  <c:v>265</c:v>
                </c:pt>
                <c:pt idx="1502">
                  <c:v>265</c:v>
                </c:pt>
                <c:pt idx="1503">
                  <c:v>265</c:v>
                </c:pt>
                <c:pt idx="1504">
                  <c:v>265</c:v>
                </c:pt>
                <c:pt idx="1505">
                  <c:v>265</c:v>
                </c:pt>
                <c:pt idx="1506">
                  <c:v>265</c:v>
                </c:pt>
                <c:pt idx="1507">
                  <c:v>265</c:v>
                </c:pt>
                <c:pt idx="1508">
                  <c:v>265</c:v>
                </c:pt>
                <c:pt idx="1509">
                  <c:v>265</c:v>
                </c:pt>
                <c:pt idx="1510">
                  <c:v>265</c:v>
                </c:pt>
                <c:pt idx="1511">
                  <c:v>265</c:v>
                </c:pt>
                <c:pt idx="1512">
                  <c:v>265</c:v>
                </c:pt>
                <c:pt idx="1513">
                  <c:v>265</c:v>
                </c:pt>
                <c:pt idx="1514">
                  <c:v>265</c:v>
                </c:pt>
                <c:pt idx="1515">
                  <c:v>265</c:v>
                </c:pt>
                <c:pt idx="1516">
                  <c:v>265</c:v>
                </c:pt>
                <c:pt idx="1517">
                  <c:v>265</c:v>
                </c:pt>
                <c:pt idx="1518">
                  <c:v>265</c:v>
                </c:pt>
                <c:pt idx="1519">
                  <c:v>265</c:v>
                </c:pt>
                <c:pt idx="1520">
                  <c:v>265</c:v>
                </c:pt>
                <c:pt idx="1521">
                  <c:v>265</c:v>
                </c:pt>
                <c:pt idx="1522">
                  <c:v>265</c:v>
                </c:pt>
                <c:pt idx="1523">
                  <c:v>265</c:v>
                </c:pt>
                <c:pt idx="1524">
                  <c:v>265</c:v>
                </c:pt>
                <c:pt idx="1525">
                  <c:v>265</c:v>
                </c:pt>
                <c:pt idx="1526">
                  <c:v>265</c:v>
                </c:pt>
                <c:pt idx="1527">
                  <c:v>265</c:v>
                </c:pt>
                <c:pt idx="1528">
                  <c:v>265</c:v>
                </c:pt>
                <c:pt idx="1529">
                  <c:v>265</c:v>
                </c:pt>
                <c:pt idx="1530">
                  <c:v>265</c:v>
                </c:pt>
                <c:pt idx="1531">
                  <c:v>265</c:v>
                </c:pt>
                <c:pt idx="1532">
                  <c:v>265</c:v>
                </c:pt>
                <c:pt idx="1533">
                  <c:v>265</c:v>
                </c:pt>
                <c:pt idx="1534">
                  <c:v>265</c:v>
                </c:pt>
                <c:pt idx="1535">
                  <c:v>265</c:v>
                </c:pt>
                <c:pt idx="1536">
                  <c:v>265</c:v>
                </c:pt>
                <c:pt idx="1537">
                  <c:v>265</c:v>
                </c:pt>
                <c:pt idx="1538">
                  <c:v>265</c:v>
                </c:pt>
                <c:pt idx="1539">
                  <c:v>265</c:v>
                </c:pt>
                <c:pt idx="1540">
                  <c:v>265</c:v>
                </c:pt>
                <c:pt idx="1541">
                  <c:v>265</c:v>
                </c:pt>
                <c:pt idx="1542">
                  <c:v>265</c:v>
                </c:pt>
                <c:pt idx="1543">
                  <c:v>265</c:v>
                </c:pt>
                <c:pt idx="1544">
                  <c:v>265</c:v>
                </c:pt>
                <c:pt idx="1545">
                  <c:v>265</c:v>
                </c:pt>
                <c:pt idx="1546">
                  <c:v>265</c:v>
                </c:pt>
                <c:pt idx="1547">
                  <c:v>265</c:v>
                </c:pt>
                <c:pt idx="1548">
                  <c:v>265</c:v>
                </c:pt>
                <c:pt idx="1549">
                  <c:v>265</c:v>
                </c:pt>
                <c:pt idx="1550">
                  <c:v>265</c:v>
                </c:pt>
                <c:pt idx="1551">
                  <c:v>265</c:v>
                </c:pt>
                <c:pt idx="1552">
                  <c:v>265</c:v>
                </c:pt>
                <c:pt idx="1553">
                  <c:v>265</c:v>
                </c:pt>
                <c:pt idx="1554">
                  <c:v>265</c:v>
                </c:pt>
                <c:pt idx="1555">
                  <c:v>265</c:v>
                </c:pt>
                <c:pt idx="1556">
                  <c:v>265</c:v>
                </c:pt>
                <c:pt idx="1557">
                  <c:v>265</c:v>
                </c:pt>
                <c:pt idx="1558">
                  <c:v>265</c:v>
                </c:pt>
                <c:pt idx="1559">
                  <c:v>265</c:v>
                </c:pt>
                <c:pt idx="1560">
                  <c:v>265</c:v>
                </c:pt>
                <c:pt idx="1561">
                  <c:v>265</c:v>
                </c:pt>
                <c:pt idx="1562">
                  <c:v>265</c:v>
                </c:pt>
                <c:pt idx="1563">
                  <c:v>265</c:v>
                </c:pt>
                <c:pt idx="1564">
                  <c:v>265</c:v>
                </c:pt>
                <c:pt idx="1565">
                  <c:v>265</c:v>
                </c:pt>
                <c:pt idx="1566">
                  <c:v>265</c:v>
                </c:pt>
                <c:pt idx="1567">
                  <c:v>265</c:v>
                </c:pt>
                <c:pt idx="1568">
                  <c:v>265</c:v>
                </c:pt>
                <c:pt idx="1569">
                  <c:v>265</c:v>
                </c:pt>
                <c:pt idx="1570">
                  <c:v>265</c:v>
                </c:pt>
                <c:pt idx="1571">
                  <c:v>265</c:v>
                </c:pt>
                <c:pt idx="1572">
                  <c:v>265</c:v>
                </c:pt>
                <c:pt idx="1573">
                  <c:v>265</c:v>
                </c:pt>
                <c:pt idx="1574">
                  <c:v>265</c:v>
                </c:pt>
                <c:pt idx="1575">
                  <c:v>265</c:v>
                </c:pt>
                <c:pt idx="1576">
                  <c:v>265</c:v>
                </c:pt>
                <c:pt idx="1577">
                  <c:v>265</c:v>
                </c:pt>
                <c:pt idx="1578">
                  <c:v>265</c:v>
                </c:pt>
                <c:pt idx="1579">
                  <c:v>265</c:v>
                </c:pt>
                <c:pt idx="1580">
                  <c:v>265</c:v>
                </c:pt>
                <c:pt idx="1581">
                  <c:v>265</c:v>
                </c:pt>
                <c:pt idx="1582">
                  <c:v>265</c:v>
                </c:pt>
                <c:pt idx="1583">
                  <c:v>265</c:v>
                </c:pt>
                <c:pt idx="1584">
                  <c:v>265</c:v>
                </c:pt>
                <c:pt idx="1585">
                  <c:v>265</c:v>
                </c:pt>
                <c:pt idx="1586">
                  <c:v>265</c:v>
                </c:pt>
                <c:pt idx="1587">
                  <c:v>265</c:v>
                </c:pt>
                <c:pt idx="1588">
                  <c:v>265</c:v>
                </c:pt>
                <c:pt idx="1589">
                  <c:v>265</c:v>
                </c:pt>
                <c:pt idx="1590">
                  <c:v>265</c:v>
                </c:pt>
                <c:pt idx="1591">
                  <c:v>265</c:v>
                </c:pt>
                <c:pt idx="1592">
                  <c:v>265</c:v>
                </c:pt>
                <c:pt idx="1593">
                  <c:v>265</c:v>
                </c:pt>
                <c:pt idx="1594">
                  <c:v>265</c:v>
                </c:pt>
                <c:pt idx="1595">
                  <c:v>265</c:v>
                </c:pt>
                <c:pt idx="1596">
                  <c:v>265</c:v>
                </c:pt>
                <c:pt idx="1597">
                  <c:v>265</c:v>
                </c:pt>
                <c:pt idx="1598">
                  <c:v>265</c:v>
                </c:pt>
                <c:pt idx="1599">
                  <c:v>265</c:v>
                </c:pt>
                <c:pt idx="1600">
                  <c:v>265</c:v>
                </c:pt>
                <c:pt idx="1601">
                  <c:v>265</c:v>
                </c:pt>
                <c:pt idx="1602">
                  <c:v>265</c:v>
                </c:pt>
                <c:pt idx="1603">
                  <c:v>265</c:v>
                </c:pt>
                <c:pt idx="1604">
                  <c:v>265</c:v>
                </c:pt>
                <c:pt idx="1605">
                  <c:v>265</c:v>
                </c:pt>
                <c:pt idx="1606">
                  <c:v>265</c:v>
                </c:pt>
                <c:pt idx="1607">
                  <c:v>265</c:v>
                </c:pt>
                <c:pt idx="1608">
                  <c:v>265</c:v>
                </c:pt>
                <c:pt idx="1609">
                  <c:v>265</c:v>
                </c:pt>
                <c:pt idx="1610">
                  <c:v>265</c:v>
                </c:pt>
                <c:pt idx="1611">
                  <c:v>265</c:v>
                </c:pt>
                <c:pt idx="1612">
                  <c:v>265</c:v>
                </c:pt>
                <c:pt idx="1613">
                  <c:v>265</c:v>
                </c:pt>
                <c:pt idx="1614">
                  <c:v>265</c:v>
                </c:pt>
                <c:pt idx="1615">
                  <c:v>265</c:v>
                </c:pt>
                <c:pt idx="1616">
                  <c:v>265</c:v>
                </c:pt>
                <c:pt idx="1617">
                  <c:v>265</c:v>
                </c:pt>
                <c:pt idx="1618">
                  <c:v>265</c:v>
                </c:pt>
                <c:pt idx="1619">
                  <c:v>265</c:v>
                </c:pt>
                <c:pt idx="1620">
                  <c:v>265</c:v>
                </c:pt>
                <c:pt idx="1621">
                  <c:v>265</c:v>
                </c:pt>
                <c:pt idx="1622">
                  <c:v>265</c:v>
                </c:pt>
                <c:pt idx="1623">
                  <c:v>265</c:v>
                </c:pt>
                <c:pt idx="1624">
                  <c:v>265</c:v>
                </c:pt>
                <c:pt idx="1625">
                  <c:v>265</c:v>
                </c:pt>
                <c:pt idx="1626">
                  <c:v>265</c:v>
                </c:pt>
                <c:pt idx="1627">
                  <c:v>265</c:v>
                </c:pt>
                <c:pt idx="1628">
                  <c:v>265</c:v>
                </c:pt>
                <c:pt idx="1629">
                  <c:v>265</c:v>
                </c:pt>
                <c:pt idx="1630">
                  <c:v>265</c:v>
                </c:pt>
                <c:pt idx="1631">
                  <c:v>265</c:v>
                </c:pt>
                <c:pt idx="1632">
                  <c:v>265</c:v>
                </c:pt>
                <c:pt idx="1633">
                  <c:v>265</c:v>
                </c:pt>
                <c:pt idx="1634">
                  <c:v>265</c:v>
                </c:pt>
                <c:pt idx="1635">
                  <c:v>265</c:v>
                </c:pt>
                <c:pt idx="1636">
                  <c:v>265</c:v>
                </c:pt>
                <c:pt idx="1637">
                  <c:v>265</c:v>
                </c:pt>
                <c:pt idx="1638">
                  <c:v>265</c:v>
                </c:pt>
                <c:pt idx="1639">
                  <c:v>265</c:v>
                </c:pt>
                <c:pt idx="1640">
                  <c:v>265</c:v>
                </c:pt>
                <c:pt idx="1641">
                  <c:v>265</c:v>
                </c:pt>
                <c:pt idx="1642">
                  <c:v>265</c:v>
                </c:pt>
                <c:pt idx="1643">
                  <c:v>265</c:v>
                </c:pt>
                <c:pt idx="1644">
                  <c:v>265</c:v>
                </c:pt>
                <c:pt idx="1645">
                  <c:v>265</c:v>
                </c:pt>
                <c:pt idx="1646">
                  <c:v>265</c:v>
                </c:pt>
                <c:pt idx="1647">
                  <c:v>265</c:v>
                </c:pt>
                <c:pt idx="1648">
                  <c:v>265</c:v>
                </c:pt>
                <c:pt idx="1649">
                  <c:v>265</c:v>
                </c:pt>
                <c:pt idx="1650">
                  <c:v>265</c:v>
                </c:pt>
                <c:pt idx="1651">
                  <c:v>265</c:v>
                </c:pt>
                <c:pt idx="1652">
                  <c:v>265</c:v>
                </c:pt>
                <c:pt idx="1653">
                  <c:v>265</c:v>
                </c:pt>
                <c:pt idx="1654">
                  <c:v>265</c:v>
                </c:pt>
                <c:pt idx="1655">
                  <c:v>265</c:v>
                </c:pt>
                <c:pt idx="1656">
                  <c:v>265</c:v>
                </c:pt>
                <c:pt idx="1657">
                  <c:v>265</c:v>
                </c:pt>
                <c:pt idx="1658">
                  <c:v>265</c:v>
                </c:pt>
                <c:pt idx="1659">
                  <c:v>265</c:v>
                </c:pt>
                <c:pt idx="1660">
                  <c:v>265</c:v>
                </c:pt>
                <c:pt idx="1661">
                  <c:v>265</c:v>
                </c:pt>
                <c:pt idx="1662">
                  <c:v>265</c:v>
                </c:pt>
                <c:pt idx="1663">
                  <c:v>265</c:v>
                </c:pt>
                <c:pt idx="1664">
                  <c:v>265</c:v>
                </c:pt>
                <c:pt idx="1665">
                  <c:v>265</c:v>
                </c:pt>
                <c:pt idx="1666">
                  <c:v>265</c:v>
                </c:pt>
                <c:pt idx="1667">
                  <c:v>265</c:v>
                </c:pt>
                <c:pt idx="1668">
                  <c:v>265</c:v>
                </c:pt>
                <c:pt idx="1669">
                  <c:v>265</c:v>
                </c:pt>
                <c:pt idx="1670">
                  <c:v>265</c:v>
                </c:pt>
                <c:pt idx="1671">
                  <c:v>265</c:v>
                </c:pt>
                <c:pt idx="1672">
                  <c:v>265</c:v>
                </c:pt>
                <c:pt idx="1673">
                  <c:v>265</c:v>
                </c:pt>
                <c:pt idx="1674">
                  <c:v>265</c:v>
                </c:pt>
                <c:pt idx="1675">
                  <c:v>265</c:v>
                </c:pt>
                <c:pt idx="1676">
                  <c:v>265</c:v>
                </c:pt>
                <c:pt idx="1677">
                  <c:v>265</c:v>
                </c:pt>
                <c:pt idx="1678">
                  <c:v>265</c:v>
                </c:pt>
                <c:pt idx="1679">
                  <c:v>265</c:v>
                </c:pt>
                <c:pt idx="1680">
                  <c:v>265</c:v>
                </c:pt>
                <c:pt idx="1681">
                  <c:v>265</c:v>
                </c:pt>
                <c:pt idx="1682">
                  <c:v>265</c:v>
                </c:pt>
                <c:pt idx="1683">
                  <c:v>265</c:v>
                </c:pt>
                <c:pt idx="1684">
                  <c:v>265</c:v>
                </c:pt>
                <c:pt idx="1685">
                  <c:v>265</c:v>
                </c:pt>
                <c:pt idx="1686">
                  <c:v>265</c:v>
                </c:pt>
                <c:pt idx="1687">
                  <c:v>265</c:v>
                </c:pt>
                <c:pt idx="1688">
                  <c:v>265</c:v>
                </c:pt>
                <c:pt idx="1689">
                  <c:v>265</c:v>
                </c:pt>
                <c:pt idx="1690">
                  <c:v>265</c:v>
                </c:pt>
                <c:pt idx="1691">
                  <c:v>265</c:v>
                </c:pt>
                <c:pt idx="1692">
                  <c:v>265</c:v>
                </c:pt>
                <c:pt idx="1693">
                  <c:v>265</c:v>
                </c:pt>
                <c:pt idx="1694">
                  <c:v>265</c:v>
                </c:pt>
                <c:pt idx="1695">
                  <c:v>265</c:v>
                </c:pt>
                <c:pt idx="1696">
                  <c:v>265</c:v>
                </c:pt>
                <c:pt idx="1697">
                  <c:v>265</c:v>
                </c:pt>
                <c:pt idx="1698">
                  <c:v>265</c:v>
                </c:pt>
                <c:pt idx="1699">
                  <c:v>265</c:v>
                </c:pt>
                <c:pt idx="1700">
                  <c:v>265</c:v>
                </c:pt>
                <c:pt idx="1701">
                  <c:v>265</c:v>
                </c:pt>
                <c:pt idx="1702">
                  <c:v>265</c:v>
                </c:pt>
                <c:pt idx="1703">
                  <c:v>265</c:v>
                </c:pt>
                <c:pt idx="1704">
                  <c:v>265</c:v>
                </c:pt>
                <c:pt idx="1705">
                  <c:v>265</c:v>
                </c:pt>
                <c:pt idx="1706">
                  <c:v>265</c:v>
                </c:pt>
                <c:pt idx="1707">
                  <c:v>265</c:v>
                </c:pt>
                <c:pt idx="1708">
                  <c:v>265</c:v>
                </c:pt>
                <c:pt idx="1709">
                  <c:v>265</c:v>
                </c:pt>
                <c:pt idx="1710">
                  <c:v>265</c:v>
                </c:pt>
                <c:pt idx="1711">
                  <c:v>265</c:v>
                </c:pt>
                <c:pt idx="1712">
                  <c:v>265</c:v>
                </c:pt>
                <c:pt idx="1713">
                  <c:v>265</c:v>
                </c:pt>
                <c:pt idx="1714">
                  <c:v>265</c:v>
                </c:pt>
                <c:pt idx="1715">
                  <c:v>265</c:v>
                </c:pt>
                <c:pt idx="1716">
                  <c:v>265</c:v>
                </c:pt>
                <c:pt idx="1717">
                  <c:v>265</c:v>
                </c:pt>
                <c:pt idx="1718">
                  <c:v>265</c:v>
                </c:pt>
                <c:pt idx="1719">
                  <c:v>265</c:v>
                </c:pt>
                <c:pt idx="1720">
                  <c:v>265</c:v>
                </c:pt>
                <c:pt idx="1721">
                  <c:v>265</c:v>
                </c:pt>
                <c:pt idx="1722">
                  <c:v>265</c:v>
                </c:pt>
                <c:pt idx="1723">
                  <c:v>265</c:v>
                </c:pt>
                <c:pt idx="1724">
                  <c:v>265</c:v>
                </c:pt>
                <c:pt idx="1725">
                  <c:v>265</c:v>
                </c:pt>
                <c:pt idx="1726">
                  <c:v>265</c:v>
                </c:pt>
                <c:pt idx="1727">
                  <c:v>265</c:v>
                </c:pt>
                <c:pt idx="1728">
                  <c:v>265</c:v>
                </c:pt>
                <c:pt idx="1729">
                  <c:v>265</c:v>
                </c:pt>
                <c:pt idx="1730">
                  <c:v>265</c:v>
                </c:pt>
                <c:pt idx="1731">
                  <c:v>265</c:v>
                </c:pt>
                <c:pt idx="1732">
                  <c:v>265</c:v>
                </c:pt>
                <c:pt idx="1733">
                  <c:v>265</c:v>
                </c:pt>
                <c:pt idx="1734">
                  <c:v>265</c:v>
                </c:pt>
                <c:pt idx="1735">
                  <c:v>265</c:v>
                </c:pt>
                <c:pt idx="1736">
                  <c:v>265</c:v>
                </c:pt>
                <c:pt idx="1737">
                  <c:v>265</c:v>
                </c:pt>
                <c:pt idx="1738">
                  <c:v>265</c:v>
                </c:pt>
                <c:pt idx="1739">
                  <c:v>265</c:v>
                </c:pt>
                <c:pt idx="1740">
                  <c:v>265</c:v>
                </c:pt>
                <c:pt idx="1741">
                  <c:v>265</c:v>
                </c:pt>
                <c:pt idx="1742">
                  <c:v>265</c:v>
                </c:pt>
                <c:pt idx="1743">
                  <c:v>265</c:v>
                </c:pt>
                <c:pt idx="1744">
                  <c:v>265</c:v>
                </c:pt>
                <c:pt idx="1745">
                  <c:v>265</c:v>
                </c:pt>
                <c:pt idx="1746">
                  <c:v>265</c:v>
                </c:pt>
                <c:pt idx="1747">
                  <c:v>265</c:v>
                </c:pt>
                <c:pt idx="1748">
                  <c:v>265</c:v>
                </c:pt>
                <c:pt idx="1749">
                  <c:v>265</c:v>
                </c:pt>
                <c:pt idx="1750">
                  <c:v>265</c:v>
                </c:pt>
                <c:pt idx="1751">
                  <c:v>265</c:v>
                </c:pt>
                <c:pt idx="1752">
                  <c:v>265</c:v>
                </c:pt>
                <c:pt idx="1753">
                  <c:v>265</c:v>
                </c:pt>
                <c:pt idx="1754">
                  <c:v>265</c:v>
                </c:pt>
                <c:pt idx="1755">
                  <c:v>265</c:v>
                </c:pt>
                <c:pt idx="1756">
                  <c:v>265</c:v>
                </c:pt>
                <c:pt idx="1757">
                  <c:v>265</c:v>
                </c:pt>
                <c:pt idx="1758">
                  <c:v>265</c:v>
                </c:pt>
                <c:pt idx="1759">
                  <c:v>265</c:v>
                </c:pt>
                <c:pt idx="1760">
                  <c:v>265</c:v>
                </c:pt>
                <c:pt idx="1761">
                  <c:v>265</c:v>
                </c:pt>
                <c:pt idx="1762">
                  <c:v>265</c:v>
                </c:pt>
                <c:pt idx="1763">
                  <c:v>265</c:v>
                </c:pt>
                <c:pt idx="1764">
                  <c:v>265</c:v>
                </c:pt>
                <c:pt idx="1765">
                  <c:v>265</c:v>
                </c:pt>
                <c:pt idx="1766">
                  <c:v>265</c:v>
                </c:pt>
                <c:pt idx="1767">
                  <c:v>265</c:v>
                </c:pt>
                <c:pt idx="1768">
                  <c:v>265</c:v>
                </c:pt>
                <c:pt idx="1769">
                  <c:v>265</c:v>
                </c:pt>
                <c:pt idx="1770">
                  <c:v>265</c:v>
                </c:pt>
                <c:pt idx="1771">
                  <c:v>265</c:v>
                </c:pt>
                <c:pt idx="1772">
                  <c:v>265</c:v>
                </c:pt>
                <c:pt idx="1773">
                  <c:v>265</c:v>
                </c:pt>
                <c:pt idx="1774">
                  <c:v>265</c:v>
                </c:pt>
                <c:pt idx="1775">
                  <c:v>265</c:v>
                </c:pt>
                <c:pt idx="1776">
                  <c:v>265</c:v>
                </c:pt>
                <c:pt idx="1777">
                  <c:v>265</c:v>
                </c:pt>
                <c:pt idx="1778">
                  <c:v>265</c:v>
                </c:pt>
                <c:pt idx="1779">
                  <c:v>265</c:v>
                </c:pt>
                <c:pt idx="1780">
                  <c:v>265</c:v>
                </c:pt>
                <c:pt idx="1781">
                  <c:v>265</c:v>
                </c:pt>
                <c:pt idx="1782">
                  <c:v>265</c:v>
                </c:pt>
                <c:pt idx="1783">
                  <c:v>265</c:v>
                </c:pt>
                <c:pt idx="1784">
                  <c:v>265</c:v>
                </c:pt>
                <c:pt idx="1785">
                  <c:v>265</c:v>
                </c:pt>
                <c:pt idx="1786">
                  <c:v>265</c:v>
                </c:pt>
                <c:pt idx="1787">
                  <c:v>265</c:v>
                </c:pt>
                <c:pt idx="1788">
                  <c:v>265</c:v>
                </c:pt>
                <c:pt idx="1789">
                  <c:v>265</c:v>
                </c:pt>
                <c:pt idx="1790">
                  <c:v>265</c:v>
                </c:pt>
                <c:pt idx="1791">
                  <c:v>265</c:v>
                </c:pt>
                <c:pt idx="1792">
                  <c:v>265</c:v>
                </c:pt>
                <c:pt idx="1793">
                  <c:v>265</c:v>
                </c:pt>
                <c:pt idx="1794">
                  <c:v>265</c:v>
                </c:pt>
                <c:pt idx="1795">
                  <c:v>265</c:v>
                </c:pt>
                <c:pt idx="1796">
                  <c:v>265</c:v>
                </c:pt>
                <c:pt idx="1797">
                  <c:v>265</c:v>
                </c:pt>
                <c:pt idx="1798">
                  <c:v>265</c:v>
                </c:pt>
                <c:pt idx="1799">
                  <c:v>265</c:v>
                </c:pt>
                <c:pt idx="1800">
                  <c:v>265</c:v>
                </c:pt>
                <c:pt idx="1801">
                  <c:v>265</c:v>
                </c:pt>
                <c:pt idx="1802">
                  <c:v>265</c:v>
                </c:pt>
                <c:pt idx="1803">
                  <c:v>265</c:v>
                </c:pt>
                <c:pt idx="1804">
                  <c:v>265</c:v>
                </c:pt>
                <c:pt idx="1805">
                  <c:v>265</c:v>
                </c:pt>
                <c:pt idx="1806">
                  <c:v>265</c:v>
                </c:pt>
                <c:pt idx="1807">
                  <c:v>265</c:v>
                </c:pt>
                <c:pt idx="1808">
                  <c:v>265</c:v>
                </c:pt>
                <c:pt idx="1809">
                  <c:v>265</c:v>
                </c:pt>
                <c:pt idx="1810">
                  <c:v>265</c:v>
                </c:pt>
                <c:pt idx="1811">
                  <c:v>265</c:v>
                </c:pt>
                <c:pt idx="1812">
                  <c:v>265</c:v>
                </c:pt>
                <c:pt idx="1813">
                  <c:v>265</c:v>
                </c:pt>
                <c:pt idx="1814">
                  <c:v>265</c:v>
                </c:pt>
                <c:pt idx="1815">
                  <c:v>265</c:v>
                </c:pt>
                <c:pt idx="1816">
                  <c:v>265</c:v>
                </c:pt>
                <c:pt idx="1817">
                  <c:v>265</c:v>
                </c:pt>
                <c:pt idx="1818">
                  <c:v>265</c:v>
                </c:pt>
                <c:pt idx="1819">
                  <c:v>265</c:v>
                </c:pt>
                <c:pt idx="1820">
                  <c:v>265</c:v>
                </c:pt>
                <c:pt idx="1821">
                  <c:v>265</c:v>
                </c:pt>
                <c:pt idx="1822">
                  <c:v>265</c:v>
                </c:pt>
                <c:pt idx="1823">
                  <c:v>265</c:v>
                </c:pt>
                <c:pt idx="1824">
                  <c:v>265</c:v>
                </c:pt>
                <c:pt idx="1825">
                  <c:v>265</c:v>
                </c:pt>
                <c:pt idx="1826">
                  <c:v>265</c:v>
                </c:pt>
                <c:pt idx="1827">
                  <c:v>265</c:v>
                </c:pt>
                <c:pt idx="1828">
                  <c:v>265</c:v>
                </c:pt>
                <c:pt idx="1829">
                  <c:v>265</c:v>
                </c:pt>
                <c:pt idx="1830">
                  <c:v>265</c:v>
                </c:pt>
                <c:pt idx="1831">
                  <c:v>265</c:v>
                </c:pt>
                <c:pt idx="1832">
                  <c:v>265</c:v>
                </c:pt>
                <c:pt idx="1833">
                  <c:v>265</c:v>
                </c:pt>
                <c:pt idx="1834">
                  <c:v>265</c:v>
                </c:pt>
                <c:pt idx="1835">
                  <c:v>265</c:v>
                </c:pt>
                <c:pt idx="1836">
                  <c:v>265</c:v>
                </c:pt>
                <c:pt idx="1837">
                  <c:v>265</c:v>
                </c:pt>
                <c:pt idx="1838">
                  <c:v>265</c:v>
                </c:pt>
                <c:pt idx="1839">
                  <c:v>265</c:v>
                </c:pt>
                <c:pt idx="1840">
                  <c:v>265</c:v>
                </c:pt>
                <c:pt idx="1841">
                  <c:v>265</c:v>
                </c:pt>
                <c:pt idx="1842">
                  <c:v>265</c:v>
                </c:pt>
                <c:pt idx="1843">
                  <c:v>265</c:v>
                </c:pt>
                <c:pt idx="1844">
                  <c:v>265</c:v>
                </c:pt>
                <c:pt idx="1845">
                  <c:v>265</c:v>
                </c:pt>
                <c:pt idx="1846">
                  <c:v>265</c:v>
                </c:pt>
                <c:pt idx="1847">
                  <c:v>265</c:v>
                </c:pt>
                <c:pt idx="1848">
                  <c:v>265</c:v>
                </c:pt>
                <c:pt idx="1849">
                  <c:v>265</c:v>
                </c:pt>
                <c:pt idx="1850">
                  <c:v>265</c:v>
                </c:pt>
                <c:pt idx="1851">
                  <c:v>265</c:v>
                </c:pt>
                <c:pt idx="1852">
                  <c:v>265</c:v>
                </c:pt>
                <c:pt idx="1853">
                  <c:v>265</c:v>
                </c:pt>
                <c:pt idx="1854">
                  <c:v>265</c:v>
                </c:pt>
                <c:pt idx="1855">
                  <c:v>265</c:v>
                </c:pt>
                <c:pt idx="1856">
                  <c:v>265</c:v>
                </c:pt>
                <c:pt idx="1857">
                  <c:v>265</c:v>
                </c:pt>
                <c:pt idx="1858">
                  <c:v>265</c:v>
                </c:pt>
                <c:pt idx="1859">
                  <c:v>265</c:v>
                </c:pt>
                <c:pt idx="1860">
                  <c:v>265</c:v>
                </c:pt>
                <c:pt idx="1861">
                  <c:v>265</c:v>
                </c:pt>
                <c:pt idx="1862">
                  <c:v>265</c:v>
                </c:pt>
                <c:pt idx="1863">
                  <c:v>265</c:v>
                </c:pt>
                <c:pt idx="1864">
                  <c:v>265</c:v>
                </c:pt>
                <c:pt idx="1865">
                  <c:v>265</c:v>
                </c:pt>
                <c:pt idx="1866">
                  <c:v>265</c:v>
                </c:pt>
                <c:pt idx="1867">
                  <c:v>265</c:v>
                </c:pt>
                <c:pt idx="1868">
                  <c:v>265</c:v>
                </c:pt>
                <c:pt idx="1869">
                  <c:v>265</c:v>
                </c:pt>
                <c:pt idx="1870">
                  <c:v>265</c:v>
                </c:pt>
                <c:pt idx="1871">
                  <c:v>265</c:v>
                </c:pt>
                <c:pt idx="1872">
                  <c:v>265</c:v>
                </c:pt>
                <c:pt idx="1873">
                  <c:v>265</c:v>
                </c:pt>
                <c:pt idx="1874">
                  <c:v>265</c:v>
                </c:pt>
                <c:pt idx="1875">
                  <c:v>265</c:v>
                </c:pt>
                <c:pt idx="1876">
                  <c:v>265</c:v>
                </c:pt>
                <c:pt idx="1877">
                  <c:v>265</c:v>
                </c:pt>
                <c:pt idx="1878">
                  <c:v>265</c:v>
                </c:pt>
                <c:pt idx="1879">
                  <c:v>265</c:v>
                </c:pt>
                <c:pt idx="1880">
                  <c:v>265</c:v>
                </c:pt>
                <c:pt idx="1881">
                  <c:v>265</c:v>
                </c:pt>
                <c:pt idx="1882">
                  <c:v>265</c:v>
                </c:pt>
                <c:pt idx="1883">
                  <c:v>265</c:v>
                </c:pt>
                <c:pt idx="1884">
                  <c:v>265</c:v>
                </c:pt>
                <c:pt idx="1885">
                  <c:v>265</c:v>
                </c:pt>
                <c:pt idx="1886">
                  <c:v>265</c:v>
                </c:pt>
                <c:pt idx="1887">
                  <c:v>265</c:v>
                </c:pt>
                <c:pt idx="1888">
                  <c:v>265</c:v>
                </c:pt>
                <c:pt idx="1889">
                  <c:v>265</c:v>
                </c:pt>
                <c:pt idx="1890">
                  <c:v>265</c:v>
                </c:pt>
                <c:pt idx="1891">
                  <c:v>265</c:v>
                </c:pt>
                <c:pt idx="1892">
                  <c:v>265</c:v>
                </c:pt>
                <c:pt idx="1893">
                  <c:v>265</c:v>
                </c:pt>
                <c:pt idx="1894">
                  <c:v>265</c:v>
                </c:pt>
                <c:pt idx="1895">
                  <c:v>265</c:v>
                </c:pt>
                <c:pt idx="1896">
                  <c:v>265</c:v>
                </c:pt>
                <c:pt idx="1897">
                  <c:v>265</c:v>
                </c:pt>
                <c:pt idx="1898">
                  <c:v>265</c:v>
                </c:pt>
                <c:pt idx="1899">
                  <c:v>265</c:v>
                </c:pt>
                <c:pt idx="1900">
                  <c:v>265</c:v>
                </c:pt>
                <c:pt idx="1901">
                  <c:v>265</c:v>
                </c:pt>
                <c:pt idx="1902">
                  <c:v>265</c:v>
                </c:pt>
                <c:pt idx="1903">
                  <c:v>265</c:v>
                </c:pt>
                <c:pt idx="1904">
                  <c:v>265</c:v>
                </c:pt>
                <c:pt idx="1905">
                  <c:v>265</c:v>
                </c:pt>
                <c:pt idx="1906">
                  <c:v>265</c:v>
                </c:pt>
                <c:pt idx="1907">
                  <c:v>265</c:v>
                </c:pt>
                <c:pt idx="1908">
                  <c:v>265</c:v>
                </c:pt>
                <c:pt idx="1909">
                  <c:v>265</c:v>
                </c:pt>
                <c:pt idx="1910">
                  <c:v>265</c:v>
                </c:pt>
                <c:pt idx="1911">
                  <c:v>265</c:v>
                </c:pt>
                <c:pt idx="1912">
                  <c:v>265</c:v>
                </c:pt>
                <c:pt idx="1913">
                  <c:v>265</c:v>
                </c:pt>
                <c:pt idx="1914">
                  <c:v>265</c:v>
                </c:pt>
                <c:pt idx="1915">
                  <c:v>265</c:v>
                </c:pt>
                <c:pt idx="1916">
                  <c:v>265</c:v>
                </c:pt>
                <c:pt idx="1917">
                  <c:v>265</c:v>
                </c:pt>
                <c:pt idx="1918">
                  <c:v>265</c:v>
                </c:pt>
                <c:pt idx="1919">
                  <c:v>265</c:v>
                </c:pt>
                <c:pt idx="1920">
                  <c:v>265</c:v>
                </c:pt>
                <c:pt idx="1921">
                  <c:v>265</c:v>
                </c:pt>
                <c:pt idx="1922">
                  <c:v>265</c:v>
                </c:pt>
                <c:pt idx="1923">
                  <c:v>265</c:v>
                </c:pt>
                <c:pt idx="1924">
                  <c:v>265</c:v>
                </c:pt>
                <c:pt idx="1925">
                  <c:v>265</c:v>
                </c:pt>
                <c:pt idx="1926">
                  <c:v>265</c:v>
                </c:pt>
                <c:pt idx="1927">
                  <c:v>265</c:v>
                </c:pt>
                <c:pt idx="1928">
                  <c:v>265</c:v>
                </c:pt>
                <c:pt idx="1929">
                  <c:v>265</c:v>
                </c:pt>
                <c:pt idx="1930">
                  <c:v>265</c:v>
                </c:pt>
                <c:pt idx="1931">
                  <c:v>265</c:v>
                </c:pt>
                <c:pt idx="1932">
                  <c:v>265</c:v>
                </c:pt>
                <c:pt idx="1933">
                  <c:v>265</c:v>
                </c:pt>
                <c:pt idx="1934">
                  <c:v>265</c:v>
                </c:pt>
                <c:pt idx="1935">
                  <c:v>265</c:v>
                </c:pt>
                <c:pt idx="1936">
                  <c:v>265</c:v>
                </c:pt>
                <c:pt idx="1937">
                  <c:v>265</c:v>
                </c:pt>
                <c:pt idx="1938">
                  <c:v>265</c:v>
                </c:pt>
                <c:pt idx="1939">
                  <c:v>265</c:v>
                </c:pt>
                <c:pt idx="1940">
                  <c:v>265</c:v>
                </c:pt>
                <c:pt idx="1941">
                  <c:v>265</c:v>
                </c:pt>
                <c:pt idx="1942">
                  <c:v>265</c:v>
                </c:pt>
                <c:pt idx="1943">
                  <c:v>265</c:v>
                </c:pt>
                <c:pt idx="1944">
                  <c:v>265</c:v>
                </c:pt>
                <c:pt idx="1945">
                  <c:v>265</c:v>
                </c:pt>
                <c:pt idx="1946">
                  <c:v>265</c:v>
                </c:pt>
                <c:pt idx="1947">
                  <c:v>265</c:v>
                </c:pt>
                <c:pt idx="1948">
                  <c:v>265</c:v>
                </c:pt>
                <c:pt idx="1949">
                  <c:v>265</c:v>
                </c:pt>
                <c:pt idx="1950">
                  <c:v>265</c:v>
                </c:pt>
                <c:pt idx="1951">
                  <c:v>265</c:v>
                </c:pt>
                <c:pt idx="1952">
                  <c:v>265</c:v>
                </c:pt>
                <c:pt idx="1953">
                  <c:v>265</c:v>
                </c:pt>
                <c:pt idx="1954">
                  <c:v>265</c:v>
                </c:pt>
                <c:pt idx="1955">
                  <c:v>265</c:v>
                </c:pt>
                <c:pt idx="1956">
                  <c:v>265</c:v>
                </c:pt>
                <c:pt idx="1957">
                  <c:v>265</c:v>
                </c:pt>
                <c:pt idx="1958">
                  <c:v>265</c:v>
                </c:pt>
                <c:pt idx="1959">
                  <c:v>265</c:v>
                </c:pt>
                <c:pt idx="1960">
                  <c:v>265</c:v>
                </c:pt>
                <c:pt idx="1961">
                  <c:v>265</c:v>
                </c:pt>
                <c:pt idx="1962">
                  <c:v>265</c:v>
                </c:pt>
                <c:pt idx="1963">
                  <c:v>265</c:v>
                </c:pt>
                <c:pt idx="1964">
                  <c:v>265</c:v>
                </c:pt>
                <c:pt idx="1965">
                  <c:v>265</c:v>
                </c:pt>
                <c:pt idx="1966">
                  <c:v>265</c:v>
                </c:pt>
                <c:pt idx="1967">
                  <c:v>265</c:v>
                </c:pt>
                <c:pt idx="1968">
                  <c:v>265</c:v>
                </c:pt>
                <c:pt idx="1969">
                  <c:v>265</c:v>
                </c:pt>
                <c:pt idx="1970">
                  <c:v>265</c:v>
                </c:pt>
                <c:pt idx="1971">
                  <c:v>265</c:v>
                </c:pt>
                <c:pt idx="1972">
                  <c:v>265</c:v>
                </c:pt>
                <c:pt idx="1973">
                  <c:v>265</c:v>
                </c:pt>
                <c:pt idx="1974">
                  <c:v>265</c:v>
                </c:pt>
                <c:pt idx="1975">
                  <c:v>265</c:v>
                </c:pt>
                <c:pt idx="1976">
                  <c:v>265</c:v>
                </c:pt>
                <c:pt idx="1977">
                  <c:v>265</c:v>
                </c:pt>
                <c:pt idx="1978">
                  <c:v>265</c:v>
                </c:pt>
                <c:pt idx="1979">
                  <c:v>265</c:v>
                </c:pt>
                <c:pt idx="1980">
                  <c:v>265</c:v>
                </c:pt>
                <c:pt idx="1981">
                  <c:v>265</c:v>
                </c:pt>
                <c:pt idx="1982">
                  <c:v>265</c:v>
                </c:pt>
                <c:pt idx="1983">
                  <c:v>265</c:v>
                </c:pt>
                <c:pt idx="1984">
                  <c:v>265</c:v>
                </c:pt>
                <c:pt idx="1985">
                  <c:v>265</c:v>
                </c:pt>
                <c:pt idx="1986">
                  <c:v>265</c:v>
                </c:pt>
                <c:pt idx="1987">
                  <c:v>265</c:v>
                </c:pt>
                <c:pt idx="1988">
                  <c:v>265</c:v>
                </c:pt>
                <c:pt idx="1989">
                  <c:v>265</c:v>
                </c:pt>
                <c:pt idx="1990">
                  <c:v>265</c:v>
                </c:pt>
                <c:pt idx="1991">
                  <c:v>265</c:v>
                </c:pt>
                <c:pt idx="1992">
                  <c:v>265</c:v>
                </c:pt>
                <c:pt idx="1993">
                  <c:v>265</c:v>
                </c:pt>
                <c:pt idx="1994">
                  <c:v>265</c:v>
                </c:pt>
                <c:pt idx="1995">
                  <c:v>265</c:v>
                </c:pt>
                <c:pt idx="1996">
                  <c:v>265</c:v>
                </c:pt>
                <c:pt idx="1997">
                  <c:v>265</c:v>
                </c:pt>
                <c:pt idx="1998">
                  <c:v>265</c:v>
                </c:pt>
                <c:pt idx="1999">
                  <c:v>265</c:v>
                </c:pt>
                <c:pt idx="2000">
                  <c:v>265</c:v>
                </c:pt>
                <c:pt idx="2001">
                  <c:v>265</c:v>
                </c:pt>
                <c:pt idx="2002">
                  <c:v>265</c:v>
                </c:pt>
                <c:pt idx="2003">
                  <c:v>265</c:v>
                </c:pt>
                <c:pt idx="2004">
                  <c:v>265</c:v>
                </c:pt>
                <c:pt idx="2005">
                  <c:v>265</c:v>
                </c:pt>
                <c:pt idx="2006">
                  <c:v>265</c:v>
                </c:pt>
                <c:pt idx="2007">
                  <c:v>265</c:v>
                </c:pt>
                <c:pt idx="2008">
                  <c:v>265</c:v>
                </c:pt>
                <c:pt idx="2009">
                  <c:v>265</c:v>
                </c:pt>
                <c:pt idx="2010">
                  <c:v>265</c:v>
                </c:pt>
                <c:pt idx="2011">
                  <c:v>265</c:v>
                </c:pt>
                <c:pt idx="2012">
                  <c:v>265</c:v>
                </c:pt>
                <c:pt idx="2013">
                  <c:v>265</c:v>
                </c:pt>
                <c:pt idx="2014">
                  <c:v>265</c:v>
                </c:pt>
                <c:pt idx="2015">
                  <c:v>265</c:v>
                </c:pt>
                <c:pt idx="2016">
                  <c:v>265</c:v>
                </c:pt>
                <c:pt idx="2017">
                  <c:v>265</c:v>
                </c:pt>
                <c:pt idx="2018">
                  <c:v>265</c:v>
                </c:pt>
                <c:pt idx="2019">
                  <c:v>265</c:v>
                </c:pt>
                <c:pt idx="2020">
                  <c:v>265</c:v>
                </c:pt>
                <c:pt idx="2021">
                  <c:v>265</c:v>
                </c:pt>
                <c:pt idx="2022">
                  <c:v>265</c:v>
                </c:pt>
                <c:pt idx="2023">
                  <c:v>265</c:v>
                </c:pt>
                <c:pt idx="2024">
                  <c:v>265</c:v>
                </c:pt>
                <c:pt idx="2025">
                  <c:v>265</c:v>
                </c:pt>
                <c:pt idx="2026">
                  <c:v>265</c:v>
                </c:pt>
                <c:pt idx="2027">
                  <c:v>265</c:v>
                </c:pt>
                <c:pt idx="2028">
                  <c:v>265</c:v>
                </c:pt>
                <c:pt idx="2029">
                  <c:v>265</c:v>
                </c:pt>
                <c:pt idx="2030">
                  <c:v>265</c:v>
                </c:pt>
                <c:pt idx="2031">
                  <c:v>265</c:v>
                </c:pt>
                <c:pt idx="2032">
                  <c:v>265</c:v>
                </c:pt>
                <c:pt idx="2033">
                  <c:v>265</c:v>
                </c:pt>
                <c:pt idx="2034">
                  <c:v>265</c:v>
                </c:pt>
                <c:pt idx="2035">
                  <c:v>265</c:v>
                </c:pt>
                <c:pt idx="2036">
                  <c:v>265</c:v>
                </c:pt>
                <c:pt idx="2037">
                  <c:v>265</c:v>
                </c:pt>
                <c:pt idx="2038">
                  <c:v>265</c:v>
                </c:pt>
                <c:pt idx="2039">
                  <c:v>265</c:v>
                </c:pt>
                <c:pt idx="2040">
                  <c:v>265</c:v>
                </c:pt>
                <c:pt idx="2041">
                  <c:v>265</c:v>
                </c:pt>
                <c:pt idx="2042">
                  <c:v>265</c:v>
                </c:pt>
                <c:pt idx="2043">
                  <c:v>265</c:v>
                </c:pt>
                <c:pt idx="2044">
                  <c:v>265</c:v>
                </c:pt>
                <c:pt idx="2045">
                  <c:v>265</c:v>
                </c:pt>
                <c:pt idx="2046">
                  <c:v>265</c:v>
                </c:pt>
                <c:pt idx="2047">
                  <c:v>265</c:v>
                </c:pt>
                <c:pt idx="2048">
                  <c:v>265</c:v>
                </c:pt>
                <c:pt idx="2049">
                  <c:v>265</c:v>
                </c:pt>
                <c:pt idx="2050">
                  <c:v>265</c:v>
                </c:pt>
                <c:pt idx="2051">
                  <c:v>265</c:v>
                </c:pt>
                <c:pt idx="2052">
                  <c:v>265</c:v>
                </c:pt>
                <c:pt idx="2053">
                  <c:v>265</c:v>
                </c:pt>
                <c:pt idx="2054">
                  <c:v>265</c:v>
                </c:pt>
                <c:pt idx="2055">
                  <c:v>265</c:v>
                </c:pt>
                <c:pt idx="2056">
                  <c:v>265</c:v>
                </c:pt>
                <c:pt idx="2057">
                  <c:v>265</c:v>
                </c:pt>
                <c:pt idx="2058">
                  <c:v>265</c:v>
                </c:pt>
                <c:pt idx="2059">
                  <c:v>265</c:v>
                </c:pt>
                <c:pt idx="2060">
                  <c:v>265</c:v>
                </c:pt>
                <c:pt idx="2061">
                  <c:v>265</c:v>
                </c:pt>
                <c:pt idx="2062">
                  <c:v>265</c:v>
                </c:pt>
                <c:pt idx="2063">
                  <c:v>265</c:v>
                </c:pt>
                <c:pt idx="2064">
                  <c:v>265</c:v>
                </c:pt>
                <c:pt idx="2065">
                  <c:v>265</c:v>
                </c:pt>
                <c:pt idx="2066">
                  <c:v>265</c:v>
                </c:pt>
                <c:pt idx="2067">
                  <c:v>265</c:v>
                </c:pt>
                <c:pt idx="2068">
                  <c:v>265</c:v>
                </c:pt>
                <c:pt idx="2069">
                  <c:v>265</c:v>
                </c:pt>
                <c:pt idx="2070">
                  <c:v>265</c:v>
                </c:pt>
                <c:pt idx="2071">
                  <c:v>265</c:v>
                </c:pt>
                <c:pt idx="2072">
                  <c:v>265</c:v>
                </c:pt>
                <c:pt idx="2073">
                  <c:v>265</c:v>
                </c:pt>
                <c:pt idx="2074">
                  <c:v>265</c:v>
                </c:pt>
                <c:pt idx="2075">
                  <c:v>265</c:v>
                </c:pt>
                <c:pt idx="2076">
                  <c:v>265</c:v>
                </c:pt>
                <c:pt idx="2077">
                  <c:v>265</c:v>
                </c:pt>
                <c:pt idx="2078">
                  <c:v>265</c:v>
                </c:pt>
                <c:pt idx="2079">
                  <c:v>265</c:v>
                </c:pt>
                <c:pt idx="2080">
                  <c:v>265</c:v>
                </c:pt>
                <c:pt idx="2081">
                  <c:v>265</c:v>
                </c:pt>
                <c:pt idx="2082">
                  <c:v>265</c:v>
                </c:pt>
                <c:pt idx="2083">
                  <c:v>265</c:v>
                </c:pt>
                <c:pt idx="2084">
                  <c:v>265</c:v>
                </c:pt>
                <c:pt idx="2085">
                  <c:v>265</c:v>
                </c:pt>
                <c:pt idx="2086">
                  <c:v>265</c:v>
                </c:pt>
                <c:pt idx="2087">
                  <c:v>265</c:v>
                </c:pt>
                <c:pt idx="2088">
                  <c:v>265</c:v>
                </c:pt>
                <c:pt idx="2089">
                  <c:v>265</c:v>
                </c:pt>
                <c:pt idx="2090">
                  <c:v>265</c:v>
                </c:pt>
                <c:pt idx="2091">
                  <c:v>265</c:v>
                </c:pt>
                <c:pt idx="2092">
                  <c:v>265</c:v>
                </c:pt>
                <c:pt idx="2093">
                  <c:v>265</c:v>
                </c:pt>
                <c:pt idx="2094">
                  <c:v>265</c:v>
                </c:pt>
                <c:pt idx="2095">
                  <c:v>265</c:v>
                </c:pt>
                <c:pt idx="2096">
                  <c:v>265</c:v>
                </c:pt>
                <c:pt idx="2097">
                  <c:v>265</c:v>
                </c:pt>
                <c:pt idx="2098">
                  <c:v>265</c:v>
                </c:pt>
                <c:pt idx="2099">
                  <c:v>265</c:v>
                </c:pt>
                <c:pt idx="2100">
                  <c:v>265</c:v>
                </c:pt>
                <c:pt idx="2101">
                  <c:v>265</c:v>
                </c:pt>
                <c:pt idx="2102">
                  <c:v>265</c:v>
                </c:pt>
                <c:pt idx="2103">
                  <c:v>265</c:v>
                </c:pt>
                <c:pt idx="2104">
                  <c:v>265</c:v>
                </c:pt>
                <c:pt idx="2105">
                  <c:v>265</c:v>
                </c:pt>
                <c:pt idx="2106">
                  <c:v>265</c:v>
                </c:pt>
                <c:pt idx="2107">
                  <c:v>265</c:v>
                </c:pt>
                <c:pt idx="2108">
                  <c:v>265</c:v>
                </c:pt>
                <c:pt idx="2109">
                  <c:v>265</c:v>
                </c:pt>
                <c:pt idx="2110">
                  <c:v>265</c:v>
                </c:pt>
                <c:pt idx="2111">
                  <c:v>265</c:v>
                </c:pt>
                <c:pt idx="2112">
                  <c:v>265</c:v>
                </c:pt>
                <c:pt idx="2113">
                  <c:v>265</c:v>
                </c:pt>
                <c:pt idx="2114">
                  <c:v>265</c:v>
                </c:pt>
                <c:pt idx="2115">
                  <c:v>265</c:v>
                </c:pt>
                <c:pt idx="2116">
                  <c:v>265</c:v>
                </c:pt>
                <c:pt idx="2117">
                  <c:v>265</c:v>
                </c:pt>
                <c:pt idx="2118">
                  <c:v>265</c:v>
                </c:pt>
                <c:pt idx="2119">
                  <c:v>265</c:v>
                </c:pt>
                <c:pt idx="2120">
                  <c:v>265</c:v>
                </c:pt>
                <c:pt idx="2121">
                  <c:v>265</c:v>
                </c:pt>
                <c:pt idx="2122">
                  <c:v>265</c:v>
                </c:pt>
                <c:pt idx="2123">
                  <c:v>265</c:v>
                </c:pt>
                <c:pt idx="2124">
                  <c:v>265</c:v>
                </c:pt>
                <c:pt idx="2125">
                  <c:v>265</c:v>
                </c:pt>
                <c:pt idx="2126">
                  <c:v>265</c:v>
                </c:pt>
                <c:pt idx="2127">
                  <c:v>265</c:v>
                </c:pt>
                <c:pt idx="2128">
                  <c:v>265</c:v>
                </c:pt>
                <c:pt idx="2129">
                  <c:v>265</c:v>
                </c:pt>
                <c:pt idx="2130">
                  <c:v>265</c:v>
                </c:pt>
                <c:pt idx="2131">
                  <c:v>265</c:v>
                </c:pt>
                <c:pt idx="2132">
                  <c:v>265</c:v>
                </c:pt>
                <c:pt idx="2133">
                  <c:v>265</c:v>
                </c:pt>
                <c:pt idx="2134">
                  <c:v>265</c:v>
                </c:pt>
                <c:pt idx="2135">
                  <c:v>265</c:v>
                </c:pt>
                <c:pt idx="2136">
                  <c:v>265</c:v>
                </c:pt>
                <c:pt idx="2137">
                  <c:v>265</c:v>
                </c:pt>
                <c:pt idx="2138">
                  <c:v>265</c:v>
                </c:pt>
                <c:pt idx="2139">
                  <c:v>265</c:v>
                </c:pt>
                <c:pt idx="2140">
                  <c:v>265</c:v>
                </c:pt>
                <c:pt idx="2141">
                  <c:v>265</c:v>
                </c:pt>
                <c:pt idx="2142">
                  <c:v>265</c:v>
                </c:pt>
                <c:pt idx="2143">
                  <c:v>265</c:v>
                </c:pt>
                <c:pt idx="2144">
                  <c:v>265</c:v>
                </c:pt>
                <c:pt idx="2145">
                  <c:v>265</c:v>
                </c:pt>
                <c:pt idx="2146">
                  <c:v>265</c:v>
                </c:pt>
                <c:pt idx="2147">
                  <c:v>265</c:v>
                </c:pt>
                <c:pt idx="2148">
                  <c:v>265</c:v>
                </c:pt>
                <c:pt idx="2149">
                  <c:v>265</c:v>
                </c:pt>
                <c:pt idx="2150">
                  <c:v>265</c:v>
                </c:pt>
                <c:pt idx="2151">
                  <c:v>265</c:v>
                </c:pt>
                <c:pt idx="2152">
                  <c:v>265</c:v>
                </c:pt>
                <c:pt idx="2153">
                  <c:v>265</c:v>
                </c:pt>
                <c:pt idx="2154">
                  <c:v>265</c:v>
                </c:pt>
                <c:pt idx="2155">
                  <c:v>265</c:v>
                </c:pt>
                <c:pt idx="2156">
                  <c:v>265</c:v>
                </c:pt>
                <c:pt idx="2157">
                  <c:v>265</c:v>
                </c:pt>
                <c:pt idx="2158">
                  <c:v>265</c:v>
                </c:pt>
                <c:pt idx="2159">
                  <c:v>265</c:v>
                </c:pt>
                <c:pt idx="2160">
                  <c:v>265</c:v>
                </c:pt>
                <c:pt idx="2161">
                  <c:v>265</c:v>
                </c:pt>
                <c:pt idx="2162">
                  <c:v>265</c:v>
                </c:pt>
                <c:pt idx="2163">
                  <c:v>265</c:v>
                </c:pt>
                <c:pt idx="2164">
                  <c:v>265</c:v>
                </c:pt>
                <c:pt idx="2165">
                  <c:v>265</c:v>
                </c:pt>
                <c:pt idx="2166">
                  <c:v>265</c:v>
                </c:pt>
                <c:pt idx="2167">
                  <c:v>265</c:v>
                </c:pt>
                <c:pt idx="2168">
                  <c:v>265</c:v>
                </c:pt>
                <c:pt idx="2169">
                  <c:v>265</c:v>
                </c:pt>
                <c:pt idx="2170">
                  <c:v>265</c:v>
                </c:pt>
                <c:pt idx="2171">
                  <c:v>265</c:v>
                </c:pt>
                <c:pt idx="2172">
                  <c:v>265</c:v>
                </c:pt>
                <c:pt idx="2173">
                  <c:v>265</c:v>
                </c:pt>
                <c:pt idx="2174">
                  <c:v>265</c:v>
                </c:pt>
                <c:pt idx="2175">
                  <c:v>265</c:v>
                </c:pt>
                <c:pt idx="2176">
                  <c:v>265</c:v>
                </c:pt>
                <c:pt idx="2177">
                  <c:v>265</c:v>
                </c:pt>
                <c:pt idx="2178">
                  <c:v>265</c:v>
                </c:pt>
                <c:pt idx="2179">
                  <c:v>265</c:v>
                </c:pt>
                <c:pt idx="2180">
                  <c:v>265</c:v>
                </c:pt>
                <c:pt idx="2181">
                  <c:v>265</c:v>
                </c:pt>
                <c:pt idx="2182">
                  <c:v>265</c:v>
                </c:pt>
                <c:pt idx="2183">
                  <c:v>265</c:v>
                </c:pt>
                <c:pt idx="2184">
                  <c:v>265</c:v>
                </c:pt>
                <c:pt idx="2185">
                  <c:v>265</c:v>
                </c:pt>
                <c:pt idx="2186">
                  <c:v>265</c:v>
                </c:pt>
                <c:pt idx="2187">
                  <c:v>265</c:v>
                </c:pt>
                <c:pt idx="2188">
                  <c:v>265</c:v>
                </c:pt>
                <c:pt idx="2189">
                  <c:v>265</c:v>
                </c:pt>
                <c:pt idx="2190">
                  <c:v>265</c:v>
                </c:pt>
                <c:pt idx="2191">
                  <c:v>265</c:v>
                </c:pt>
                <c:pt idx="2192">
                  <c:v>265</c:v>
                </c:pt>
                <c:pt idx="2193">
                  <c:v>265</c:v>
                </c:pt>
                <c:pt idx="2194">
                  <c:v>265</c:v>
                </c:pt>
                <c:pt idx="2195">
                  <c:v>265</c:v>
                </c:pt>
                <c:pt idx="2196">
                  <c:v>265</c:v>
                </c:pt>
                <c:pt idx="2197">
                  <c:v>265</c:v>
                </c:pt>
                <c:pt idx="2198">
                  <c:v>265</c:v>
                </c:pt>
                <c:pt idx="2199">
                  <c:v>265</c:v>
                </c:pt>
                <c:pt idx="2200">
                  <c:v>265</c:v>
                </c:pt>
                <c:pt idx="2201">
                  <c:v>265</c:v>
                </c:pt>
                <c:pt idx="2202">
                  <c:v>265</c:v>
                </c:pt>
                <c:pt idx="2203">
                  <c:v>265</c:v>
                </c:pt>
                <c:pt idx="2204">
                  <c:v>265</c:v>
                </c:pt>
                <c:pt idx="2205">
                  <c:v>265</c:v>
                </c:pt>
                <c:pt idx="2206">
                  <c:v>265</c:v>
                </c:pt>
                <c:pt idx="2207">
                  <c:v>265</c:v>
                </c:pt>
                <c:pt idx="2208">
                  <c:v>265</c:v>
                </c:pt>
                <c:pt idx="2209">
                  <c:v>265</c:v>
                </c:pt>
                <c:pt idx="2210">
                  <c:v>265</c:v>
                </c:pt>
                <c:pt idx="2211">
                  <c:v>265</c:v>
                </c:pt>
                <c:pt idx="2212">
                  <c:v>265</c:v>
                </c:pt>
                <c:pt idx="2213">
                  <c:v>265</c:v>
                </c:pt>
                <c:pt idx="2214">
                  <c:v>265</c:v>
                </c:pt>
                <c:pt idx="2215">
                  <c:v>265</c:v>
                </c:pt>
                <c:pt idx="2216">
                  <c:v>265</c:v>
                </c:pt>
                <c:pt idx="2217">
                  <c:v>265</c:v>
                </c:pt>
                <c:pt idx="2218">
                  <c:v>265</c:v>
                </c:pt>
                <c:pt idx="2219">
                  <c:v>265</c:v>
                </c:pt>
                <c:pt idx="2220">
                  <c:v>265</c:v>
                </c:pt>
                <c:pt idx="2221">
                  <c:v>265</c:v>
                </c:pt>
                <c:pt idx="2222">
                  <c:v>265</c:v>
                </c:pt>
                <c:pt idx="2223">
                  <c:v>265</c:v>
                </c:pt>
                <c:pt idx="2224">
                  <c:v>265</c:v>
                </c:pt>
                <c:pt idx="2225">
                  <c:v>265</c:v>
                </c:pt>
                <c:pt idx="2226">
                  <c:v>265</c:v>
                </c:pt>
                <c:pt idx="2227">
                  <c:v>265</c:v>
                </c:pt>
                <c:pt idx="2228">
                  <c:v>265</c:v>
                </c:pt>
                <c:pt idx="2229">
                  <c:v>265</c:v>
                </c:pt>
                <c:pt idx="2230">
                  <c:v>265</c:v>
                </c:pt>
                <c:pt idx="2231">
                  <c:v>265</c:v>
                </c:pt>
                <c:pt idx="2232">
                  <c:v>265</c:v>
                </c:pt>
                <c:pt idx="2233">
                  <c:v>265</c:v>
                </c:pt>
                <c:pt idx="2234">
                  <c:v>265</c:v>
                </c:pt>
                <c:pt idx="2235">
                  <c:v>265</c:v>
                </c:pt>
                <c:pt idx="2236">
                  <c:v>265</c:v>
                </c:pt>
                <c:pt idx="2237">
                  <c:v>265</c:v>
                </c:pt>
                <c:pt idx="2238">
                  <c:v>265</c:v>
                </c:pt>
                <c:pt idx="2239">
                  <c:v>265</c:v>
                </c:pt>
                <c:pt idx="2240">
                  <c:v>265</c:v>
                </c:pt>
                <c:pt idx="2241">
                  <c:v>265</c:v>
                </c:pt>
                <c:pt idx="2242">
                  <c:v>265</c:v>
                </c:pt>
                <c:pt idx="2243">
                  <c:v>265</c:v>
                </c:pt>
                <c:pt idx="2244">
                  <c:v>265</c:v>
                </c:pt>
                <c:pt idx="2245">
                  <c:v>265</c:v>
                </c:pt>
                <c:pt idx="2246">
                  <c:v>265</c:v>
                </c:pt>
                <c:pt idx="2247">
                  <c:v>265</c:v>
                </c:pt>
                <c:pt idx="2248">
                  <c:v>265</c:v>
                </c:pt>
                <c:pt idx="2249">
                  <c:v>265</c:v>
                </c:pt>
                <c:pt idx="2250">
                  <c:v>265</c:v>
                </c:pt>
                <c:pt idx="2251">
                  <c:v>265</c:v>
                </c:pt>
                <c:pt idx="2252">
                  <c:v>265</c:v>
                </c:pt>
                <c:pt idx="2253">
                  <c:v>265</c:v>
                </c:pt>
                <c:pt idx="2254">
                  <c:v>265</c:v>
                </c:pt>
                <c:pt idx="2255">
                  <c:v>265</c:v>
                </c:pt>
                <c:pt idx="2256">
                  <c:v>265</c:v>
                </c:pt>
                <c:pt idx="2257">
                  <c:v>265</c:v>
                </c:pt>
                <c:pt idx="2258">
                  <c:v>265</c:v>
                </c:pt>
                <c:pt idx="2259">
                  <c:v>265</c:v>
                </c:pt>
                <c:pt idx="2260">
                  <c:v>265</c:v>
                </c:pt>
                <c:pt idx="2261">
                  <c:v>265</c:v>
                </c:pt>
                <c:pt idx="2262">
                  <c:v>265</c:v>
                </c:pt>
                <c:pt idx="2263">
                  <c:v>265</c:v>
                </c:pt>
                <c:pt idx="2264">
                  <c:v>265</c:v>
                </c:pt>
                <c:pt idx="2265">
                  <c:v>265</c:v>
                </c:pt>
                <c:pt idx="2266">
                  <c:v>265</c:v>
                </c:pt>
                <c:pt idx="2267">
                  <c:v>265</c:v>
                </c:pt>
                <c:pt idx="2268">
                  <c:v>265</c:v>
                </c:pt>
                <c:pt idx="2269">
                  <c:v>265</c:v>
                </c:pt>
                <c:pt idx="2270">
                  <c:v>265</c:v>
                </c:pt>
                <c:pt idx="2271">
                  <c:v>265</c:v>
                </c:pt>
                <c:pt idx="2272">
                  <c:v>265</c:v>
                </c:pt>
                <c:pt idx="2273">
                  <c:v>265</c:v>
                </c:pt>
                <c:pt idx="2274">
                  <c:v>265</c:v>
                </c:pt>
                <c:pt idx="2275">
                  <c:v>265</c:v>
                </c:pt>
                <c:pt idx="2276">
                  <c:v>265</c:v>
                </c:pt>
                <c:pt idx="2277">
                  <c:v>265</c:v>
                </c:pt>
                <c:pt idx="2278">
                  <c:v>265</c:v>
                </c:pt>
                <c:pt idx="2279">
                  <c:v>265</c:v>
                </c:pt>
                <c:pt idx="2280">
                  <c:v>265</c:v>
                </c:pt>
                <c:pt idx="2281">
                  <c:v>265</c:v>
                </c:pt>
                <c:pt idx="2282">
                  <c:v>265</c:v>
                </c:pt>
                <c:pt idx="2283">
                  <c:v>265</c:v>
                </c:pt>
                <c:pt idx="2284">
                  <c:v>265</c:v>
                </c:pt>
                <c:pt idx="2285">
                  <c:v>265</c:v>
                </c:pt>
                <c:pt idx="2286">
                  <c:v>265</c:v>
                </c:pt>
                <c:pt idx="2287">
                  <c:v>265</c:v>
                </c:pt>
                <c:pt idx="2288">
                  <c:v>265</c:v>
                </c:pt>
                <c:pt idx="2289">
                  <c:v>265</c:v>
                </c:pt>
                <c:pt idx="2290">
                  <c:v>265</c:v>
                </c:pt>
                <c:pt idx="2291">
                  <c:v>265</c:v>
                </c:pt>
                <c:pt idx="2292">
                  <c:v>265</c:v>
                </c:pt>
                <c:pt idx="2293">
                  <c:v>265</c:v>
                </c:pt>
                <c:pt idx="2294">
                  <c:v>265</c:v>
                </c:pt>
                <c:pt idx="2295">
                  <c:v>265</c:v>
                </c:pt>
                <c:pt idx="2296">
                  <c:v>265</c:v>
                </c:pt>
                <c:pt idx="2297">
                  <c:v>265</c:v>
                </c:pt>
                <c:pt idx="2298">
                  <c:v>265</c:v>
                </c:pt>
                <c:pt idx="2299">
                  <c:v>265</c:v>
                </c:pt>
                <c:pt idx="2300">
                  <c:v>265</c:v>
                </c:pt>
                <c:pt idx="2301">
                  <c:v>265</c:v>
                </c:pt>
                <c:pt idx="2302">
                  <c:v>265</c:v>
                </c:pt>
                <c:pt idx="2303">
                  <c:v>265</c:v>
                </c:pt>
                <c:pt idx="2304">
                  <c:v>265</c:v>
                </c:pt>
                <c:pt idx="2305">
                  <c:v>265</c:v>
                </c:pt>
                <c:pt idx="2306">
                  <c:v>265</c:v>
                </c:pt>
                <c:pt idx="2307">
                  <c:v>265</c:v>
                </c:pt>
                <c:pt idx="2308">
                  <c:v>265</c:v>
                </c:pt>
                <c:pt idx="2309">
                  <c:v>265</c:v>
                </c:pt>
                <c:pt idx="2310">
                  <c:v>265</c:v>
                </c:pt>
                <c:pt idx="2311">
                  <c:v>265</c:v>
                </c:pt>
                <c:pt idx="2312">
                  <c:v>265</c:v>
                </c:pt>
                <c:pt idx="2313">
                  <c:v>265</c:v>
                </c:pt>
                <c:pt idx="2314">
                  <c:v>265</c:v>
                </c:pt>
                <c:pt idx="2315">
                  <c:v>265</c:v>
                </c:pt>
                <c:pt idx="2316">
                  <c:v>265</c:v>
                </c:pt>
                <c:pt idx="2317">
                  <c:v>265</c:v>
                </c:pt>
                <c:pt idx="2318">
                  <c:v>265</c:v>
                </c:pt>
                <c:pt idx="2319">
                  <c:v>265</c:v>
                </c:pt>
                <c:pt idx="2320">
                  <c:v>265</c:v>
                </c:pt>
                <c:pt idx="2321">
                  <c:v>265</c:v>
                </c:pt>
                <c:pt idx="2322">
                  <c:v>265</c:v>
                </c:pt>
                <c:pt idx="2323">
                  <c:v>265</c:v>
                </c:pt>
                <c:pt idx="2324">
                  <c:v>265</c:v>
                </c:pt>
                <c:pt idx="2325">
                  <c:v>265</c:v>
                </c:pt>
                <c:pt idx="2326">
                  <c:v>265</c:v>
                </c:pt>
                <c:pt idx="2327">
                  <c:v>265</c:v>
                </c:pt>
                <c:pt idx="2328">
                  <c:v>265</c:v>
                </c:pt>
                <c:pt idx="2329">
                  <c:v>265</c:v>
                </c:pt>
                <c:pt idx="2330">
                  <c:v>265</c:v>
                </c:pt>
                <c:pt idx="2331">
                  <c:v>265</c:v>
                </c:pt>
                <c:pt idx="2332">
                  <c:v>265</c:v>
                </c:pt>
                <c:pt idx="2333">
                  <c:v>265</c:v>
                </c:pt>
                <c:pt idx="2334">
                  <c:v>265</c:v>
                </c:pt>
                <c:pt idx="2335">
                  <c:v>265</c:v>
                </c:pt>
                <c:pt idx="2336">
                  <c:v>265</c:v>
                </c:pt>
                <c:pt idx="2337">
                  <c:v>265</c:v>
                </c:pt>
                <c:pt idx="2338">
                  <c:v>265</c:v>
                </c:pt>
                <c:pt idx="2339">
                  <c:v>265</c:v>
                </c:pt>
                <c:pt idx="2340">
                  <c:v>265</c:v>
                </c:pt>
                <c:pt idx="2341">
                  <c:v>265</c:v>
                </c:pt>
                <c:pt idx="2342">
                  <c:v>265</c:v>
                </c:pt>
                <c:pt idx="2343">
                  <c:v>265</c:v>
                </c:pt>
                <c:pt idx="2344">
                  <c:v>265</c:v>
                </c:pt>
                <c:pt idx="2345">
                  <c:v>265</c:v>
                </c:pt>
                <c:pt idx="2346">
                  <c:v>265</c:v>
                </c:pt>
                <c:pt idx="2347">
                  <c:v>265</c:v>
                </c:pt>
                <c:pt idx="2348">
                  <c:v>265</c:v>
                </c:pt>
                <c:pt idx="2349">
                  <c:v>265</c:v>
                </c:pt>
                <c:pt idx="2350">
                  <c:v>265</c:v>
                </c:pt>
                <c:pt idx="2351">
                  <c:v>265</c:v>
                </c:pt>
                <c:pt idx="2352">
                  <c:v>265</c:v>
                </c:pt>
                <c:pt idx="2353">
                  <c:v>265</c:v>
                </c:pt>
                <c:pt idx="2354">
                  <c:v>265</c:v>
                </c:pt>
                <c:pt idx="2355">
                  <c:v>265</c:v>
                </c:pt>
                <c:pt idx="2356">
                  <c:v>265</c:v>
                </c:pt>
                <c:pt idx="2357">
                  <c:v>265</c:v>
                </c:pt>
                <c:pt idx="2358">
                  <c:v>265</c:v>
                </c:pt>
                <c:pt idx="2359">
                  <c:v>265</c:v>
                </c:pt>
                <c:pt idx="2360">
                  <c:v>265</c:v>
                </c:pt>
                <c:pt idx="2361">
                  <c:v>265</c:v>
                </c:pt>
                <c:pt idx="2362">
                  <c:v>265</c:v>
                </c:pt>
                <c:pt idx="2363">
                  <c:v>265</c:v>
                </c:pt>
                <c:pt idx="2364">
                  <c:v>265</c:v>
                </c:pt>
                <c:pt idx="2365">
                  <c:v>265</c:v>
                </c:pt>
                <c:pt idx="2366">
                  <c:v>265</c:v>
                </c:pt>
                <c:pt idx="2367">
                  <c:v>265</c:v>
                </c:pt>
                <c:pt idx="2368">
                  <c:v>265</c:v>
                </c:pt>
                <c:pt idx="2369">
                  <c:v>265</c:v>
                </c:pt>
                <c:pt idx="2370">
                  <c:v>265</c:v>
                </c:pt>
                <c:pt idx="2371">
                  <c:v>265</c:v>
                </c:pt>
                <c:pt idx="2372">
                  <c:v>265</c:v>
                </c:pt>
                <c:pt idx="2373">
                  <c:v>265</c:v>
                </c:pt>
                <c:pt idx="2374">
                  <c:v>265</c:v>
                </c:pt>
                <c:pt idx="2375">
                  <c:v>265</c:v>
                </c:pt>
                <c:pt idx="2376">
                  <c:v>265</c:v>
                </c:pt>
                <c:pt idx="2377">
                  <c:v>265</c:v>
                </c:pt>
                <c:pt idx="2378">
                  <c:v>265</c:v>
                </c:pt>
                <c:pt idx="2379">
                  <c:v>265</c:v>
                </c:pt>
                <c:pt idx="2380">
                  <c:v>265</c:v>
                </c:pt>
                <c:pt idx="2381">
                  <c:v>265</c:v>
                </c:pt>
                <c:pt idx="2382">
                  <c:v>265</c:v>
                </c:pt>
                <c:pt idx="2383">
                  <c:v>265</c:v>
                </c:pt>
                <c:pt idx="2384">
                  <c:v>265</c:v>
                </c:pt>
                <c:pt idx="2385">
                  <c:v>265</c:v>
                </c:pt>
                <c:pt idx="2386">
                  <c:v>265</c:v>
                </c:pt>
                <c:pt idx="2387">
                  <c:v>265</c:v>
                </c:pt>
                <c:pt idx="2388">
                  <c:v>265</c:v>
                </c:pt>
                <c:pt idx="2389">
                  <c:v>265</c:v>
                </c:pt>
                <c:pt idx="2390">
                  <c:v>265</c:v>
                </c:pt>
                <c:pt idx="2391">
                  <c:v>265</c:v>
                </c:pt>
                <c:pt idx="2392">
                  <c:v>265</c:v>
                </c:pt>
                <c:pt idx="2393">
                  <c:v>265</c:v>
                </c:pt>
                <c:pt idx="2394">
                  <c:v>265</c:v>
                </c:pt>
                <c:pt idx="2395">
                  <c:v>265</c:v>
                </c:pt>
                <c:pt idx="2396">
                  <c:v>265</c:v>
                </c:pt>
                <c:pt idx="2397">
                  <c:v>265</c:v>
                </c:pt>
                <c:pt idx="2398">
                  <c:v>265</c:v>
                </c:pt>
                <c:pt idx="2399">
                  <c:v>265</c:v>
                </c:pt>
                <c:pt idx="2400">
                  <c:v>265</c:v>
                </c:pt>
                <c:pt idx="2401">
                  <c:v>265</c:v>
                </c:pt>
                <c:pt idx="2402">
                  <c:v>265</c:v>
                </c:pt>
                <c:pt idx="2403">
                  <c:v>265</c:v>
                </c:pt>
                <c:pt idx="2404">
                  <c:v>265</c:v>
                </c:pt>
                <c:pt idx="2405">
                  <c:v>265</c:v>
                </c:pt>
                <c:pt idx="2406">
                  <c:v>265</c:v>
                </c:pt>
                <c:pt idx="2407">
                  <c:v>265</c:v>
                </c:pt>
                <c:pt idx="2408">
                  <c:v>265</c:v>
                </c:pt>
                <c:pt idx="2409">
                  <c:v>265</c:v>
                </c:pt>
                <c:pt idx="2410">
                  <c:v>265</c:v>
                </c:pt>
                <c:pt idx="2411">
                  <c:v>265</c:v>
                </c:pt>
                <c:pt idx="2412">
                  <c:v>265</c:v>
                </c:pt>
                <c:pt idx="2413">
                  <c:v>265</c:v>
                </c:pt>
                <c:pt idx="2414">
                  <c:v>265</c:v>
                </c:pt>
                <c:pt idx="2415">
                  <c:v>265</c:v>
                </c:pt>
                <c:pt idx="2416">
                  <c:v>265</c:v>
                </c:pt>
                <c:pt idx="2417">
                  <c:v>265</c:v>
                </c:pt>
                <c:pt idx="2418">
                  <c:v>265</c:v>
                </c:pt>
                <c:pt idx="2419">
                  <c:v>265</c:v>
                </c:pt>
                <c:pt idx="2420">
                  <c:v>265</c:v>
                </c:pt>
                <c:pt idx="2421">
                  <c:v>265</c:v>
                </c:pt>
                <c:pt idx="2422">
                  <c:v>265</c:v>
                </c:pt>
                <c:pt idx="2423">
                  <c:v>265</c:v>
                </c:pt>
                <c:pt idx="2424">
                  <c:v>265</c:v>
                </c:pt>
                <c:pt idx="2425">
                  <c:v>265</c:v>
                </c:pt>
                <c:pt idx="2426">
                  <c:v>265</c:v>
                </c:pt>
                <c:pt idx="2427">
                  <c:v>265</c:v>
                </c:pt>
                <c:pt idx="2428">
                  <c:v>265</c:v>
                </c:pt>
                <c:pt idx="2429">
                  <c:v>265</c:v>
                </c:pt>
                <c:pt idx="2430">
                  <c:v>265</c:v>
                </c:pt>
                <c:pt idx="2431">
                  <c:v>265</c:v>
                </c:pt>
                <c:pt idx="2432">
                  <c:v>265</c:v>
                </c:pt>
                <c:pt idx="2433">
                  <c:v>265</c:v>
                </c:pt>
                <c:pt idx="2434">
                  <c:v>265</c:v>
                </c:pt>
                <c:pt idx="2435">
                  <c:v>265</c:v>
                </c:pt>
                <c:pt idx="2436">
                  <c:v>265</c:v>
                </c:pt>
                <c:pt idx="2437">
                  <c:v>265</c:v>
                </c:pt>
                <c:pt idx="2438">
                  <c:v>265</c:v>
                </c:pt>
                <c:pt idx="2439">
                  <c:v>265</c:v>
                </c:pt>
                <c:pt idx="2440">
                  <c:v>265</c:v>
                </c:pt>
                <c:pt idx="2441">
                  <c:v>265</c:v>
                </c:pt>
                <c:pt idx="2442">
                  <c:v>265</c:v>
                </c:pt>
                <c:pt idx="2443">
                  <c:v>265</c:v>
                </c:pt>
                <c:pt idx="2444">
                  <c:v>265</c:v>
                </c:pt>
                <c:pt idx="2445">
                  <c:v>265</c:v>
                </c:pt>
                <c:pt idx="2446">
                  <c:v>265</c:v>
                </c:pt>
                <c:pt idx="2447">
                  <c:v>265</c:v>
                </c:pt>
                <c:pt idx="2448">
                  <c:v>265</c:v>
                </c:pt>
                <c:pt idx="2449">
                  <c:v>265</c:v>
                </c:pt>
                <c:pt idx="2450">
                  <c:v>265</c:v>
                </c:pt>
                <c:pt idx="2451">
                  <c:v>265</c:v>
                </c:pt>
                <c:pt idx="2452">
                  <c:v>265</c:v>
                </c:pt>
                <c:pt idx="2453">
                  <c:v>265</c:v>
                </c:pt>
                <c:pt idx="2454">
                  <c:v>265</c:v>
                </c:pt>
                <c:pt idx="2455">
                  <c:v>265</c:v>
                </c:pt>
                <c:pt idx="2456">
                  <c:v>265</c:v>
                </c:pt>
                <c:pt idx="2457">
                  <c:v>265</c:v>
                </c:pt>
                <c:pt idx="2458">
                  <c:v>265</c:v>
                </c:pt>
                <c:pt idx="2459">
                  <c:v>265</c:v>
                </c:pt>
                <c:pt idx="2460">
                  <c:v>265</c:v>
                </c:pt>
                <c:pt idx="2461">
                  <c:v>265</c:v>
                </c:pt>
                <c:pt idx="2462">
                  <c:v>265</c:v>
                </c:pt>
                <c:pt idx="2463">
                  <c:v>265</c:v>
                </c:pt>
                <c:pt idx="2464">
                  <c:v>265</c:v>
                </c:pt>
                <c:pt idx="2465">
                  <c:v>265</c:v>
                </c:pt>
                <c:pt idx="2466">
                  <c:v>265</c:v>
                </c:pt>
                <c:pt idx="2467">
                  <c:v>265</c:v>
                </c:pt>
                <c:pt idx="2468">
                  <c:v>265</c:v>
                </c:pt>
                <c:pt idx="2469">
                  <c:v>265</c:v>
                </c:pt>
                <c:pt idx="2470">
                  <c:v>265</c:v>
                </c:pt>
                <c:pt idx="2471">
                  <c:v>265</c:v>
                </c:pt>
                <c:pt idx="2472">
                  <c:v>265</c:v>
                </c:pt>
                <c:pt idx="2473">
                  <c:v>265</c:v>
                </c:pt>
                <c:pt idx="2474">
                  <c:v>265</c:v>
                </c:pt>
                <c:pt idx="2475">
                  <c:v>265</c:v>
                </c:pt>
                <c:pt idx="2476">
                  <c:v>265</c:v>
                </c:pt>
                <c:pt idx="2477">
                  <c:v>265</c:v>
                </c:pt>
                <c:pt idx="2478">
                  <c:v>265</c:v>
                </c:pt>
                <c:pt idx="2479">
                  <c:v>265</c:v>
                </c:pt>
                <c:pt idx="2480">
                  <c:v>265</c:v>
                </c:pt>
                <c:pt idx="2481">
                  <c:v>265</c:v>
                </c:pt>
                <c:pt idx="2482">
                  <c:v>265</c:v>
                </c:pt>
                <c:pt idx="2483">
                  <c:v>265</c:v>
                </c:pt>
                <c:pt idx="2484">
                  <c:v>265</c:v>
                </c:pt>
                <c:pt idx="2485">
                  <c:v>265</c:v>
                </c:pt>
                <c:pt idx="2486">
                  <c:v>265</c:v>
                </c:pt>
                <c:pt idx="2487">
                  <c:v>265</c:v>
                </c:pt>
                <c:pt idx="2488">
                  <c:v>265</c:v>
                </c:pt>
                <c:pt idx="2489">
                  <c:v>265</c:v>
                </c:pt>
                <c:pt idx="2490">
                  <c:v>265</c:v>
                </c:pt>
                <c:pt idx="2491">
                  <c:v>265</c:v>
                </c:pt>
                <c:pt idx="2492">
                  <c:v>265</c:v>
                </c:pt>
                <c:pt idx="2493">
                  <c:v>265</c:v>
                </c:pt>
                <c:pt idx="2494">
                  <c:v>265</c:v>
                </c:pt>
                <c:pt idx="2495">
                  <c:v>265</c:v>
                </c:pt>
                <c:pt idx="2496">
                  <c:v>265</c:v>
                </c:pt>
                <c:pt idx="2497">
                  <c:v>265</c:v>
                </c:pt>
                <c:pt idx="2498">
                  <c:v>265</c:v>
                </c:pt>
                <c:pt idx="2499">
                  <c:v>265</c:v>
                </c:pt>
                <c:pt idx="2500">
                  <c:v>265</c:v>
                </c:pt>
                <c:pt idx="2501">
                  <c:v>265</c:v>
                </c:pt>
                <c:pt idx="2502">
                  <c:v>265</c:v>
                </c:pt>
                <c:pt idx="2503">
                  <c:v>265</c:v>
                </c:pt>
                <c:pt idx="2504">
                  <c:v>265</c:v>
                </c:pt>
                <c:pt idx="2505">
                  <c:v>265</c:v>
                </c:pt>
                <c:pt idx="2506">
                  <c:v>265</c:v>
                </c:pt>
                <c:pt idx="2507">
                  <c:v>265</c:v>
                </c:pt>
                <c:pt idx="2508">
                  <c:v>265</c:v>
                </c:pt>
                <c:pt idx="2509">
                  <c:v>265</c:v>
                </c:pt>
                <c:pt idx="2510">
                  <c:v>265</c:v>
                </c:pt>
                <c:pt idx="2511">
                  <c:v>265</c:v>
                </c:pt>
                <c:pt idx="2512">
                  <c:v>265</c:v>
                </c:pt>
                <c:pt idx="2513">
                  <c:v>265</c:v>
                </c:pt>
                <c:pt idx="2514">
                  <c:v>265</c:v>
                </c:pt>
                <c:pt idx="2515">
                  <c:v>265</c:v>
                </c:pt>
                <c:pt idx="2516">
                  <c:v>265</c:v>
                </c:pt>
                <c:pt idx="2517">
                  <c:v>265</c:v>
                </c:pt>
                <c:pt idx="2518">
                  <c:v>265</c:v>
                </c:pt>
                <c:pt idx="2519">
                  <c:v>265</c:v>
                </c:pt>
                <c:pt idx="2520">
                  <c:v>265</c:v>
                </c:pt>
                <c:pt idx="2521">
                  <c:v>265</c:v>
                </c:pt>
                <c:pt idx="2522">
                  <c:v>265</c:v>
                </c:pt>
                <c:pt idx="2523">
                  <c:v>265</c:v>
                </c:pt>
                <c:pt idx="2524">
                  <c:v>265</c:v>
                </c:pt>
                <c:pt idx="2525">
                  <c:v>265</c:v>
                </c:pt>
                <c:pt idx="2526">
                  <c:v>265</c:v>
                </c:pt>
                <c:pt idx="2527">
                  <c:v>265</c:v>
                </c:pt>
                <c:pt idx="2528">
                  <c:v>265</c:v>
                </c:pt>
                <c:pt idx="2529">
                  <c:v>265</c:v>
                </c:pt>
                <c:pt idx="2530">
                  <c:v>265</c:v>
                </c:pt>
                <c:pt idx="2531">
                  <c:v>265</c:v>
                </c:pt>
                <c:pt idx="2532">
                  <c:v>265</c:v>
                </c:pt>
                <c:pt idx="2533">
                  <c:v>265</c:v>
                </c:pt>
                <c:pt idx="2534">
                  <c:v>265</c:v>
                </c:pt>
                <c:pt idx="2535">
                  <c:v>265</c:v>
                </c:pt>
                <c:pt idx="2536">
                  <c:v>265</c:v>
                </c:pt>
                <c:pt idx="2537">
                  <c:v>265</c:v>
                </c:pt>
                <c:pt idx="2538">
                  <c:v>265</c:v>
                </c:pt>
                <c:pt idx="2539">
                  <c:v>265</c:v>
                </c:pt>
                <c:pt idx="2540">
                  <c:v>265</c:v>
                </c:pt>
                <c:pt idx="2541">
                  <c:v>265</c:v>
                </c:pt>
                <c:pt idx="2542">
                  <c:v>265</c:v>
                </c:pt>
                <c:pt idx="2543">
                  <c:v>265</c:v>
                </c:pt>
                <c:pt idx="2544">
                  <c:v>265</c:v>
                </c:pt>
                <c:pt idx="2545">
                  <c:v>265</c:v>
                </c:pt>
                <c:pt idx="2546">
                  <c:v>265</c:v>
                </c:pt>
                <c:pt idx="2547">
                  <c:v>265</c:v>
                </c:pt>
                <c:pt idx="2548">
                  <c:v>265</c:v>
                </c:pt>
                <c:pt idx="2549">
                  <c:v>265</c:v>
                </c:pt>
                <c:pt idx="2550">
                  <c:v>265</c:v>
                </c:pt>
                <c:pt idx="2551">
                  <c:v>265</c:v>
                </c:pt>
                <c:pt idx="2552">
                  <c:v>265</c:v>
                </c:pt>
                <c:pt idx="2553">
                  <c:v>265</c:v>
                </c:pt>
                <c:pt idx="2554">
                  <c:v>265</c:v>
                </c:pt>
                <c:pt idx="2555">
                  <c:v>265</c:v>
                </c:pt>
                <c:pt idx="2556">
                  <c:v>265</c:v>
                </c:pt>
                <c:pt idx="2557">
                  <c:v>265</c:v>
                </c:pt>
                <c:pt idx="2558">
                  <c:v>265</c:v>
                </c:pt>
                <c:pt idx="2559">
                  <c:v>265</c:v>
                </c:pt>
                <c:pt idx="2560">
                  <c:v>265</c:v>
                </c:pt>
                <c:pt idx="2561">
                  <c:v>265</c:v>
                </c:pt>
                <c:pt idx="2562">
                  <c:v>265</c:v>
                </c:pt>
                <c:pt idx="2563">
                  <c:v>265</c:v>
                </c:pt>
                <c:pt idx="2564">
                  <c:v>265</c:v>
                </c:pt>
                <c:pt idx="2565">
                  <c:v>265</c:v>
                </c:pt>
                <c:pt idx="2566">
                  <c:v>265</c:v>
                </c:pt>
                <c:pt idx="2567">
                  <c:v>265</c:v>
                </c:pt>
                <c:pt idx="2568">
                  <c:v>265</c:v>
                </c:pt>
                <c:pt idx="2569">
                  <c:v>265</c:v>
                </c:pt>
                <c:pt idx="2570">
                  <c:v>265</c:v>
                </c:pt>
                <c:pt idx="2571">
                  <c:v>265</c:v>
                </c:pt>
                <c:pt idx="2572">
                  <c:v>265</c:v>
                </c:pt>
                <c:pt idx="2573">
                  <c:v>265</c:v>
                </c:pt>
                <c:pt idx="2574">
                  <c:v>265</c:v>
                </c:pt>
                <c:pt idx="2575">
                  <c:v>265</c:v>
                </c:pt>
                <c:pt idx="2576">
                  <c:v>265</c:v>
                </c:pt>
                <c:pt idx="2577">
                  <c:v>265</c:v>
                </c:pt>
                <c:pt idx="2578">
                  <c:v>265</c:v>
                </c:pt>
                <c:pt idx="2579">
                  <c:v>265</c:v>
                </c:pt>
                <c:pt idx="2580">
                  <c:v>265</c:v>
                </c:pt>
                <c:pt idx="2581">
                  <c:v>265</c:v>
                </c:pt>
                <c:pt idx="2582">
                  <c:v>265</c:v>
                </c:pt>
                <c:pt idx="2583">
                  <c:v>265</c:v>
                </c:pt>
                <c:pt idx="2584">
                  <c:v>265</c:v>
                </c:pt>
                <c:pt idx="2585">
                  <c:v>265</c:v>
                </c:pt>
                <c:pt idx="2586">
                  <c:v>265</c:v>
                </c:pt>
                <c:pt idx="2587">
                  <c:v>265</c:v>
                </c:pt>
                <c:pt idx="2588">
                  <c:v>265</c:v>
                </c:pt>
                <c:pt idx="2589">
                  <c:v>265</c:v>
                </c:pt>
                <c:pt idx="2590">
                  <c:v>265</c:v>
                </c:pt>
                <c:pt idx="2591">
                  <c:v>265</c:v>
                </c:pt>
                <c:pt idx="2592">
                  <c:v>265</c:v>
                </c:pt>
                <c:pt idx="2593">
                  <c:v>265</c:v>
                </c:pt>
                <c:pt idx="2594">
                  <c:v>265</c:v>
                </c:pt>
                <c:pt idx="2595">
                  <c:v>265</c:v>
                </c:pt>
                <c:pt idx="2596">
                  <c:v>265</c:v>
                </c:pt>
                <c:pt idx="2597">
                  <c:v>265</c:v>
                </c:pt>
                <c:pt idx="2598">
                  <c:v>265</c:v>
                </c:pt>
                <c:pt idx="2599">
                  <c:v>265</c:v>
                </c:pt>
                <c:pt idx="2600">
                  <c:v>265</c:v>
                </c:pt>
                <c:pt idx="2601">
                  <c:v>265</c:v>
                </c:pt>
                <c:pt idx="2602">
                  <c:v>265</c:v>
                </c:pt>
                <c:pt idx="2603">
                  <c:v>265</c:v>
                </c:pt>
                <c:pt idx="2604">
                  <c:v>265</c:v>
                </c:pt>
                <c:pt idx="2605">
                  <c:v>265</c:v>
                </c:pt>
                <c:pt idx="2606">
                  <c:v>265</c:v>
                </c:pt>
                <c:pt idx="2607">
                  <c:v>265</c:v>
                </c:pt>
                <c:pt idx="2608">
                  <c:v>265</c:v>
                </c:pt>
                <c:pt idx="2609">
                  <c:v>265</c:v>
                </c:pt>
                <c:pt idx="2610">
                  <c:v>265</c:v>
                </c:pt>
                <c:pt idx="2611">
                  <c:v>265</c:v>
                </c:pt>
                <c:pt idx="2612">
                  <c:v>265</c:v>
                </c:pt>
                <c:pt idx="2613">
                  <c:v>265</c:v>
                </c:pt>
                <c:pt idx="2614">
                  <c:v>265</c:v>
                </c:pt>
                <c:pt idx="2615">
                  <c:v>265</c:v>
                </c:pt>
                <c:pt idx="2616">
                  <c:v>265</c:v>
                </c:pt>
                <c:pt idx="2617">
                  <c:v>265</c:v>
                </c:pt>
                <c:pt idx="2618">
                  <c:v>265</c:v>
                </c:pt>
                <c:pt idx="2619">
                  <c:v>265</c:v>
                </c:pt>
                <c:pt idx="2620">
                  <c:v>265</c:v>
                </c:pt>
                <c:pt idx="2621">
                  <c:v>265</c:v>
                </c:pt>
                <c:pt idx="2622">
                  <c:v>265</c:v>
                </c:pt>
                <c:pt idx="2623">
                  <c:v>265</c:v>
                </c:pt>
                <c:pt idx="2624">
                  <c:v>265</c:v>
                </c:pt>
                <c:pt idx="2625">
                  <c:v>265</c:v>
                </c:pt>
                <c:pt idx="2626">
                  <c:v>265</c:v>
                </c:pt>
                <c:pt idx="2627">
                  <c:v>265</c:v>
                </c:pt>
                <c:pt idx="2628">
                  <c:v>265</c:v>
                </c:pt>
                <c:pt idx="2629">
                  <c:v>265</c:v>
                </c:pt>
                <c:pt idx="2630">
                  <c:v>265</c:v>
                </c:pt>
                <c:pt idx="2631">
                  <c:v>265</c:v>
                </c:pt>
                <c:pt idx="2632">
                  <c:v>265</c:v>
                </c:pt>
                <c:pt idx="2633">
                  <c:v>265</c:v>
                </c:pt>
                <c:pt idx="2634">
                  <c:v>265</c:v>
                </c:pt>
                <c:pt idx="2635">
                  <c:v>265</c:v>
                </c:pt>
                <c:pt idx="2636">
                  <c:v>265</c:v>
                </c:pt>
                <c:pt idx="2637">
                  <c:v>265</c:v>
                </c:pt>
                <c:pt idx="2638">
                  <c:v>265</c:v>
                </c:pt>
                <c:pt idx="2639">
                  <c:v>265</c:v>
                </c:pt>
                <c:pt idx="2640">
                  <c:v>265</c:v>
                </c:pt>
                <c:pt idx="2641">
                  <c:v>265</c:v>
                </c:pt>
                <c:pt idx="2642">
                  <c:v>265</c:v>
                </c:pt>
                <c:pt idx="2643">
                  <c:v>265</c:v>
                </c:pt>
                <c:pt idx="2644">
                  <c:v>265</c:v>
                </c:pt>
                <c:pt idx="2645">
                  <c:v>265</c:v>
                </c:pt>
                <c:pt idx="2646">
                  <c:v>265</c:v>
                </c:pt>
                <c:pt idx="2647">
                  <c:v>265</c:v>
                </c:pt>
                <c:pt idx="2648">
                  <c:v>265</c:v>
                </c:pt>
                <c:pt idx="2649">
                  <c:v>265</c:v>
                </c:pt>
                <c:pt idx="2650">
                  <c:v>265</c:v>
                </c:pt>
                <c:pt idx="2651">
                  <c:v>265</c:v>
                </c:pt>
                <c:pt idx="2652">
                  <c:v>265</c:v>
                </c:pt>
                <c:pt idx="2653">
                  <c:v>265</c:v>
                </c:pt>
                <c:pt idx="2654">
                  <c:v>265</c:v>
                </c:pt>
                <c:pt idx="2655">
                  <c:v>265</c:v>
                </c:pt>
                <c:pt idx="2656">
                  <c:v>265</c:v>
                </c:pt>
                <c:pt idx="2657">
                  <c:v>265</c:v>
                </c:pt>
                <c:pt idx="2658">
                  <c:v>265</c:v>
                </c:pt>
                <c:pt idx="2659">
                  <c:v>265</c:v>
                </c:pt>
                <c:pt idx="2660">
                  <c:v>265</c:v>
                </c:pt>
                <c:pt idx="2661">
                  <c:v>265</c:v>
                </c:pt>
                <c:pt idx="2662">
                  <c:v>265</c:v>
                </c:pt>
                <c:pt idx="2663">
                  <c:v>265</c:v>
                </c:pt>
                <c:pt idx="2664">
                  <c:v>265</c:v>
                </c:pt>
                <c:pt idx="2665">
                  <c:v>265</c:v>
                </c:pt>
                <c:pt idx="2666">
                  <c:v>265</c:v>
                </c:pt>
                <c:pt idx="2667">
                  <c:v>265</c:v>
                </c:pt>
                <c:pt idx="2668">
                  <c:v>265</c:v>
                </c:pt>
                <c:pt idx="2669">
                  <c:v>265</c:v>
                </c:pt>
                <c:pt idx="2670">
                  <c:v>265</c:v>
                </c:pt>
                <c:pt idx="2671">
                  <c:v>265</c:v>
                </c:pt>
                <c:pt idx="2672">
                  <c:v>265</c:v>
                </c:pt>
                <c:pt idx="2673">
                  <c:v>265</c:v>
                </c:pt>
                <c:pt idx="2674">
                  <c:v>265</c:v>
                </c:pt>
                <c:pt idx="2675">
                  <c:v>265</c:v>
                </c:pt>
                <c:pt idx="2676">
                  <c:v>265</c:v>
                </c:pt>
                <c:pt idx="2677">
                  <c:v>265</c:v>
                </c:pt>
                <c:pt idx="2678">
                  <c:v>265</c:v>
                </c:pt>
                <c:pt idx="2679">
                  <c:v>265</c:v>
                </c:pt>
                <c:pt idx="2680">
                  <c:v>265</c:v>
                </c:pt>
                <c:pt idx="2681">
                  <c:v>265</c:v>
                </c:pt>
                <c:pt idx="2682">
                  <c:v>265</c:v>
                </c:pt>
                <c:pt idx="2683">
                  <c:v>265</c:v>
                </c:pt>
                <c:pt idx="2684">
                  <c:v>265</c:v>
                </c:pt>
                <c:pt idx="2685">
                  <c:v>265</c:v>
                </c:pt>
                <c:pt idx="2686">
                  <c:v>265</c:v>
                </c:pt>
                <c:pt idx="2687">
                  <c:v>265</c:v>
                </c:pt>
                <c:pt idx="2688">
                  <c:v>265</c:v>
                </c:pt>
                <c:pt idx="2689">
                  <c:v>265</c:v>
                </c:pt>
                <c:pt idx="2690">
                  <c:v>265</c:v>
                </c:pt>
                <c:pt idx="2691">
                  <c:v>265</c:v>
                </c:pt>
                <c:pt idx="2692">
                  <c:v>265</c:v>
                </c:pt>
                <c:pt idx="2693">
                  <c:v>265</c:v>
                </c:pt>
                <c:pt idx="2694">
                  <c:v>265</c:v>
                </c:pt>
                <c:pt idx="2695">
                  <c:v>265</c:v>
                </c:pt>
                <c:pt idx="2696">
                  <c:v>265</c:v>
                </c:pt>
                <c:pt idx="2697">
                  <c:v>265</c:v>
                </c:pt>
                <c:pt idx="2698">
                  <c:v>265</c:v>
                </c:pt>
                <c:pt idx="2699">
                  <c:v>265</c:v>
                </c:pt>
                <c:pt idx="2700">
                  <c:v>265</c:v>
                </c:pt>
                <c:pt idx="2701">
                  <c:v>265</c:v>
                </c:pt>
                <c:pt idx="2702">
                  <c:v>265</c:v>
                </c:pt>
                <c:pt idx="2703">
                  <c:v>265</c:v>
                </c:pt>
                <c:pt idx="2704">
                  <c:v>265</c:v>
                </c:pt>
                <c:pt idx="2705">
                  <c:v>265</c:v>
                </c:pt>
                <c:pt idx="2706">
                  <c:v>265</c:v>
                </c:pt>
                <c:pt idx="2707">
                  <c:v>265</c:v>
                </c:pt>
                <c:pt idx="2708">
                  <c:v>265</c:v>
                </c:pt>
                <c:pt idx="2709">
                  <c:v>265</c:v>
                </c:pt>
                <c:pt idx="2710">
                  <c:v>265</c:v>
                </c:pt>
                <c:pt idx="2711">
                  <c:v>265</c:v>
                </c:pt>
                <c:pt idx="2712">
                  <c:v>265</c:v>
                </c:pt>
                <c:pt idx="2713">
                  <c:v>265</c:v>
                </c:pt>
                <c:pt idx="2714">
                  <c:v>265</c:v>
                </c:pt>
                <c:pt idx="2715">
                  <c:v>265</c:v>
                </c:pt>
                <c:pt idx="2716">
                  <c:v>265</c:v>
                </c:pt>
                <c:pt idx="2717">
                  <c:v>265</c:v>
                </c:pt>
                <c:pt idx="2718">
                  <c:v>265</c:v>
                </c:pt>
                <c:pt idx="2719">
                  <c:v>265</c:v>
                </c:pt>
                <c:pt idx="2720">
                  <c:v>265</c:v>
                </c:pt>
                <c:pt idx="2721">
                  <c:v>265</c:v>
                </c:pt>
                <c:pt idx="2722">
                  <c:v>265</c:v>
                </c:pt>
                <c:pt idx="2723">
                  <c:v>265</c:v>
                </c:pt>
                <c:pt idx="2724">
                  <c:v>265</c:v>
                </c:pt>
                <c:pt idx="2725">
                  <c:v>265</c:v>
                </c:pt>
                <c:pt idx="2726">
                  <c:v>265</c:v>
                </c:pt>
                <c:pt idx="2727">
                  <c:v>265</c:v>
                </c:pt>
                <c:pt idx="2728">
                  <c:v>265</c:v>
                </c:pt>
                <c:pt idx="2729">
                  <c:v>265</c:v>
                </c:pt>
                <c:pt idx="2730">
                  <c:v>265</c:v>
                </c:pt>
                <c:pt idx="2731">
                  <c:v>265</c:v>
                </c:pt>
                <c:pt idx="2732">
                  <c:v>265</c:v>
                </c:pt>
                <c:pt idx="2733">
                  <c:v>265</c:v>
                </c:pt>
                <c:pt idx="2734">
                  <c:v>265</c:v>
                </c:pt>
                <c:pt idx="2735">
                  <c:v>265</c:v>
                </c:pt>
                <c:pt idx="2736">
                  <c:v>265</c:v>
                </c:pt>
                <c:pt idx="2737">
                  <c:v>265</c:v>
                </c:pt>
                <c:pt idx="2738">
                  <c:v>265</c:v>
                </c:pt>
                <c:pt idx="2739">
                  <c:v>265</c:v>
                </c:pt>
                <c:pt idx="2740">
                  <c:v>265</c:v>
                </c:pt>
                <c:pt idx="2741">
                  <c:v>265</c:v>
                </c:pt>
                <c:pt idx="2742">
                  <c:v>265</c:v>
                </c:pt>
                <c:pt idx="2743">
                  <c:v>265</c:v>
                </c:pt>
                <c:pt idx="2744">
                  <c:v>265</c:v>
                </c:pt>
                <c:pt idx="2745">
                  <c:v>265</c:v>
                </c:pt>
                <c:pt idx="2746">
                  <c:v>265</c:v>
                </c:pt>
                <c:pt idx="2747">
                  <c:v>265</c:v>
                </c:pt>
                <c:pt idx="2748">
                  <c:v>265</c:v>
                </c:pt>
                <c:pt idx="2749">
                  <c:v>265</c:v>
                </c:pt>
                <c:pt idx="2750">
                  <c:v>265</c:v>
                </c:pt>
                <c:pt idx="2751">
                  <c:v>265</c:v>
                </c:pt>
                <c:pt idx="2752">
                  <c:v>265</c:v>
                </c:pt>
                <c:pt idx="2753">
                  <c:v>265</c:v>
                </c:pt>
                <c:pt idx="2754">
                  <c:v>265</c:v>
                </c:pt>
                <c:pt idx="2755">
                  <c:v>265</c:v>
                </c:pt>
                <c:pt idx="2756">
                  <c:v>265</c:v>
                </c:pt>
                <c:pt idx="2757">
                  <c:v>265</c:v>
                </c:pt>
                <c:pt idx="2758">
                  <c:v>265</c:v>
                </c:pt>
                <c:pt idx="2759">
                  <c:v>265</c:v>
                </c:pt>
                <c:pt idx="2760">
                  <c:v>265</c:v>
                </c:pt>
                <c:pt idx="2761">
                  <c:v>265</c:v>
                </c:pt>
                <c:pt idx="2762">
                  <c:v>265</c:v>
                </c:pt>
                <c:pt idx="2763">
                  <c:v>265</c:v>
                </c:pt>
                <c:pt idx="2764">
                  <c:v>265</c:v>
                </c:pt>
                <c:pt idx="2765">
                  <c:v>265</c:v>
                </c:pt>
                <c:pt idx="2766">
                  <c:v>265</c:v>
                </c:pt>
                <c:pt idx="2767">
                  <c:v>265</c:v>
                </c:pt>
                <c:pt idx="2768">
                  <c:v>265</c:v>
                </c:pt>
                <c:pt idx="2769">
                  <c:v>265</c:v>
                </c:pt>
                <c:pt idx="2770">
                  <c:v>265</c:v>
                </c:pt>
                <c:pt idx="2771">
                  <c:v>265</c:v>
                </c:pt>
                <c:pt idx="2772">
                  <c:v>265</c:v>
                </c:pt>
                <c:pt idx="2773">
                  <c:v>265</c:v>
                </c:pt>
                <c:pt idx="2774">
                  <c:v>265</c:v>
                </c:pt>
                <c:pt idx="2775">
                  <c:v>265</c:v>
                </c:pt>
                <c:pt idx="2776">
                  <c:v>265</c:v>
                </c:pt>
                <c:pt idx="2777">
                  <c:v>265</c:v>
                </c:pt>
                <c:pt idx="2778">
                  <c:v>265</c:v>
                </c:pt>
                <c:pt idx="2779">
                  <c:v>265</c:v>
                </c:pt>
                <c:pt idx="2780">
                  <c:v>265</c:v>
                </c:pt>
                <c:pt idx="2781">
                  <c:v>265</c:v>
                </c:pt>
                <c:pt idx="2782">
                  <c:v>265</c:v>
                </c:pt>
                <c:pt idx="2783">
                  <c:v>265</c:v>
                </c:pt>
                <c:pt idx="2784">
                  <c:v>265</c:v>
                </c:pt>
                <c:pt idx="2785">
                  <c:v>265</c:v>
                </c:pt>
                <c:pt idx="2786">
                  <c:v>265</c:v>
                </c:pt>
                <c:pt idx="2787">
                  <c:v>265</c:v>
                </c:pt>
                <c:pt idx="2788">
                  <c:v>265</c:v>
                </c:pt>
                <c:pt idx="2789">
                  <c:v>265</c:v>
                </c:pt>
                <c:pt idx="2790">
                  <c:v>265</c:v>
                </c:pt>
                <c:pt idx="2791">
                  <c:v>265</c:v>
                </c:pt>
                <c:pt idx="2792">
                  <c:v>265</c:v>
                </c:pt>
                <c:pt idx="2793">
                  <c:v>265</c:v>
                </c:pt>
                <c:pt idx="2794">
                  <c:v>265</c:v>
                </c:pt>
                <c:pt idx="2795">
                  <c:v>265</c:v>
                </c:pt>
                <c:pt idx="2796">
                  <c:v>265</c:v>
                </c:pt>
                <c:pt idx="2797">
                  <c:v>265</c:v>
                </c:pt>
                <c:pt idx="2798">
                  <c:v>265</c:v>
                </c:pt>
                <c:pt idx="2799">
                  <c:v>265</c:v>
                </c:pt>
                <c:pt idx="2800">
                  <c:v>265</c:v>
                </c:pt>
                <c:pt idx="2801">
                  <c:v>265</c:v>
                </c:pt>
                <c:pt idx="2802">
                  <c:v>265</c:v>
                </c:pt>
                <c:pt idx="2803">
                  <c:v>265</c:v>
                </c:pt>
                <c:pt idx="2804">
                  <c:v>265</c:v>
                </c:pt>
                <c:pt idx="2805">
                  <c:v>265</c:v>
                </c:pt>
                <c:pt idx="2806">
                  <c:v>265</c:v>
                </c:pt>
                <c:pt idx="2807">
                  <c:v>265</c:v>
                </c:pt>
                <c:pt idx="2808">
                  <c:v>265</c:v>
                </c:pt>
                <c:pt idx="2809">
                  <c:v>265</c:v>
                </c:pt>
                <c:pt idx="2810">
                  <c:v>265</c:v>
                </c:pt>
                <c:pt idx="2811">
                  <c:v>265</c:v>
                </c:pt>
                <c:pt idx="2812">
                  <c:v>265</c:v>
                </c:pt>
                <c:pt idx="2813">
                  <c:v>265</c:v>
                </c:pt>
                <c:pt idx="2814">
                  <c:v>265</c:v>
                </c:pt>
                <c:pt idx="2815">
                  <c:v>265</c:v>
                </c:pt>
                <c:pt idx="2816">
                  <c:v>265</c:v>
                </c:pt>
                <c:pt idx="2817">
                  <c:v>265</c:v>
                </c:pt>
                <c:pt idx="2818">
                  <c:v>265</c:v>
                </c:pt>
                <c:pt idx="2819">
                  <c:v>265</c:v>
                </c:pt>
                <c:pt idx="2820">
                  <c:v>265</c:v>
                </c:pt>
                <c:pt idx="2821">
                  <c:v>265</c:v>
                </c:pt>
                <c:pt idx="2822">
                  <c:v>265</c:v>
                </c:pt>
                <c:pt idx="2823">
                  <c:v>265</c:v>
                </c:pt>
                <c:pt idx="2824">
                  <c:v>265</c:v>
                </c:pt>
                <c:pt idx="2825">
                  <c:v>265</c:v>
                </c:pt>
                <c:pt idx="2826">
                  <c:v>265</c:v>
                </c:pt>
                <c:pt idx="2827">
                  <c:v>265</c:v>
                </c:pt>
                <c:pt idx="2828">
                  <c:v>265</c:v>
                </c:pt>
                <c:pt idx="2829">
                  <c:v>265</c:v>
                </c:pt>
                <c:pt idx="2830">
                  <c:v>265</c:v>
                </c:pt>
                <c:pt idx="2831">
                  <c:v>265</c:v>
                </c:pt>
                <c:pt idx="2832">
                  <c:v>265</c:v>
                </c:pt>
                <c:pt idx="2833">
                  <c:v>265</c:v>
                </c:pt>
                <c:pt idx="2834">
                  <c:v>265</c:v>
                </c:pt>
                <c:pt idx="2835">
                  <c:v>265</c:v>
                </c:pt>
                <c:pt idx="2836">
                  <c:v>265</c:v>
                </c:pt>
                <c:pt idx="2837">
                  <c:v>265</c:v>
                </c:pt>
                <c:pt idx="2838">
                  <c:v>265</c:v>
                </c:pt>
                <c:pt idx="2839">
                  <c:v>265</c:v>
                </c:pt>
                <c:pt idx="2840">
                  <c:v>265</c:v>
                </c:pt>
                <c:pt idx="2841">
                  <c:v>265</c:v>
                </c:pt>
                <c:pt idx="2842">
                  <c:v>265</c:v>
                </c:pt>
                <c:pt idx="2843">
                  <c:v>265</c:v>
                </c:pt>
                <c:pt idx="2844">
                  <c:v>265</c:v>
                </c:pt>
                <c:pt idx="2845">
                  <c:v>265</c:v>
                </c:pt>
                <c:pt idx="2846">
                  <c:v>265</c:v>
                </c:pt>
                <c:pt idx="2847">
                  <c:v>265</c:v>
                </c:pt>
                <c:pt idx="2848">
                  <c:v>265</c:v>
                </c:pt>
                <c:pt idx="2849">
                  <c:v>265</c:v>
                </c:pt>
                <c:pt idx="2850">
                  <c:v>265</c:v>
                </c:pt>
                <c:pt idx="2851">
                  <c:v>265</c:v>
                </c:pt>
                <c:pt idx="2852">
                  <c:v>265</c:v>
                </c:pt>
                <c:pt idx="2853">
                  <c:v>265</c:v>
                </c:pt>
                <c:pt idx="2854">
                  <c:v>265</c:v>
                </c:pt>
                <c:pt idx="2855">
                  <c:v>265</c:v>
                </c:pt>
                <c:pt idx="2856">
                  <c:v>265</c:v>
                </c:pt>
                <c:pt idx="2857">
                  <c:v>265</c:v>
                </c:pt>
                <c:pt idx="2858">
                  <c:v>265</c:v>
                </c:pt>
                <c:pt idx="2859">
                  <c:v>265</c:v>
                </c:pt>
                <c:pt idx="2860">
                  <c:v>265</c:v>
                </c:pt>
                <c:pt idx="2861">
                  <c:v>265</c:v>
                </c:pt>
                <c:pt idx="2862">
                  <c:v>265</c:v>
                </c:pt>
                <c:pt idx="2863">
                  <c:v>265</c:v>
                </c:pt>
                <c:pt idx="2864">
                  <c:v>265</c:v>
                </c:pt>
                <c:pt idx="2865">
                  <c:v>265</c:v>
                </c:pt>
                <c:pt idx="2866">
                  <c:v>265</c:v>
                </c:pt>
                <c:pt idx="2867">
                  <c:v>265</c:v>
                </c:pt>
                <c:pt idx="2868">
                  <c:v>265</c:v>
                </c:pt>
                <c:pt idx="2869">
                  <c:v>265</c:v>
                </c:pt>
                <c:pt idx="2870">
                  <c:v>265</c:v>
                </c:pt>
                <c:pt idx="2871">
                  <c:v>265</c:v>
                </c:pt>
                <c:pt idx="2872">
                  <c:v>265</c:v>
                </c:pt>
                <c:pt idx="2873">
                  <c:v>265</c:v>
                </c:pt>
                <c:pt idx="2874">
                  <c:v>265</c:v>
                </c:pt>
                <c:pt idx="2875">
                  <c:v>265</c:v>
                </c:pt>
                <c:pt idx="2876">
                  <c:v>265</c:v>
                </c:pt>
                <c:pt idx="2877">
                  <c:v>265</c:v>
                </c:pt>
                <c:pt idx="2878">
                  <c:v>265</c:v>
                </c:pt>
                <c:pt idx="2879">
                  <c:v>265</c:v>
                </c:pt>
                <c:pt idx="2880">
                  <c:v>265</c:v>
                </c:pt>
                <c:pt idx="2881">
                  <c:v>265</c:v>
                </c:pt>
                <c:pt idx="2882">
                  <c:v>265</c:v>
                </c:pt>
                <c:pt idx="2883">
                  <c:v>265</c:v>
                </c:pt>
                <c:pt idx="2884">
                  <c:v>265</c:v>
                </c:pt>
                <c:pt idx="2885">
                  <c:v>265</c:v>
                </c:pt>
                <c:pt idx="2886">
                  <c:v>265</c:v>
                </c:pt>
                <c:pt idx="2887">
                  <c:v>265</c:v>
                </c:pt>
                <c:pt idx="2888">
                  <c:v>265</c:v>
                </c:pt>
                <c:pt idx="2889">
                  <c:v>265</c:v>
                </c:pt>
                <c:pt idx="2890">
                  <c:v>265</c:v>
                </c:pt>
                <c:pt idx="2891">
                  <c:v>265</c:v>
                </c:pt>
                <c:pt idx="2892">
                  <c:v>265</c:v>
                </c:pt>
                <c:pt idx="2893">
                  <c:v>265</c:v>
                </c:pt>
                <c:pt idx="2894">
                  <c:v>265</c:v>
                </c:pt>
                <c:pt idx="2895">
                  <c:v>265</c:v>
                </c:pt>
                <c:pt idx="2896">
                  <c:v>265</c:v>
                </c:pt>
                <c:pt idx="2897">
                  <c:v>265</c:v>
                </c:pt>
                <c:pt idx="2898">
                  <c:v>265</c:v>
                </c:pt>
                <c:pt idx="2899">
                  <c:v>265</c:v>
                </c:pt>
                <c:pt idx="2900">
                  <c:v>265</c:v>
                </c:pt>
                <c:pt idx="2901">
                  <c:v>265</c:v>
                </c:pt>
                <c:pt idx="2902">
                  <c:v>265</c:v>
                </c:pt>
                <c:pt idx="2903">
                  <c:v>265</c:v>
                </c:pt>
                <c:pt idx="2904">
                  <c:v>265</c:v>
                </c:pt>
                <c:pt idx="2905">
                  <c:v>265</c:v>
                </c:pt>
                <c:pt idx="2906">
                  <c:v>265</c:v>
                </c:pt>
                <c:pt idx="2907">
                  <c:v>265</c:v>
                </c:pt>
                <c:pt idx="2908">
                  <c:v>265</c:v>
                </c:pt>
                <c:pt idx="2909">
                  <c:v>265</c:v>
                </c:pt>
                <c:pt idx="2910">
                  <c:v>265</c:v>
                </c:pt>
                <c:pt idx="2911">
                  <c:v>265</c:v>
                </c:pt>
                <c:pt idx="2912">
                  <c:v>265</c:v>
                </c:pt>
                <c:pt idx="2913">
                  <c:v>265</c:v>
                </c:pt>
                <c:pt idx="2914">
                  <c:v>265</c:v>
                </c:pt>
                <c:pt idx="2915">
                  <c:v>265</c:v>
                </c:pt>
                <c:pt idx="2916">
                  <c:v>265</c:v>
                </c:pt>
                <c:pt idx="2917">
                  <c:v>265</c:v>
                </c:pt>
                <c:pt idx="2918">
                  <c:v>265</c:v>
                </c:pt>
                <c:pt idx="2919">
                  <c:v>265</c:v>
                </c:pt>
                <c:pt idx="2920">
                  <c:v>265</c:v>
                </c:pt>
                <c:pt idx="2921">
                  <c:v>265</c:v>
                </c:pt>
                <c:pt idx="2922">
                  <c:v>265</c:v>
                </c:pt>
                <c:pt idx="2923">
                  <c:v>265</c:v>
                </c:pt>
                <c:pt idx="2924">
                  <c:v>265</c:v>
                </c:pt>
                <c:pt idx="2925">
                  <c:v>265</c:v>
                </c:pt>
                <c:pt idx="2926">
                  <c:v>265</c:v>
                </c:pt>
                <c:pt idx="2927">
                  <c:v>265</c:v>
                </c:pt>
                <c:pt idx="2928">
                  <c:v>265</c:v>
                </c:pt>
                <c:pt idx="2929">
                  <c:v>265</c:v>
                </c:pt>
                <c:pt idx="2930">
                  <c:v>265</c:v>
                </c:pt>
                <c:pt idx="2931">
                  <c:v>265</c:v>
                </c:pt>
                <c:pt idx="2932">
                  <c:v>265</c:v>
                </c:pt>
                <c:pt idx="2933">
                  <c:v>265</c:v>
                </c:pt>
                <c:pt idx="2934">
                  <c:v>265</c:v>
                </c:pt>
                <c:pt idx="2935">
                  <c:v>265</c:v>
                </c:pt>
                <c:pt idx="2936">
                  <c:v>265</c:v>
                </c:pt>
                <c:pt idx="2937">
                  <c:v>265</c:v>
                </c:pt>
                <c:pt idx="2938">
                  <c:v>265</c:v>
                </c:pt>
                <c:pt idx="2939">
                  <c:v>265</c:v>
                </c:pt>
                <c:pt idx="2940">
                  <c:v>265</c:v>
                </c:pt>
                <c:pt idx="2941">
                  <c:v>265</c:v>
                </c:pt>
                <c:pt idx="2942">
                  <c:v>265</c:v>
                </c:pt>
                <c:pt idx="2943">
                  <c:v>265</c:v>
                </c:pt>
                <c:pt idx="2944">
                  <c:v>265</c:v>
                </c:pt>
                <c:pt idx="2945">
                  <c:v>265</c:v>
                </c:pt>
                <c:pt idx="2946">
                  <c:v>265</c:v>
                </c:pt>
                <c:pt idx="2947">
                  <c:v>265</c:v>
                </c:pt>
                <c:pt idx="2948">
                  <c:v>265</c:v>
                </c:pt>
                <c:pt idx="2949">
                  <c:v>265</c:v>
                </c:pt>
                <c:pt idx="2950">
                  <c:v>265</c:v>
                </c:pt>
                <c:pt idx="2951">
                  <c:v>265</c:v>
                </c:pt>
                <c:pt idx="2952">
                  <c:v>265</c:v>
                </c:pt>
                <c:pt idx="2953">
                  <c:v>265</c:v>
                </c:pt>
                <c:pt idx="2954">
                  <c:v>265</c:v>
                </c:pt>
                <c:pt idx="2955">
                  <c:v>265</c:v>
                </c:pt>
                <c:pt idx="2956">
                  <c:v>265</c:v>
                </c:pt>
                <c:pt idx="2957">
                  <c:v>265</c:v>
                </c:pt>
                <c:pt idx="2958">
                  <c:v>265</c:v>
                </c:pt>
                <c:pt idx="2959">
                  <c:v>265</c:v>
                </c:pt>
                <c:pt idx="2960">
                  <c:v>265</c:v>
                </c:pt>
                <c:pt idx="2961">
                  <c:v>265</c:v>
                </c:pt>
                <c:pt idx="2962">
                  <c:v>265</c:v>
                </c:pt>
                <c:pt idx="2963">
                  <c:v>265</c:v>
                </c:pt>
                <c:pt idx="2964">
                  <c:v>265</c:v>
                </c:pt>
                <c:pt idx="2965">
                  <c:v>265</c:v>
                </c:pt>
                <c:pt idx="2966">
                  <c:v>265</c:v>
                </c:pt>
                <c:pt idx="2967">
                  <c:v>265</c:v>
                </c:pt>
                <c:pt idx="2968">
                  <c:v>265</c:v>
                </c:pt>
                <c:pt idx="2969">
                  <c:v>265</c:v>
                </c:pt>
                <c:pt idx="2970">
                  <c:v>265</c:v>
                </c:pt>
                <c:pt idx="2971">
                  <c:v>265</c:v>
                </c:pt>
                <c:pt idx="2972">
                  <c:v>265</c:v>
                </c:pt>
                <c:pt idx="2973">
                  <c:v>265</c:v>
                </c:pt>
                <c:pt idx="2974">
                  <c:v>265</c:v>
                </c:pt>
                <c:pt idx="2975">
                  <c:v>265</c:v>
                </c:pt>
                <c:pt idx="2976">
                  <c:v>265</c:v>
                </c:pt>
                <c:pt idx="2977">
                  <c:v>265</c:v>
                </c:pt>
                <c:pt idx="2978">
                  <c:v>265</c:v>
                </c:pt>
                <c:pt idx="2979">
                  <c:v>265</c:v>
                </c:pt>
                <c:pt idx="2980">
                  <c:v>265</c:v>
                </c:pt>
                <c:pt idx="2981">
                  <c:v>265</c:v>
                </c:pt>
                <c:pt idx="2982">
                  <c:v>265</c:v>
                </c:pt>
                <c:pt idx="2983">
                  <c:v>265</c:v>
                </c:pt>
                <c:pt idx="2984">
                  <c:v>265</c:v>
                </c:pt>
                <c:pt idx="2985">
                  <c:v>265</c:v>
                </c:pt>
                <c:pt idx="2986">
                  <c:v>265</c:v>
                </c:pt>
                <c:pt idx="2987">
                  <c:v>265</c:v>
                </c:pt>
                <c:pt idx="2988">
                  <c:v>265</c:v>
                </c:pt>
                <c:pt idx="2989">
                  <c:v>265</c:v>
                </c:pt>
                <c:pt idx="2990">
                  <c:v>265</c:v>
                </c:pt>
                <c:pt idx="2991">
                  <c:v>265</c:v>
                </c:pt>
                <c:pt idx="2992">
                  <c:v>265</c:v>
                </c:pt>
                <c:pt idx="2993">
                  <c:v>265</c:v>
                </c:pt>
                <c:pt idx="2994">
                  <c:v>265</c:v>
                </c:pt>
                <c:pt idx="2995">
                  <c:v>265</c:v>
                </c:pt>
                <c:pt idx="2996">
                  <c:v>265</c:v>
                </c:pt>
                <c:pt idx="2997">
                  <c:v>265</c:v>
                </c:pt>
                <c:pt idx="2998">
                  <c:v>265</c:v>
                </c:pt>
                <c:pt idx="2999">
                  <c:v>265</c:v>
                </c:pt>
                <c:pt idx="3000">
                  <c:v>265</c:v>
                </c:pt>
                <c:pt idx="3001">
                  <c:v>265</c:v>
                </c:pt>
                <c:pt idx="3002">
                  <c:v>265</c:v>
                </c:pt>
                <c:pt idx="3003">
                  <c:v>265</c:v>
                </c:pt>
                <c:pt idx="3004">
                  <c:v>265</c:v>
                </c:pt>
                <c:pt idx="3005">
                  <c:v>265</c:v>
                </c:pt>
                <c:pt idx="3006">
                  <c:v>265</c:v>
                </c:pt>
                <c:pt idx="3007">
                  <c:v>265</c:v>
                </c:pt>
                <c:pt idx="3008">
                  <c:v>265</c:v>
                </c:pt>
                <c:pt idx="3009">
                  <c:v>265</c:v>
                </c:pt>
                <c:pt idx="3010">
                  <c:v>265</c:v>
                </c:pt>
                <c:pt idx="3011">
                  <c:v>265</c:v>
                </c:pt>
                <c:pt idx="3012">
                  <c:v>265</c:v>
                </c:pt>
                <c:pt idx="3013">
                  <c:v>265</c:v>
                </c:pt>
                <c:pt idx="3014">
                  <c:v>265</c:v>
                </c:pt>
                <c:pt idx="3015">
                  <c:v>265</c:v>
                </c:pt>
                <c:pt idx="3016">
                  <c:v>265</c:v>
                </c:pt>
                <c:pt idx="3017">
                  <c:v>265</c:v>
                </c:pt>
                <c:pt idx="3018">
                  <c:v>265</c:v>
                </c:pt>
                <c:pt idx="3019">
                  <c:v>265</c:v>
                </c:pt>
                <c:pt idx="3020">
                  <c:v>265</c:v>
                </c:pt>
                <c:pt idx="3021">
                  <c:v>265</c:v>
                </c:pt>
                <c:pt idx="3022">
                  <c:v>265</c:v>
                </c:pt>
                <c:pt idx="3023">
                  <c:v>265</c:v>
                </c:pt>
                <c:pt idx="3024">
                  <c:v>265</c:v>
                </c:pt>
                <c:pt idx="3025">
                  <c:v>265</c:v>
                </c:pt>
                <c:pt idx="3026">
                  <c:v>265</c:v>
                </c:pt>
                <c:pt idx="3027">
                  <c:v>265</c:v>
                </c:pt>
                <c:pt idx="3028">
                  <c:v>265</c:v>
                </c:pt>
                <c:pt idx="3029">
                  <c:v>265</c:v>
                </c:pt>
                <c:pt idx="3030">
                  <c:v>265</c:v>
                </c:pt>
                <c:pt idx="3031">
                  <c:v>265</c:v>
                </c:pt>
                <c:pt idx="3032">
                  <c:v>265</c:v>
                </c:pt>
                <c:pt idx="3033">
                  <c:v>265</c:v>
                </c:pt>
                <c:pt idx="3034">
                  <c:v>265</c:v>
                </c:pt>
                <c:pt idx="3035">
                  <c:v>265</c:v>
                </c:pt>
                <c:pt idx="3036">
                  <c:v>265</c:v>
                </c:pt>
                <c:pt idx="3037">
                  <c:v>265</c:v>
                </c:pt>
                <c:pt idx="3038">
                  <c:v>265</c:v>
                </c:pt>
                <c:pt idx="3039">
                  <c:v>265</c:v>
                </c:pt>
                <c:pt idx="3040">
                  <c:v>265</c:v>
                </c:pt>
                <c:pt idx="3041">
                  <c:v>265</c:v>
                </c:pt>
                <c:pt idx="3042">
                  <c:v>265</c:v>
                </c:pt>
                <c:pt idx="3043">
                  <c:v>265</c:v>
                </c:pt>
                <c:pt idx="3044">
                  <c:v>265</c:v>
                </c:pt>
                <c:pt idx="3045">
                  <c:v>265</c:v>
                </c:pt>
                <c:pt idx="3046">
                  <c:v>265</c:v>
                </c:pt>
                <c:pt idx="3047">
                  <c:v>265</c:v>
                </c:pt>
                <c:pt idx="3048">
                  <c:v>265</c:v>
                </c:pt>
                <c:pt idx="3049">
                  <c:v>265</c:v>
                </c:pt>
                <c:pt idx="3050">
                  <c:v>265</c:v>
                </c:pt>
                <c:pt idx="3051">
                  <c:v>265</c:v>
                </c:pt>
                <c:pt idx="3052">
                  <c:v>265</c:v>
                </c:pt>
                <c:pt idx="3053">
                  <c:v>265</c:v>
                </c:pt>
                <c:pt idx="3054">
                  <c:v>265</c:v>
                </c:pt>
                <c:pt idx="3055">
                  <c:v>265</c:v>
                </c:pt>
                <c:pt idx="3056">
                  <c:v>265</c:v>
                </c:pt>
                <c:pt idx="3057">
                  <c:v>265</c:v>
                </c:pt>
                <c:pt idx="3058">
                  <c:v>265</c:v>
                </c:pt>
                <c:pt idx="3059">
                  <c:v>265</c:v>
                </c:pt>
                <c:pt idx="3060">
                  <c:v>265</c:v>
                </c:pt>
                <c:pt idx="3061">
                  <c:v>265</c:v>
                </c:pt>
                <c:pt idx="3062">
                  <c:v>265</c:v>
                </c:pt>
                <c:pt idx="3063">
                  <c:v>265</c:v>
                </c:pt>
                <c:pt idx="3064">
                  <c:v>265</c:v>
                </c:pt>
                <c:pt idx="3065">
                  <c:v>265</c:v>
                </c:pt>
                <c:pt idx="3066">
                  <c:v>265</c:v>
                </c:pt>
                <c:pt idx="3067">
                  <c:v>265</c:v>
                </c:pt>
                <c:pt idx="3068">
                  <c:v>265</c:v>
                </c:pt>
                <c:pt idx="3069">
                  <c:v>265</c:v>
                </c:pt>
                <c:pt idx="3070">
                  <c:v>265</c:v>
                </c:pt>
                <c:pt idx="3071">
                  <c:v>265</c:v>
                </c:pt>
                <c:pt idx="3072">
                  <c:v>265</c:v>
                </c:pt>
                <c:pt idx="3073">
                  <c:v>265</c:v>
                </c:pt>
                <c:pt idx="3074">
                  <c:v>265</c:v>
                </c:pt>
                <c:pt idx="3075">
                  <c:v>265</c:v>
                </c:pt>
                <c:pt idx="3076">
                  <c:v>265</c:v>
                </c:pt>
                <c:pt idx="3077">
                  <c:v>265</c:v>
                </c:pt>
                <c:pt idx="3078">
                  <c:v>265</c:v>
                </c:pt>
                <c:pt idx="3079">
                  <c:v>265</c:v>
                </c:pt>
                <c:pt idx="3080">
                  <c:v>265</c:v>
                </c:pt>
                <c:pt idx="3081">
                  <c:v>265</c:v>
                </c:pt>
                <c:pt idx="3082">
                  <c:v>265</c:v>
                </c:pt>
                <c:pt idx="3083">
                  <c:v>265</c:v>
                </c:pt>
                <c:pt idx="3084">
                  <c:v>265</c:v>
                </c:pt>
                <c:pt idx="3085">
                  <c:v>265</c:v>
                </c:pt>
                <c:pt idx="3086">
                  <c:v>265</c:v>
                </c:pt>
                <c:pt idx="3087">
                  <c:v>265</c:v>
                </c:pt>
                <c:pt idx="3088">
                  <c:v>265</c:v>
                </c:pt>
                <c:pt idx="3089">
                  <c:v>265</c:v>
                </c:pt>
                <c:pt idx="3090">
                  <c:v>265</c:v>
                </c:pt>
                <c:pt idx="3091">
                  <c:v>265</c:v>
                </c:pt>
                <c:pt idx="3092">
                  <c:v>265</c:v>
                </c:pt>
                <c:pt idx="3093">
                  <c:v>265</c:v>
                </c:pt>
                <c:pt idx="3094">
                  <c:v>265</c:v>
                </c:pt>
                <c:pt idx="3095">
                  <c:v>265</c:v>
                </c:pt>
                <c:pt idx="3096">
                  <c:v>265</c:v>
                </c:pt>
                <c:pt idx="3097">
                  <c:v>265</c:v>
                </c:pt>
                <c:pt idx="3098">
                  <c:v>265</c:v>
                </c:pt>
                <c:pt idx="3099">
                  <c:v>265</c:v>
                </c:pt>
                <c:pt idx="3100">
                  <c:v>265</c:v>
                </c:pt>
                <c:pt idx="3101">
                  <c:v>265</c:v>
                </c:pt>
                <c:pt idx="3102">
                  <c:v>265</c:v>
                </c:pt>
                <c:pt idx="3103">
                  <c:v>265</c:v>
                </c:pt>
                <c:pt idx="3104">
                  <c:v>265</c:v>
                </c:pt>
                <c:pt idx="3105">
                  <c:v>265</c:v>
                </c:pt>
                <c:pt idx="3106">
                  <c:v>265</c:v>
                </c:pt>
                <c:pt idx="3107">
                  <c:v>265</c:v>
                </c:pt>
                <c:pt idx="3108">
                  <c:v>265</c:v>
                </c:pt>
                <c:pt idx="3109">
                  <c:v>265</c:v>
                </c:pt>
                <c:pt idx="3110">
                  <c:v>265</c:v>
                </c:pt>
                <c:pt idx="3111">
                  <c:v>265</c:v>
                </c:pt>
                <c:pt idx="3112">
                  <c:v>265</c:v>
                </c:pt>
                <c:pt idx="3113">
                  <c:v>265</c:v>
                </c:pt>
                <c:pt idx="3114">
                  <c:v>265</c:v>
                </c:pt>
                <c:pt idx="3115">
                  <c:v>265</c:v>
                </c:pt>
                <c:pt idx="3116">
                  <c:v>265</c:v>
                </c:pt>
                <c:pt idx="3117">
                  <c:v>265</c:v>
                </c:pt>
                <c:pt idx="3118">
                  <c:v>265</c:v>
                </c:pt>
                <c:pt idx="3119">
                  <c:v>265</c:v>
                </c:pt>
                <c:pt idx="3120">
                  <c:v>265</c:v>
                </c:pt>
                <c:pt idx="3121">
                  <c:v>265</c:v>
                </c:pt>
                <c:pt idx="3122">
                  <c:v>265</c:v>
                </c:pt>
                <c:pt idx="3123">
                  <c:v>265</c:v>
                </c:pt>
                <c:pt idx="3124">
                  <c:v>265</c:v>
                </c:pt>
                <c:pt idx="3125">
                  <c:v>265</c:v>
                </c:pt>
                <c:pt idx="3126">
                  <c:v>265</c:v>
                </c:pt>
                <c:pt idx="3127">
                  <c:v>265</c:v>
                </c:pt>
                <c:pt idx="3128">
                  <c:v>265</c:v>
                </c:pt>
                <c:pt idx="3129">
                  <c:v>265</c:v>
                </c:pt>
                <c:pt idx="3130">
                  <c:v>265</c:v>
                </c:pt>
                <c:pt idx="3131">
                  <c:v>265</c:v>
                </c:pt>
                <c:pt idx="3132">
                  <c:v>265</c:v>
                </c:pt>
                <c:pt idx="3133">
                  <c:v>265</c:v>
                </c:pt>
                <c:pt idx="3134">
                  <c:v>265</c:v>
                </c:pt>
                <c:pt idx="3135">
                  <c:v>265</c:v>
                </c:pt>
                <c:pt idx="3136">
                  <c:v>265</c:v>
                </c:pt>
                <c:pt idx="3137">
                  <c:v>265</c:v>
                </c:pt>
                <c:pt idx="3138">
                  <c:v>265</c:v>
                </c:pt>
                <c:pt idx="3139">
                  <c:v>265</c:v>
                </c:pt>
                <c:pt idx="3140">
                  <c:v>265</c:v>
                </c:pt>
                <c:pt idx="3141">
                  <c:v>265</c:v>
                </c:pt>
                <c:pt idx="3142">
                  <c:v>265</c:v>
                </c:pt>
                <c:pt idx="3143">
                  <c:v>265</c:v>
                </c:pt>
                <c:pt idx="3144">
                  <c:v>265</c:v>
                </c:pt>
                <c:pt idx="3145">
                  <c:v>265</c:v>
                </c:pt>
                <c:pt idx="3146">
                  <c:v>265</c:v>
                </c:pt>
                <c:pt idx="3147">
                  <c:v>265</c:v>
                </c:pt>
                <c:pt idx="3148">
                  <c:v>265</c:v>
                </c:pt>
                <c:pt idx="3149">
                  <c:v>265</c:v>
                </c:pt>
                <c:pt idx="3150">
                  <c:v>265</c:v>
                </c:pt>
                <c:pt idx="3151">
                  <c:v>265</c:v>
                </c:pt>
                <c:pt idx="3152">
                  <c:v>265</c:v>
                </c:pt>
                <c:pt idx="3153">
                  <c:v>265</c:v>
                </c:pt>
                <c:pt idx="3154">
                  <c:v>265</c:v>
                </c:pt>
                <c:pt idx="3155">
                  <c:v>265</c:v>
                </c:pt>
                <c:pt idx="3156">
                  <c:v>265</c:v>
                </c:pt>
                <c:pt idx="3157">
                  <c:v>265</c:v>
                </c:pt>
                <c:pt idx="3158">
                  <c:v>265</c:v>
                </c:pt>
                <c:pt idx="3159">
                  <c:v>265</c:v>
                </c:pt>
                <c:pt idx="3160">
                  <c:v>265</c:v>
                </c:pt>
                <c:pt idx="3161">
                  <c:v>265</c:v>
                </c:pt>
                <c:pt idx="3162">
                  <c:v>265</c:v>
                </c:pt>
                <c:pt idx="3163">
                  <c:v>265</c:v>
                </c:pt>
                <c:pt idx="3164">
                  <c:v>265</c:v>
                </c:pt>
                <c:pt idx="3165">
                  <c:v>265</c:v>
                </c:pt>
                <c:pt idx="3166">
                  <c:v>265</c:v>
                </c:pt>
                <c:pt idx="3167">
                  <c:v>265</c:v>
                </c:pt>
                <c:pt idx="3168">
                  <c:v>265</c:v>
                </c:pt>
                <c:pt idx="3169">
                  <c:v>265</c:v>
                </c:pt>
                <c:pt idx="3170">
                  <c:v>265</c:v>
                </c:pt>
                <c:pt idx="3171">
                  <c:v>265</c:v>
                </c:pt>
                <c:pt idx="3172">
                  <c:v>265</c:v>
                </c:pt>
                <c:pt idx="3173">
                  <c:v>265</c:v>
                </c:pt>
                <c:pt idx="3174">
                  <c:v>265</c:v>
                </c:pt>
                <c:pt idx="3175">
                  <c:v>265</c:v>
                </c:pt>
                <c:pt idx="3176">
                  <c:v>265</c:v>
                </c:pt>
                <c:pt idx="3177">
                  <c:v>265</c:v>
                </c:pt>
                <c:pt idx="3178">
                  <c:v>265</c:v>
                </c:pt>
                <c:pt idx="3179">
                  <c:v>265</c:v>
                </c:pt>
                <c:pt idx="3180">
                  <c:v>265</c:v>
                </c:pt>
                <c:pt idx="3181">
                  <c:v>265</c:v>
                </c:pt>
                <c:pt idx="3182">
                  <c:v>265</c:v>
                </c:pt>
                <c:pt idx="3183">
                  <c:v>265</c:v>
                </c:pt>
                <c:pt idx="3184">
                  <c:v>265</c:v>
                </c:pt>
                <c:pt idx="3185">
                  <c:v>265</c:v>
                </c:pt>
                <c:pt idx="3186">
                  <c:v>265</c:v>
                </c:pt>
                <c:pt idx="3187">
                  <c:v>265</c:v>
                </c:pt>
                <c:pt idx="3188">
                  <c:v>265</c:v>
                </c:pt>
                <c:pt idx="3189">
                  <c:v>265</c:v>
                </c:pt>
                <c:pt idx="3190">
                  <c:v>265</c:v>
                </c:pt>
                <c:pt idx="3191">
                  <c:v>265</c:v>
                </c:pt>
                <c:pt idx="3192">
                  <c:v>265</c:v>
                </c:pt>
                <c:pt idx="3193">
                  <c:v>265</c:v>
                </c:pt>
                <c:pt idx="3194">
                  <c:v>265</c:v>
                </c:pt>
                <c:pt idx="3195">
                  <c:v>265</c:v>
                </c:pt>
                <c:pt idx="3196">
                  <c:v>265</c:v>
                </c:pt>
                <c:pt idx="3197">
                  <c:v>265</c:v>
                </c:pt>
                <c:pt idx="3198">
                  <c:v>265</c:v>
                </c:pt>
                <c:pt idx="3199">
                  <c:v>265</c:v>
                </c:pt>
                <c:pt idx="3200">
                  <c:v>265</c:v>
                </c:pt>
                <c:pt idx="3201">
                  <c:v>265</c:v>
                </c:pt>
                <c:pt idx="3202">
                  <c:v>265</c:v>
                </c:pt>
                <c:pt idx="3203">
                  <c:v>265</c:v>
                </c:pt>
                <c:pt idx="3204">
                  <c:v>265</c:v>
                </c:pt>
                <c:pt idx="3205">
                  <c:v>265</c:v>
                </c:pt>
                <c:pt idx="3206">
                  <c:v>265</c:v>
                </c:pt>
                <c:pt idx="3207">
                  <c:v>265</c:v>
                </c:pt>
                <c:pt idx="3208">
                  <c:v>265</c:v>
                </c:pt>
                <c:pt idx="3209">
                  <c:v>265</c:v>
                </c:pt>
                <c:pt idx="3210">
                  <c:v>265</c:v>
                </c:pt>
                <c:pt idx="3211">
                  <c:v>265</c:v>
                </c:pt>
                <c:pt idx="3212">
                  <c:v>265</c:v>
                </c:pt>
                <c:pt idx="3213">
                  <c:v>265</c:v>
                </c:pt>
                <c:pt idx="3214">
                  <c:v>265</c:v>
                </c:pt>
                <c:pt idx="3215">
                  <c:v>265</c:v>
                </c:pt>
                <c:pt idx="3216">
                  <c:v>265</c:v>
                </c:pt>
                <c:pt idx="3217">
                  <c:v>265</c:v>
                </c:pt>
                <c:pt idx="3218">
                  <c:v>265</c:v>
                </c:pt>
                <c:pt idx="3219">
                  <c:v>265</c:v>
                </c:pt>
                <c:pt idx="3220">
                  <c:v>265</c:v>
                </c:pt>
                <c:pt idx="3221">
                  <c:v>265</c:v>
                </c:pt>
                <c:pt idx="3222">
                  <c:v>265</c:v>
                </c:pt>
                <c:pt idx="3223">
                  <c:v>265</c:v>
                </c:pt>
                <c:pt idx="3224">
                  <c:v>265</c:v>
                </c:pt>
                <c:pt idx="3225">
                  <c:v>265</c:v>
                </c:pt>
                <c:pt idx="3226">
                  <c:v>265</c:v>
                </c:pt>
                <c:pt idx="3227">
                  <c:v>265</c:v>
                </c:pt>
                <c:pt idx="3228">
                  <c:v>265</c:v>
                </c:pt>
                <c:pt idx="3229">
                  <c:v>265</c:v>
                </c:pt>
                <c:pt idx="3230">
                  <c:v>265</c:v>
                </c:pt>
                <c:pt idx="3231">
                  <c:v>265</c:v>
                </c:pt>
                <c:pt idx="3232">
                  <c:v>265</c:v>
                </c:pt>
                <c:pt idx="3233">
                  <c:v>265</c:v>
                </c:pt>
                <c:pt idx="3234">
                  <c:v>265</c:v>
                </c:pt>
                <c:pt idx="3235">
                  <c:v>265</c:v>
                </c:pt>
                <c:pt idx="3236">
                  <c:v>265</c:v>
                </c:pt>
                <c:pt idx="3237">
                  <c:v>265</c:v>
                </c:pt>
                <c:pt idx="3238">
                  <c:v>265</c:v>
                </c:pt>
                <c:pt idx="3239">
                  <c:v>265</c:v>
                </c:pt>
                <c:pt idx="3240">
                  <c:v>265</c:v>
                </c:pt>
                <c:pt idx="3241">
                  <c:v>265</c:v>
                </c:pt>
                <c:pt idx="3242">
                  <c:v>265</c:v>
                </c:pt>
                <c:pt idx="3243">
                  <c:v>265</c:v>
                </c:pt>
                <c:pt idx="3244">
                  <c:v>265</c:v>
                </c:pt>
                <c:pt idx="3245">
                  <c:v>265</c:v>
                </c:pt>
                <c:pt idx="3246">
                  <c:v>265</c:v>
                </c:pt>
                <c:pt idx="3247">
                  <c:v>265</c:v>
                </c:pt>
                <c:pt idx="3248">
                  <c:v>265</c:v>
                </c:pt>
                <c:pt idx="3249">
                  <c:v>265</c:v>
                </c:pt>
                <c:pt idx="3250">
                  <c:v>265</c:v>
                </c:pt>
                <c:pt idx="3251">
                  <c:v>265</c:v>
                </c:pt>
                <c:pt idx="3252">
                  <c:v>265</c:v>
                </c:pt>
                <c:pt idx="3253">
                  <c:v>265</c:v>
                </c:pt>
                <c:pt idx="3254">
                  <c:v>265</c:v>
                </c:pt>
                <c:pt idx="3255">
                  <c:v>265</c:v>
                </c:pt>
                <c:pt idx="3256">
                  <c:v>265</c:v>
                </c:pt>
                <c:pt idx="3257">
                  <c:v>265</c:v>
                </c:pt>
                <c:pt idx="3258">
                  <c:v>265</c:v>
                </c:pt>
                <c:pt idx="3259">
                  <c:v>265</c:v>
                </c:pt>
                <c:pt idx="3260">
                  <c:v>265</c:v>
                </c:pt>
                <c:pt idx="3261">
                  <c:v>265</c:v>
                </c:pt>
                <c:pt idx="3262">
                  <c:v>265</c:v>
                </c:pt>
                <c:pt idx="3263">
                  <c:v>265</c:v>
                </c:pt>
                <c:pt idx="3264">
                  <c:v>265</c:v>
                </c:pt>
                <c:pt idx="3265">
                  <c:v>265</c:v>
                </c:pt>
                <c:pt idx="3266">
                  <c:v>265</c:v>
                </c:pt>
                <c:pt idx="3267">
                  <c:v>265</c:v>
                </c:pt>
                <c:pt idx="3268">
                  <c:v>265</c:v>
                </c:pt>
                <c:pt idx="3269">
                  <c:v>265</c:v>
                </c:pt>
                <c:pt idx="3270">
                  <c:v>265</c:v>
                </c:pt>
                <c:pt idx="3271">
                  <c:v>265</c:v>
                </c:pt>
                <c:pt idx="3272">
                  <c:v>265</c:v>
                </c:pt>
                <c:pt idx="3273">
                  <c:v>265</c:v>
                </c:pt>
                <c:pt idx="3274">
                  <c:v>265</c:v>
                </c:pt>
                <c:pt idx="3275">
                  <c:v>265</c:v>
                </c:pt>
                <c:pt idx="3276">
                  <c:v>265</c:v>
                </c:pt>
                <c:pt idx="3277">
                  <c:v>265</c:v>
                </c:pt>
                <c:pt idx="3278">
                  <c:v>265</c:v>
                </c:pt>
                <c:pt idx="3279">
                  <c:v>265</c:v>
                </c:pt>
                <c:pt idx="3280">
                  <c:v>265</c:v>
                </c:pt>
                <c:pt idx="3281">
                  <c:v>265</c:v>
                </c:pt>
                <c:pt idx="3282">
                  <c:v>265</c:v>
                </c:pt>
                <c:pt idx="3283">
                  <c:v>265</c:v>
                </c:pt>
                <c:pt idx="3284">
                  <c:v>265</c:v>
                </c:pt>
                <c:pt idx="3285">
                  <c:v>265</c:v>
                </c:pt>
                <c:pt idx="3286">
                  <c:v>265</c:v>
                </c:pt>
                <c:pt idx="3287">
                  <c:v>265</c:v>
                </c:pt>
                <c:pt idx="3288">
                  <c:v>265</c:v>
                </c:pt>
                <c:pt idx="3289">
                  <c:v>265</c:v>
                </c:pt>
                <c:pt idx="3290">
                  <c:v>265</c:v>
                </c:pt>
                <c:pt idx="3291">
                  <c:v>265</c:v>
                </c:pt>
                <c:pt idx="3292">
                  <c:v>265</c:v>
                </c:pt>
                <c:pt idx="3293">
                  <c:v>265</c:v>
                </c:pt>
                <c:pt idx="3294">
                  <c:v>265</c:v>
                </c:pt>
                <c:pt idx="3295">
                  <c:v>265</c:v>
                </c:pt>
                <c:pt idx="3296">
                  <c:v>265</c:v>
                </c:pt>
                <c:pt idx="3297">
                  <c:v>265</c:v>
                </c:pt>
                <c:pt idx="3298">
                  <c:v>265</c:v>
                </c:pt>
                <c:pt idx="3299">
                  <c:v>265</c:v>
                </c:pt>
                <c:pt idx="3300">
                  <c:v>265</c:v>
                </c:pt>
                <c:pt idx="3301">
                  <c:v>265</c:v>
                </c:pt>
                <c:pt idx="3302">
                  <c:v>265</c:v>
                </c:pt>
                <c:pt idx="3303">
                  <c:v>265</c:v>
                </c:pt>
                <c:pt idx="3304">
                  <c:v>265</c:v>
                </c:pt>
                <c:pt idx="3305">
                  <c:v>265</c:v>
                </c:pt>
                <c:pt idx="3306">
                  <c:v>265</c:v>
                </c:pt>
                <c:pt idx="3307">
                  <c:v>265</c:v>
                </c:pt>
                <c:pt idx="3308">
                  <c:v>265</c:v>
                </c:pt>
                <c:pt idx="3309">
                  <c:v>265</c:v>
                </c:pt>
                <c:pt idx="3310">
                  <c:v>265</c:v>
                </c:pt>
                <c:pt idx="3311">
                  <c:v>265</c:v>
                </c:pt>
                <c:pt idx="3312">
                  <c:v>265</c:v>
                </c:pt>
                <c:pt idx="3313">
                  <c:v>265</c:v>
                </c:pt>
                <c:pt idx="3314">
                  <c:v>265</c:v>
                </c:pt>
                <c:pt idx="3315">
                  <c:v>265</c:v>
                </c:pt>
                <c:pt idx="3316">
                  <c:v>265</c:v>
                </c:pt>
                <c:pt idx="3317">
                  <c:v>265</c:v>
                </c:pt>
                <c:pt idx="3318">
                  <c:v>265</c:v>
                </c:pt>
                <c:pt idx="3319">
                  <c:v>265</c:v>
                </c:pt>
                <c:pt idx="3320">
                  <c:v>265</c:v>
                </c:pt>
                <c:pt idx="3321">
                  <c:v>265</c:v>
                </c:pt>
                <c:pt idx="3322">
                  <c:v>265</c:v>
                </c:pt>
                <c:pt idx="3323">
                  <c:v>265</c:v>
                </c:pt>
                <c:pt idx="3324">
                  <c:v>265</c:v>
                </c:pt>
                <c:pt idx="3325">
                  <c:v>265</c:v>
                </c:pt>
                <c:pt idx="3326">
                  <c:v>265</c:v>
                </c:pt>
                <c:pt idx="3327">
                  <c:v>265</c:v>
                </c:pt>
                <c:pt idx="3328">
                  <c:v>265</c:v>
                </c:pt>
                <c:pt idx="3329">
                  <c:v>265</c:v>
                </c:pt>
                <c:pt idx="3330">
                  <c:v>265</c:v>
                </c:pt>
                <c:pt idx="3331">
                  <c:v>265</c:v>
                </c:pt>
                <c:pt idx="3332">
                  <c:v>265</c:v>
                </c:pt>
                <c:pt idx="3333">
                  <c:v>265</c:v>
                </c:pt>
                <c:pt idx="3334">
                  <c:v>265</c:v>
                </c:pt>
                <c:pt idx="3335">
                  <c:v>265</c:v>
                </c:pt>
                <c:pt idx="3336">
                  <c:v>265</c:v>
                </c:pt>
                <c:pt idx="3337">
                  <c:v>265</c:v>
                </c:pt>
                <c:pt idx="3338">
                  <c:v>265</c:v>
                </c:pt>
                <c:pt idx="3339">
                  <c:v>265</c:v>
                </c:pt>
                <c:pt idx="3340">
                  <c:v>265</c:v>
                </c:pt>
                <c:pt idx="3341">
                  <c:v>265</c:v>
                </c:pt>
                <c:pt idx="3342">
                  <c:v>265</c:v>
                </c:pt>
                <c:pt idx="3343">
                  <c:v>265</c:v>
                </c:pt>
                <c:pt idx="3344">
                  <c:v>265</c:v>
                </c:pt>
                <c:pt idx="3345">
                  <c:v>265</c:v>
                </c:pt>
                <c:pt idx="3346">
                  <c:v>265</c:v>
                </c:pt>
                <c:pt idx="3347">
                  <c:v>265</c:v>
                </c:pt>
                <c:pt idx="3348">
                  <c:v>265</c:v>
                </c:pt>
                <c:pt idx="3349">
                  <c:v>265</c:v>
                </c:pt>
                <c:pt idx="3350">
                  <c:v>265</c:v>
                </c:pt>
                <c:pt idx="3351">
                  <c:v>265</c:v>
                </c:pt>
                <c:pt idx="3352">
                  <c:v>265</c:v>
                </c:pt>
                <c:pt idx="3353">
                  <c:v>265</c:v>
                </c:pt>
                <c:pt idx="3354">
                  <c:v>265</c:v>
                </c:pt>
                <c:pt idx="3355">
                  <c:v>265</c:v>
                </c:pt>
                <c:pt idx="3356">
                  <c:v>265</c:v>
                </c:pt>
                <c:pt idx="3357">
                  <c:v>265</c:v>
                </c:pt>
                <c:pt idx="3358">
                  <c:v>265</c:v>
                </c:pt>
                <c:pt idx="3359">
                  <c:v>265</c:v>
                </c:pt>
                <c:pt idx="3360">
                  <c:v>265</c:v>
                </c:pt>
                <c:pt idx="3361">
                  <c:v>265</c:v>
                </c:pt>
                <c:pt idx="3362">
                  <c:v>265</c:v>
                </c:pt>
                <c:pt idx="3363">
                  <c:v>265</c:v>
                </c:pt>
                <c:pt idx="3364">
                  <c:v>265</c:v>
                </c:pt>
                <c:pt idx="3365">
                  <c:v>265</c:v>
                </c:pt>
                <c:pt idx="3366">
                  <c:v>265</c:v>
                </c:pt>
                <c:pt idx="3367">
                  <c:v>265</c:v>
                </c:pt>
                <c:pt idx="3368">
                  <c:v>265</c:v>
                </c:pt>
                <c:pt idx="3369">
                  <c:v>265</c:v>
                </c:pt>
                <c:pt idx="3370">
                  <c:v>265</c:v>
                </c:pt>
                <c:pt idx="3371">
                  <c:v>265</c:v>
                </c:pt>
                <c:pt idx="3372">
                  <c:v>265</c:v>
                </c:pt>
                <c:pt idx="3373">
                  <c:v>265</c:v>
                </c:pt>
                <c:pt idx="3374">
                  <c:v>265</c:v>
                </c:pt>
                <c:pt idx="3375">
                  <c:v>265</c:v>
                </c:pt>
                <c:pt idx="3376">
                  <c:v>265</c:v>
                </c:pt>
                <c:pt idx="3377">
                  <c:v>265</c:v>
                </c:pt>
                <c:pt idx="3378">
                  <c:v>265</c:v>
                </c:pt>
                <c:pt idx="3379">
                  <c:v>265</c:v>
                </c:pt>
                <c:pt idx="3380">
                  <c:v>265</c:v>
                </c:pt>
                <c:pt idx="3381">
                  <c:v>265</c:v>
                </c:pt>
                <c:pt idx="3382">
                  <c:v>265</c:v>
                </c:pt>
                <c:pt idx="3383">
                  <c:v>265</c:v>
                </c:pt>
                <c:pt idx="3384">
                  <c:v>265</c:v>
                </c:pt>
                <c:pt idx="3385">
                  <c:v>265</c:v>
                </c:pt>
                <c:pt idx="3386">
                  <c:v>265</c:v>
                </c:pt>
                <c:pt idx="3387">
                  <c:v>265</c:v>
                </c:pt>
                <c:pt idx="3388">
                  <c:v>265</c:v>
                </c:pt>
                <c:pt idx="3389">
                  <c:v>265</c:v>
                </c:pt>
                <c:pt idx="3390">
                  <c:v>265</c:v>
                </c:pt>
                <c:pt idx="3391">
                  <c:v>265</c:v>
                </c:pt>
                <c:pt idx="3392">
                  <c:v>265</c:v>
                </c:pt>
                <c:pt idx="3393">
                  <c:v>265</c:v>
                </c:pt>
                <c:pt idx="3394">
                  <c:v>265</c:v>
                </c:pt>
                <c:pt idx="3395">
                  <c:v>265</c:v>
                </c:pt>
                <c:pt idx="3396">
                  <c:v>265</c:v>
                </c:pt>
                <c:pt idx="3397">
                  <c:v>265</c:v>
                </c:pt>
                <c:pt idx="3398">
                  <c:v>265</c:v>
                </c:pt>
                <c:pt idx="3399">
                  <c:v>265</c:v>
                </c:pt>
                <c:pt idx="3400">
                  <c:v>265</c:v>
                </c:pt>
                <c:pt idx="3401">
                  <c:v>265</c:v>
                </c:pt>
                <c:pt idx="3402">
                  <c:v>265</c:v>
                </c:pt>
                <c:pt idx="3403">
                  <c:v>265</c:v>
                </c:pt>
                <c:pt idx="3404">
                  <c:v>265</c:v>
                </c:pt>
                <c:pt idx="3405">
                  <c:v>265</c:v>
                </c:pt>
                <c:pt idx="3406">
                  <c:v>265</c:v>
                </c:pt>
                <c:pt idx="3407">
                  <c:v>265</c:v>
                </c:pt>
                <c:pt idx="3408">
                  <c:v>265</c:v>
                </c:pt>
                <c:pt idx="3409">
                  <c:v>265</c:v>
                </c:pt>
                <c:pt idx="3410">
                  <c:v>265</c:v>
                </c:pt>
                <c:pt idx="3411">
                  <c:v>265</c:v>
                </c:pt>
                <c:pt idx="3412">
                  <c:v>265</c:v>
                </c:pt>
                <c:pt idx="3413">
                  <c:v>265</c:v>
                </c:pt>
                <c:pt idx="3414">
                  <c:v>265</c:v>
                </c:pt>
                <c:pt idx="3415">
                  <c:v>265</c:v>
                </c:pt>
                <c:pt idx="3416">
                  <c:v>265</c:v>
                </c:pt>
                <c:pt idx="3417">
                  <c:v>265</c:v>
                </c:pt>
                <c:pt idx="3418">
                  <c:v>265</c:v>
                </c:pt>
                <c:pt idx="3419">
                  <c:v>265</c:v>
                </c:pt>
                <c:pt idx="3420">
                  <c:v>265</c:v>
                </c:pt>
                <c:pt idx="3421">
                  <c:v>265</c:v>
                </c:pt>
                <c:pt idx="3422">
                  <c:v>265</c:v>
                </c:pt>
                <c:pt idx="3423">
                  <c:v>265</c:v>
                </c:pt>
                <c:pt idx="3424">
                  <c:v>265</c:v>
                </c:pt>
                <c:pt idx="3425">
                  <c:v>265</c:v>
                </c:pt>
                <c:pt idx="3426">
                  <c:v>265</c:v>
                </c:pt>
                <c:pt idx="3427">
                  <c:v>265</c:v>
                </c:pt>
                <c:pt idx="3428">
                  <c:v>265</c:v>
                </c:pt>
                <c:pt idx="3429">
                  <c:v>265</c:v>
                </c:pt>
                <c:pt idx="3430">
                  <c:v>265</c:v>
                </c:pt>
                <c:pt idx="3431">
                  <c:v>265</c:v>
                </c:pt>
                <c:pt idx="3432">
                  <c:v>265</c:v>
                </c:pt>
                <c:pt idx="3433">
                  <c:v>265</c:v>
                </c:pt>
                <c:pt idx="3434">
                  <c:v>265</c:v>
                </c:pt>
                <c:pt idx="3435">
                  <c:v>265</c:v>
                </c:pt>
                <c:pt idx="3436">
                  <c:v>265</c:v>
                </c:pt>
                <c:pt idx="3437">
                  <c:v>265</c:v>
                </c:pt>
                <c:pt idx="3438">
                  <c:v>265</c:v>
                </c:pt>
                <c:pt idx="3439">
                  <c:v>265</c:v>
                </c:pt>
                <c:pt idx="3440">
                  <c:v>265</c:v>
                </c:pt>
                <c:pt idx="3441">
                  <c:v>265</c:v>
                </c:pt>
                <c:pt idx="3442">
                  <c:v>265</c:v>
                </c:pt>
                <c:pt idx="3443">
                  <c:v>265</c:v>
                </c:pt>
                <c:pt idx="3444">
                  <c:v>265</c:v>
                </c:pt>
                <c:pt idx="3445">
                  <c:v>265</c:v>
                </c:pt>
                <c:pt idx="3446">
                  <c:v>265</c:v>
                </c:pt>
                <c:pt idx="3447">
                  <c:v>265</c:v>
                </c:pt>
                <c:pt idx="3448">
                  <c:v>265</c:v>
                </c:pt>
                <c:pt idx="3449">
                  <c:v>265</c:v>
                </c:pt>
                <c:pt idx="3450">
                  <c:v>265</c:v>
                </c:pt>
                <c:pt idx="3451">
                  <c:v>265</c:v>
                </c:pt>
                <c:pt idx="3452">
                  <c:v>265</c:v>
                </c:pt>
                <c:pt idx="3453">
                  <c:v>265</c:v>
                </c:pt>
                <c:pt idx="3454">
                  <c:v>265</c:v>
                </c:pt>
                <c:pt idx="3455">
                  <c:v>265</c:v>
                </c:pt>
                <c:pt idx="3456">
                  <c:v>265</c:v>
                </c:pt>
                <c:pt idx="3457">
                  <c:v>265</c:v>
                </c:pt>
                <c:pt idx="3458">
                  <c:v>265</c:v>
                </c:pt>
                <c:pt idx="3459">
                  <c:v>265</c:v>
                </c:pt>
                <c:pt idx="3460">
                  <c:v>265</c:v>
                </c:pt>
                <c:pt idx="3461">
                  <c:v>265</c:v>
                </c:pt>
                <c:pt idx="3462">
                  <c:v>265</c:v>
                </c:pt>
                <c:pt idx="3463">
                  <c:v>265</c:v>
                </c:pt>
                <c:pt idx="3464">
                  <c:v>265</c:v>
                </c:pt>
                <c:pt idx="3465">
                  <c:v>265</c:v>
                </c:pt>
                <c:pt idx="3466">
                  <c:v>265</c:v>
                </c:pt>
                <c:pt idx="3467">
                  <c:v>265</c:v>
                </c:pt>
                <c:pt idx="3468">
                  <c:v>265</c:v>
                </c:pt>
                <c:pt idx="3469">
                  <c:v>265</c:v>
                </c:pt>
                <c:pt idx="3470">
                  <c:v>265</c:v>
                </c:pt>
                <c:pt idx="3471">
                  <c:v>265</c:v>
                </c:pt>
                <c:pt idx="3472">
                  <c:v>265</c:v>
                </c:pt>
                <c:pt idx="3473">
                  <c:v>265</c:v>
                </c:pt>
                <c:pt idx="3474">
                  <c:v>265</c:v>
                </c:pt>
                <c:pt idx="3475">
                  <c:v>265</c:v>
                </c:pt>
                <c:pt idx="3476">
                  <c:v>265</c:v>
                </c:pt>
                <c:pt idx="3477">
                  <c:v>265</c:v>
                </c:pt>
                <c:pt idx="3478">
                  <c:v>265</c:v>
                </c:pt>
                <c:pt idx="3479">
                  <c:v>265</c:v>
                </c:pt>
                <c:pt idx="3480">
                  <c:v>265</c:v>
                </c:pt>
                <c:pt idx="3481">
                  <c:v>265</c:v>
                </c:pt>
                <c:pt idx="3482">
                  <c:v>265</c:v>
                </c:pt>
                <c:pt idx="3483">
                  <c:v>265</c:v>
                </c:pt>
                <c:pt idx="3484">
                  <c:v>265</c:v>
                </c:pt>
                <c:pt idx="3485">
                  <c:v>265</c:v>
                </c:pt>
                <c:pt idx="3486">
                  <c:v>265</c:v>
                </c:pt>
                <c:pt idx="3487">
                  <c:v>265</c:v>
                </c:pt>
                <c:pt idx="3488">
                  <c:v>265</c:v>
                </c:pt>
                <c:pt idx="3489">
                  <c:v>265</c:v>
                </c:pt>
                <c:pt idx="3490">
                  <c:v>265</c:v>
                </c:pt>
                <c:pt idx="3491">
                  <c:v>265</c:v>
                </c:pt>
                <c:pt idx="3492">
                  <c:v>265</c:v>
                </c:pt>
                <c:pt idx="3493">
                  <c:v>265</c:v>
                </c:pt>
                <c:pt idx="3494">
                  <c:v>265</c:v>
                </c:pt>
                <c:pt idx="3495">
                  <c:v>265</c:v>
                </c:pt>
                <c:pt idx="3496">
                  <c:v>265</c:v>
                </c:pt>
                <c:pt idx="3497">
                  <c:v>265</c:v>
                </c:pt>
                <c:pt idx="3498">
                  <c:v>265</c:v>
                </c:pt>
                <c:pt idx="3499">
                  <c:v>265</c:v>
                </c:pt>
                <c:pt idx="3500">
                  <c:v>265</c:v>
                </c:pt>
                <c:pt idx="3501">
                  <c:v>265</c:v>
                </c:pt>
                <c:pt idx="3502">
                  <c:v>265</c:v>
                </c:pt>
                <c:pt idx="3503">
                  <c:v>265</c:v>
                </c:pt>
                <c:pt idx="3504">
                  <c:v>265</c:v>
                </c:pt>
                <c:pt idx="3505">
                  <c:v>265</c:v>
                </c:pt>
                <c:pt idx="3506">
                  <c:v>265</c:v>
                </c:pt>
                <c:pt idx="3507">
                  <c:v>265</c:v>
                </c:pt>
                <c:pt idx="3508">
                  <c:v>265</c:v>
                </c:pt>
                <c:pt idx="3509">
                  <c:v>265</c:v>
                </c:pt>
                <c:pt idx="3510">
                  <c:v>265</c:v>
                </c:pt>
                <c:pt idx="3511">
                  <c:v>265</c:v>
                </c:pt>
                <c:pt idx="3512">
                  <c:v>265</c:v>
                </c:pt>
                <c:pt idx="3513">
                  <c:v>265</c:v>
                </c:pt>
                <c:pt idx="3514">
                  <c:v>265</c:v>
                </c:pt>
                <c:pt idx="3515">
                  <c:v>265</c:v>
                </c:pt>
                <c:pt idx="3516">
                  <c:v>265</c:v>
                </c:pt>
                <c:pt idx="3517">
                  <c:v>265</c:v>
                </c:pt>
                <c:pt idx="3518">
                  <c:v>265</c:v>
                </c:pt>
                <c:pt idx="3519">
                  <c:v>265</c:v>
                </c:pt>
                <c:pt idx="3520">
                  <c:v>265</c:v>
                </c:pt>
                <c:pt idx="3521">
                  <c:v>265</c:v>
                </c:pt>
                <c:pt idx="3522">
                  <c:v>265</c:v>
                </c:pt>
                <c:pt idx="3523">
                  <c:v>265</c:v>
                </c:pt>
                <c:pt idx="3524">
                  <c:v>265</c:v>
                </c:pt>
                <c:pt idx="3525">
                  <c:v>265</c:v>
                </c:pt>
                <c:pt idx="3526">
                  <c:v>265</c:v>
                </c:pt>
                <c:pt idx="3527">
                  <c:v>265</c:v>
                </c:pt>
                <c:pt idx="3528">
                  <c:v>265</c:v>
                </c:pt>
                <c:pt idx="3529">
                  <c:v>265</c:v>
                </c:pt>
                <c:pt idx="3530">
                  <c:v>265</c:v>
                </c:pt>
                <c:pt idx="3531">
                  <c:v>265</c:v>
                </c:pt>
                <c:pt idx="3532">
                  <c:v>265</c:v>
                </c:pt>
                <c:pt idx="3533">
                  <c:v>265</c:v>
                </c:pt>
                <c:pt idx="3534">
                  <c:v>265</c:v>
                </c:pt>
                <c:pt idx="3535">
                  <c:v>265</c:v>
                </c:pt>
                <c:pt idx="3536">
                  <c:v>265</c:v>
                </c:pt>
                <c:pt idx="3537">
                  <c:v>265</c:v>
                </c:pt>
                <c:pt idx="3538">
                  <c:v>265</c:v>
                </c:pt>
                <c:pt idx="3539">
                  <c:v>265</c:v>
                </c:pt>
                <c:pt idx="3540">
                  <c:v>265</c:v>
                </c:pt>
                <c:pt idx="3541">
                  <c:v>265</c:v>
                </c:pt>
                <c:pt idx="3542">
                  <c:v>265</c:v>
                </c:pt>
                <c:pt idx="3543">
                  <c:v>265</c:v>
                </c:pt>
                <c:pt idx="3544">
                  <c:v>265</c:v>
                </c:pt>
                <c:pt idx="3545">
                  <c:v>265</c:v>
                </c:pt>
                <c:pt idx="3546">
                  <c:v>265</c:v>
                </c:pt>
                <c:pt idx="3547">
                  <c:v>265</c:v>
                </c:pt>
                <c:pt idx="3548">
                  <c:v>265</c:v>
                </c:pt>
                <c:pt idx="3549">
                  <c:v>265</c:v>
                </c:pt>
                <c:pt idx="3550">
                  <c:v>265</c:v>
                </c:pt>
                <c:pt idx="3551">
                  <c:v>265</c:v>
                </c:pt>
                <c:pt idx="3552">
                  <c:v>265</c:v>
                </c:pt>
                <c:pt idx="3553">
                  <c:v>265</c:v>
                </c:pt>
                <c:pt idx="3554">
                  <c:v>265</c:v>
                </c:pt>
                <c:pt idx="3555">
                  <c:v>265</c:v>
                </c:pt>
                <c:pt idx="3556">
                  <c:v>265</c:v>
                </c:pt>
                <c:pt idx="3557">
                  <c:v>265</c:v>
                </c:pt>
                <c:pt idx="3558">
                  <c:v>265</c:v>
                </c:pt>
                <c:pt idx="3559">
                  <c:v>265</c:v>
                </c:pt>
                <c:pt idx="3560">
                  <c:v>265</c:v>
                </c:pt>
                <c:pt idx="3561">
                  <c:v>265</c:v>
                </c:pt>
                <c:pt idx="3562">
                  <c:v>265</c:v>
                </c:pt>
                <c:pt idx="3563">
                  <c:v>265</c:v>
                </c:pt>
                <c:pt idx="3564">
                  <c:v>265</c:v>
                </c:pt>
                <c:pt idx="3565">
                  <c:v>265</c:v>
                </c:pt>
                <c:pt idx="3566">
                  <c:v>265</c:v>
                </c:pt>
                <c:pt idx="3567">
                  <c:v>265</c:v>
                </c:pt>
                <c:pt idx="3568">
                  <c:v>265</c:v>
                </c:pt>
                <c:pt idx="3569">
                  <c:v>265</c:v>
                </c:pt>
                <c:pt idx="3570">
                  <c:v>265</c:v>
                </c:pt>
                <c:pt idx="3571">
                  <c:v>265</c:v>
                </c:pt>
                <c:pt idx="3572">
                  <c:v>265</c:v>
                </c:pt>
                <c:pt idx="3573">
                  <c:v>265</c:v>
                </c:pt>
                <c:pt idx="3574">
                  <c:v>265</c:v>
                </c:pt>
                <c:pt idx="3575">
                  <c:v>265</c:v>
                </c:pt>
                <c:pt idx="3576">
                  <c:v>265</c:v>
                </c:pt>
                <c:pt idx="3577">
                  <c:v>265</c:v>
                </c:pt>
                <c:pt idx="3578">
                  <c:v>265</c:v>
                </c:pt>
                <c:pt idx="3579">
                  <c:v>265</c:v>
                </c:pt>
                <c:pt idx="3580">
                  <c:v>265</c:v>
                </c:pt>
                <c:pt idx="3581">
                  <c:v>265</c:v>
                </c:pt>
                <c:pt idx="3582">
                  <c:v>265</c:v>
                </c:pt>
                <c:pt idx="3583">
                  <c:v>265</c:v>
                </c:pt>
                <c:pt idx="3584">
                  <c:v>265</c:v>
                </c:pt>
                <c:pt idx="3585">
                  <c:v>265</c:v>
                </c:pt>
                <c:pt idx="3586">
                  <c:v>265</c:v>
                </c:pt>
                <c:pt idx="3587">
                  <c:v>265</c:v>
                </c:pt>
                <c:pt idx="3588">
                  <c:v>265</c:v>
                </c:pt>
                <c:pt idx="3589">
                  <c:v>265</c:v>
                </c:pt>
                <c:pt idx="3590">
                  <c:v>265</c:v>
                </c:pt>
                <c:pt idx="3591">
                  <c:v>265</c:v>
                </c:pt>
                <c:pt idx="3592">
                  <c:v>265</c:v>
                </c:pt>
                <c:pt idx="3593">
                  <c:v>265</c:v>
                </c:pt>
                <c:pt idx="3594">
                  <c:v>265</c:v>
                </c:pt>
                <c:pt idx="3595">
                  <c:v>265</c:v>
                </c:pt>
                <c:pt idx="3596">
                  <c:v>265</c:v>
                </c:pt>
                <c:pt idx="3597">
                  <c:v>265</c:v>
                </c:pt>
                <c:pt idx="3598">
                  <c:v>265</c:v>
                </c:pt>
                <c:pt idx="3599">
                  <c:v>265</c:v>
                </c:pt>
                <c:pt idx="3600">
                  <c:v>265</c:v>
                </c:pt>
                <c:pt idx="3601">
                  <c:v>265</c:v>
                </c:pt>
                <c:pt idx="3602">
                  <c:v>265</c:v>
                </c:pt>
                <c:pt idx="3603">
                  <c:v>265</c:v>
                </c:pt>
                <c:pt idx="3604">
                  <c:v>265</c:v>
                </c:pt>
                <c:pt idx="3605">
                  <c:v>265</c:v>
                </c:pt>
                <c:pt idx="3606">
                  <c:v>265</c:v>
                </c:pt>
                <c:pt idx="3607">
                  <c:v>265</c:v>
                </c:pt>
                <c:pt idx="3608">
                  <c:v>265</c:v>
                </c:pt>
                <c:pt idx="3609">
                  <c:v>265</c:v>
                </c:pt>
                <c:pt idx="3610">
                  <c:v>265</c:v>
                </c:pt>
                <c:pt idx="3611">
                  <c:v>265</c:v>
                </c:pt>
                <c:pt idx="3612">
                  <c:v>265</c:v>
                </c:pt>
                <c:pt idx="3613">
                  <c:v>265</c:v>
                </c:pt>
                <c:pt idx="3614">
                  <c:v>265</c:v>
                </c:pt>
                <c:pt idx="3615">
                  <c:v>265</c:v>
                </c:pt>
                <c:pt idx="3616">
                  <c:v>265</c:v>
                </c:pt>
                <c:pt idx="3617">
                  <c:v>265</c:v>
                </c:pt>
                <c:pt idx="3618">
                  <c:v>265</c:v>
                </c:pt>
                <c:pt idx="3619">
                  <c:v>265</c:v>
                </c:pt>
                <c:pt idx="3620">
                  <c:v>265</c:v>
                </c:pt>
                <c:pt idx="3621">
                  <c:v>265</c:v>
                </c:pt>
                <c:pt idx="3622">
                  <c:v>265</c:v>
                </c:pt>
                <c:pt idx="3623">
                  <c:v>265</c:v>
                </c:pt>
                <c:pt idx="3624">
                  <c:v>265</c:v>
                </c:pt>
                <c:pt idx="3625">
                  <c:v>265</c:v>
                </c:pt>
                <c:pt idx="3626">
                  <c:v>265</c:v>
                </c:pt>
                <c:pt idx="3627">
                  <c:v>265</c:v>
                </c:pt>
                <c:pt idx="3628">
                  <c:v>265</c:v>
                </c:pt>
                <c:pt idx="3629">
                  <c:v>265</c:v>
                </c:pt>
                <c:pt idx="3630">
                  <c:v>265</c:v>
                </c:pt>
                <c:pt idx="3631">
                  <c:v>265</c:v>
                </c:pt>
                <c:pt idx="3632">
                  <c:v>265</c:v>
                </c:pt>
                <c:pt idx="3633">
                  <c:v>265</c:v>
                </c:pt>
                <c:pt idx="3634">
                  <c:v>265</c:v>
                </c:pt>
                <c:pt idx="3635">
                  <c:v>265</c:v>
                </c:pt>
                <c:pt idx="3636">
                  <c:v>265</c:v>
                </c:pt>
                <c:pt idx="3637">
                  <c:v>265</c:v>
                </c:pt>
                <c:pt idx="3638">
                  <c:v>265</c:v>
                </c:pt>
                <c:pt idx="3639">
                  <c:v>265</c:v>
                </c:pt>
                <c:pt idx="3640">
                  <c:v>265</c:v>
                </c:pt>
                <c:pt idx="3641">
                  <c:v>265</c:v>
                </c:pt>
                <c:pt idx="3642">
                  <c:v>265</c:v>
                </c:pt>
                <c:pt idx="3643">
                  <c:v>265</c:v>
                </c:pt>
                <c:pt idx="3644">
                  <c:v>265</c:v>
                </c:pt>
                <c:pt idx="3645">
                  <c:v>265</c:v>
                </c:pt>
                <c:pt idx="3646">
                  <c:v>265</c:v>
                </c:pt>
                <c:pt idx="3647">
                  <c:v>265</c:v>
                </c:pt>
                <c:pt idx="3648">
                  <c:v>265</c:v>
                </c:pt>
                <c:pt idx="3649">
                  <c:v>265</c:v>
                </c:pt>
                <c:pt idx="3650">
                  <c:v>265</c:v>
                </c:pt>
                <c:pt idx="3651">
                  <c:v>265</c:v>
                </c:pt>
                <c:pt idx="3652">
                  <c:v>265</c:v>
                </c:pt>
                <c:pt idx="3653">
                  <c:v>265</c:v>
                </c:pt>
                <c:pt idx="3654">
                  <c:v>265</c:v>
                </c:pt>
                <c:pt idx="3655">
                  <c:v>265</c:v>
                </c:pt>
                <c:pt idx="3656">
                  <c:v>265</c:v>
                </c:pt>
                <c:pt idx="3657">
                  <c:v>265</c:v>
                </c:pt>
                <c:pt idx="3658">
                  <c:v>265</c:v>
                </c:pt>
                <c:pt idx="3659">
                  <c:v>265</c:v>
                </c:pt>
                <c:pt idx="3660">
                  <c:v>265</c:v>
                </c:pt>
                <c:pt idx="3661">
                  <c:v>265</c:v>
                </c:pt>
                <c:pt idx="3662">
                  <c:v>265</c:v>
                </c:pt>
                <c:pt idx="3663">
                  <c:v>265</c:v>
                </c:pt>
                <c:pt idx="3664">
                  <c:v>265</c:v>
                </c:pt>
                <c:pt idx="3665">
                  <c:v>265</c:v>
                </c:pt>
                <c:pt idx="3666">
                  <c:v>265</c:v>
                </c:pt>
                <c:pt idx="3667">
                  <c:v>265</c:v>
                </c:pt>
                <c:pt idx="3668">
                  <c:v>265</c:v>
                </c:pt>
                <c:pt idx="3669">
                  <c:v>265</c:v>
                </c:pt>
                <c:pt idx="3670">
                  <c:v>265</c:v>
                </c:pt>
                <c:pt idx="3671">
                  <c:v>265</c:v>
                </c:pt>
                <c:pt idx="3672">
                  <c:v>265</c:v>
                </c:pt>
                <c:pt idx="3673">
                  <c:v>265</c:v>
                </c:pt>
                <c:pt idx="3674">
                  <c:v>265</c:v>
                </c:pt>
                <c:pt idx="3675">
                  <c:v>265</c:v>
                </c:pt>
                <c:pt idx="3676">
                  <c:v>265</c:v>
                </c:pt>
                <c:pt idx="3677">
                  <c:v>265</c:v>
                </c:pt>
                <c:pt idx="3678">
                  <c:v>265</c:v>
                </c:pt>
                <c:pt idx="3679">
                  <c:v>265</c:v>
                </c:pt>
                <c:pt idx="3680">
                  <c:v>265</c:v>
                </c:pt>
                <c:pt idx="3681">
                  <c:v>265</c:v>
                </c:pt>
                <c:pt idx="3682">
                  <c:v>265</c:v>
                </c:pt>
                <c:pt idx="3683">
                  <c:v>265</c:v>
                </c:pt>
                <c:pt idx="3684">
                  <c:v>265</c:v>
                </c:pt>
                <c:pt idx="3685">
                  <c:v>265</c:v>
                </c:pt>
                <c:pt idx="3686">
                  <c:v>265</c:v>
                </c:pt>
                <c:pt idx="3687">
                  <c:v>265</c:v>
                </c:pt>
                <c:pt idx="3688">
                  <c:v>265</c:v>
                </c:pt>
                <c:pt idx="3689">
                  <c:v>265</c:v>
                </c:pt>
                <c:pt idx="3690">
                  <c:v>265</c:v>
                </c:pt>
                <c:pt idx="3691">
                  <c:v>265</c:v>
                </c:pt>
                <c:pt idx="3692">
                  <c:v>265</c:v>
                </c:pt>
                <c:pt idx="3693">
                  <c:v>265</c:v>
                </c:pt>
                <c:pt idx="3694">
                  <c:v>265</c:v>
                </c:pt>
                <c:pt idx="3695">
                  <c:v>265</c:v>
                </c:pt>
                <c:pt idx="3696">
                  <c:v>265</c:v>
                </c:pt>
                <c:pt idx="3697">
                  <c:v>265</c:v>
                </c:pt>
                <c:pt idx="3698">
                  <c:v>265</c:v>
                </c:pt>
                <c:pt idx="3699">
                  <c:v>265</c:v>
                </c:pt>
                <c:pt idx="3700">
                  <c:v>265</c:v>
                </c:pt>
                <c:pt idx="3701">
                  <c:v>265</c:v>
                </c:pt>
                <c:pt idx="3702">
                  <c:v>265</c:v>
                </c:pt>
                <c:pt idx="3703">
                  <c:v>265</c:v>
                </c:pt>
                <c:pt idx="3704">
                  <c:v>265</c:v>
                </c:pt>
                <c:pt idx="3705">
                  <c:v>265</c:v>
                </c:pt>
                <c:pt idx="3706">
                  <c:v>265</c:v>
                </c:pt>
                <c:pt idx="3707">
                  <c:v>265</c:v>
                </c:pt>
                <c:pt idx="3708">
                  <c:v>265</c:v>
                </c:pt>
                <c:pt idx="3709">
                  <c:v>265</c:v>
                </c:pt>
                <c:pt idx="3710">
                  <c:v>265</c:v>
                </c:pt>
                <c:pt idx="3711">
                  <c:v>265</c:v>
                </c:pt>
                <c:pt idx="3712">
                  <c:v>265</c:v>
                </c:pt>
                <c:pt idx="3713">
                  <c:v>265</c:v>
                </c:pt>
                <c:pt idx="3714">
                  <c:v>265</c:v>
                </c:pt>
                <c:pt idx="3715">
                  <c:v>265</c:v>
                </c:pt>
                <c:pt idx="3716">
                  <c:v>265</c:v>
                </c:pt>
                <c:pt idx="3717">
                  <c:v>265</c:v>
                </c:pt>
                <c:pt idx="3718">
                  <c:v>265</c:v>
                </c:pt>
                <c:pt idx="3719">
                  <c:v>265</c:v>
                </c:pt>
                <c:pt idx="3720">
                  <c:v>265</c:v>
                </c:pt>
                <c:pt idx="3721">
                  <c:v>265</c:v>
                </c:pt>
                <c:pt idx="3722">
                  <c:v>265</c:v>
                </c:pt>
                <c:pt idx="3723">
                  <c:v>265</c:v>
                </c:pt>
                <c:pt idx="3724">
                  <c:v>265</c:v>
                </c:pt>
                <c:pt idx="3725">
                  <c:v>265</c:v>
                </c:pt>
                <c:pt idx="3726">
                  <c:v>265</c:v>
                </c:pt>
                <c:pt idx="3727">
                  <c:v>265</c:v>
                </c:pt>
                <c:pt idx="3728">
                  <c:v>265</c:v>
                </c:pt>
                <c:pt idx="3729">
                  <c:v>265</c:v>
                </c:pt>
                <c:pt idx="3730">
                  <c:v>265</c:v>
                </c:pt>
                <c:pt idx="3731">
                  <c:v>265</c:v>
                </c:pt>
                <c:pt idx="3732">
                  <c:v>265</c:v>
                </c:pt>
                <c:pt idx="3733">
                  <c:v>265</c:v>
                </c:pt>
                <c:pt idx="3734">
                  <c:v>265</c:v>
                </c:pt>
                <c:pt idx="3735">
                  <c:v>265</c:v>
                </c:pt>
                <c:pt idx="3736">
                  <c:v>265</c:v>
                </c:pt>
                <c:pt idx="3737">
                  <c:v>265</c:v>
                </c:pt>
                <c:pt idx="3738">
                  <c:v>265</c:v>
                </c:pt>
                <c:pt idx="3739">
                  <c:v>265</c:v>
                </c:pt>
                <c:pt idx="3740">
                  <c:v>265</c:v>
                </c:pt>
                <c:pt idx="3741">
                  <c:v>265</c:v>
                </c:pt>
                <c:pt idx="3742">
                  <c:v>265</c:v>
                </c:pt>
                <c:pt idx="3743">
                  <c:v>265</c:v>
                </c:pt>
                <c:pt idx="3744">
                  <c:v>265</c:v>
                </c:pt>
                <c:pt idx="3745">
                  <c:v>265</c:v>
                </c:pt>
                <c:pt idx="3746">
                  <c:v>265</c:v>
                </c:pt>
                <c:pt idx="3747">
                  <c:v>265</c:v>
                </c:pt>
                <c:pt idx="3748">
                  <c:v>265</c:v>
                </c:pt>
                <c:pt idx="3749">
                  <c:v>265</c:v>
                </c:pt>
                <c:pt idx="3750">
                  <c:v>265</c:v>
                </c:pt>
                <c:pt idx="3751">
                  <c:v>265</c:v>
                </c:pt>
                <c:pt idx="3752">
                  <c:v>265</c:v>
                </c:pt>
                <c:pt idx="3753">
                  <c:v>265</c:v>
                </c:pt>
                <c:pt idx="3754">
                  <c:v>265</c:v>
                </c:pt>
                <c:pt idx="3755">
                  <c:v>265</c:v>
                </c:pt>
                <c:pt idx="3756">
                  <c:v>265</c:v>
                </c:pt>
                <c:pt idx="3757">
                  <c:v>265</c:v>
                </c:pt>
                <c:pt idx="3758">
                  <c:v>265</c:v>
                </c:pt>
                <c:pt idx="3759">
                  <c:v>265</c:v>
                </c:pt>
                <c:pt idx="3760">
                  <c:v>265</c:v>
                </c:pt>
                <c:pt idx="3761">
                  <c:v>265</c:v>
                </c:pt>
                <c:pt idx="3762">
                  <c:v>265</c:v>
                </c:pt>
                <c:pt idx="3763">
                  <c:v>265</c:v>
                </c:pt>
                <c:pt idx="3764">
                  <c:v>265</c:v>
                </c:pt>
                <c:pt idx="3765">
                  <c:v>265</c:v>
                </c:pt>
                <c:pt idx="3766">
                  <c:v>265</c:v>
                </c:pt>
                <c:pt idx="3767">
                  <c:v>265</c:v>
                </c:pt>
                <c:pt idx="3768">
                  <c:v>265</c:v>
                </c:pt>
                <c:pt idx="3769">
                  <c:v>265</c:v>
                </c:pt>
                <c:pt idx="3770">
                  <c:v>265</c:v>
                </c:pt>
                <c:pt idx="3771">
                  <c:v>265</c:v>
                </c:pt>
                <c:pt idx="3772">
                  <c:v>265</c:v>
                </c:pt>
                <c:pt idx="3773">
                  <c:v>265</c:v>
                </c:pt>
                <c:pt idx="3774">
                  <c:v>265</c:v>
                </c:pt>
                <c:pt idx="3775">
                  <c:v>265</c:v>
                </c:pt>
                <c:pt idx="3776">
                  <c:v>265</c:v>
                </c:pt>
                <c:pt idx="3777">
                  <c:v>265</c:v>
                </c:pt>
                <c:pt idx="3778">
                  <c:v>265</c:v>
                </c:pt>
                <c:pt idx="3779">
                  <c:v>265</c:v>
                </c:pt>
                <c:pt idx="3780">
                  <c:v>265</c:v>
                </c:pt>
                <c:pt idx="3781">
                  <c:v>265</c:v>
                </c:pt>
                <c:pt idx="3782">
                  <c:v>265</c:v>
                </c:pt>
                <c:pt idx="3783">
                  <c:v>265</c:v>
                </c:pt>
                <c:pt idx="3784">
                  <c:v>265</c:v>
                </c:pt>
                <c:pt idx="3785">
                  <c:v>265</c:v>
                </c:pt>
                <c:pt idx="3786">
                  <c:v>265</c:v>
                </c:pt>
                <c:pt idx="3787">
                  <c:v>265</c:v>
                </c:pt>
                <c:pt idx="3788">
                  <c:v>265</c:v>
                </c:pt>
                <c:pt idx="3789">
                  <c:v>265</c:v>
                </c:pt>
                <c:pt idx="3790">
                  <c:v>265</c:v>
                </c:pt>
                <c:pt idx="3791">
                  <c:v>265</c:v>
                </c:pt>
                <c:pt idx="3792">
                  <c:v>265</c:v>
                </c:pt>
                <c:pt idx="3793">
                  <c:v>265</c:v>
                </c:pt>
                <c:pt idx="3794">
                  <c:v>265</c:v>
                </c:pt>
                <c:pt idx="3795">
                  <c:v>265</c:v>
                </c:pt>
                <c:pt idx="3796">
                  <c:v>265</c:v>
                </c:pt>
                <c:pt idx="3797">
                  <c:v>265</c:v>
                </c:pt>
                <c:pt idx="3798">
                  <c:v>265</c:v>
                </c:pt>
                <c:pt idx="3799">
                  <c:v>265</c:v>
                </c:pt>
                <c:pt idx="3800">
                  <c:v>265</c:v>
                </c:pt>
                <c:pt idx="3801">
                  <c:v>265</c:v>
                </c:pt>
                <c:pt idx="3802">
                  <c:v>265</c:v>
                </c:pt>
                <c:pt idx="3803">
                  <c:v>265</c:v>
                </c:pt>
                <c:pt idx="3804">
                  <c:v>265</c:v>
                </c:pt>
                <c:pt idx="3805">
                  <c:v>265</c:v>
                </c:pt>
                <c:pt idx="3806">
                  <c:v>265</c:v>
                </c:pt>
                <c:pt idx="3807">
                  <c:v>265</c:v>
                </c:pt>
                <c:pt idx="3808">
                  <c:v>265</c:v>
                </c:pt>
                <c:pt idx="3809">
                  <c:v>265</c:v>
                </c:pt>
                <c:pt idx="3810">
                  <c:v>265</c:v>
                </c:pt>
                <c:pt idx="3811">
                  <c:v>265</c:v>
                </c:pt>
                <c:pt idx="3812">
                  <c:v>265</c:v>
                </c:pt>
                <c:pt idx="3813">
                  <c:v>265</c:v>
                </c:pt>
                <c:pt idx="3814">
                  <c:v>265</c:v>
                </c:pt>
                <c:pt idx="3815">
                  <c:v>265</c:v>
                </c:pt>
                <c:pt idx="3816">
                  <c:v>265</c:v>
                </c:pt>
                <c:pt idx="3817">
                  <c:v>265</c:v>
                </c:pt>
                <c:pt idx="3818">
                  <c:v>265</c:v>
                </c:pt>
                <c:pt idx="3819">
                  <c:v>265</c:v>
                </c:pt>
                <c:pt idx="3820">
                  <c:v>265</c:v>
                </c:pt>
                <c:pt idx="3821">
                  <c:v>265</c:v>
                </c:pt>
                <c:pt idx="3822">
                  <c:v>265</c:v>
                </c:pt>
                <c:pt idx="3823">
                  <c:v>265</c:v>
                </c:pt>
                <c:pt idx="3824">
                  <c:v>265</c:v>
                </c:pt>
                <c:pt idx="3825">
                  <c:v>265</c:v>
                </c:pt>
                <c:pt idx="3826">
                  <c:v>265</c:v>
                </c:pt>
                <c:pt idx="3827">
                  <c:v>265</c:v>
                </c:pt>
                <c:pt idx="3828">
                  <c:v>265</c:v>
                </c:pt>
                <c:pt idx="3829">
                  <c:v>265</c:v>
                </c:pt>
                <c:pt idx="3830">
                  <c:v>265</c:v>
                </c:pt>
                <c:pt idx="3831">
                  <c:v>265</c:v>
                </c:pt>
                <c:pt idx="3832">
                  <c:v>265</c:v>
                </c:pt>
                <c:pt idx="3833">
                  <c:v>265</c:v>
                </c:pt>
                <c:pt idx="3834">
                  <c:v>265</c:v>
                </c:pt>
                <c:pt idx="3835">
                  <c:v>265</c:v>
                </c:pt>
                <c:pt idx="3836">
                  <c:v>265</c:v>
                </c:pt>
                <c:pt idx="3837">
                  <c:v>265</c:v>
                </c:pt>
                <c:pt idx="3838">
                  <c:v>265</c:v>
                </c:pt>
                <c:pt idx="3839">
                  <c:v>265</c:v>
                </c:pt>
                <c:pt idx="3840">
                  <c:v>265</c:v>
                </c:pt>
                <c:pt idx="3841">
                  <c:v>265</c:v>
                </c:pt>
                <c:pt idx="3842">
                  <c:v>265</c:v>
                </c:pt>
                <c:pt idx="3843">
                  <c:v>265</c:v>
                </c:pt>
                <c:pt idx="3844">
                  <c:v>265</c:v>
                </c:pt>
                <c:pt idx="3845">
                  <c:v>265</c:v>
                </c:pt>
                <c:pt idx="3846">
                  <c:v>265</c:v>
                </c:pt>
                <c:pt idx="3847">
                  <c:v>265</c:v>
                </c:pt>
                <c:pt idx="3848">
                  <c:v>265</c:v>
                </c:pt>
                <c:pt idx="3849">
                  <c:v>265</c:v>
                </c:pt>
                <c:pt idx="3850">
                  <c:v>265</c:v>
                </c:pt>
                <c:pt idx="3851">
                  <c:v>265</c:v>
                </c:pt>
                <c:pt idx="3852">
                  <c:v>265</c:v>
                </c:pt>
                <c:pt idx="3853">
                  <c:v>265</c:v>
                </c:pt>
                <c:pt idx="3854">
                  <c:v>265</c:v>
                </c:pt>
                <c:pt idx="3855">
                  <c:v>265</c:v>
                </c:pt>
                <c:pt idx="3856">
                  <c:v>265</c:v>
                </c:pt>
                <c:pt idx="3857">
                  <c:v>265</c:v>
                </c:pt>
                <c:pt idx="3858">
                  <c:v>265</c:v>
                </c:pt>
                <c:pt idx="3859">
                  <c:v>265</c:v>
                </c:pt>
                <c:pt idx="3860">
                  <c:v>265</c:v>
                </c:pt>
                <c:pt idx="3861">
                  <c:v>265</c:v>
                </c:pt>
                <c:pt idx="3862">
                  <c:v>265</c:v>
                </c:pt>
                <c:pt idx="3863">
                  <c:v>265</c:v>
                </c:pt>
                <c:pt idx="3864">
                  <c:v>265</c:v>
                </c:pt>
                <c:pt idx="3865">
                  <c:v>265</c:v>
                </c:pt>
                <c:pt idx="3866">
                  <c:v>265</c:v>
                </c:pt>
                <c:pt idx="3867">
                  <c:v>265</c:v>
                </c:pt>
                <c:pt idx="3868">
                  <c:v>265</c:v>
                </c:pt>
                <c:pt idx="3869">
                  <c:v>265</c:v>
                </c:pt>
                <c:pt idx="3870">
                  <c:v>265</c:v>
                </c:pt>
                <c:pt idx="3871">
                  <c:v>265</c:v>
                </c:pt>
                <c:pt idx="3872">
                  <c:v>265</c:v>
                </c:pt>
                <c:pt idx="3873">
                  <c:v>265</c:v>
                </c:pt>
                <c:pt idx="3874">
                  <c:v>265</c:v>
                </c:pt>
                <c:pt idx="3875">
                  <c:v>265</c:v>
                </c:pt>
                <c:pt idx="3876">
                  <c:v>265</c:v>
                </c:pt>
                <c:pt idx="3877">
                  <c:v>265</c:v>
                </c:pt>
                <c:pt idx="3878">
                  <c:v>265</c:v>
                </c:pt>
                <c:pt idx="3879">
                  <c:v>265</c:v>
                </c:pt>
                <c:pt idx="3880">
                  <c:v>265</c:v>
                </c:pt>
                <c:pt idx="3881">
                  <c:v>265</c:v>
                </c:pt>
                <c:pt idx="3882">
                  <c:v>265</c:v>
                </c:pt>
                <c:pt idx="3883">
                  <c:v>265</c:v>
                </c:pt>
                <c:pt idx="3884">
                  <c:v>265</c:v>
                </c:pt>
                <c:pt idx="3885">
                  <c:v>265</c:v>
                </c:pt>
                <c:pt idx="3886">
                  <c:v>265</c:v>
                </c:pt>
                <c:pt idx="3887">
                  <c:v>265</c:v>
                </c:pt>
                <c:pt idx="3888">
                  <c:v>265</c:v>
                </c:pt>
                <c:pt idx="3889">
                  <c:v>265</c:v>
                </c:pt>
                <c:pt idx="3890">
                  <c:v>265</c:v>
                </c:pt>
                <c:pt idx="3891">
                  <c:v>265</c:v>
                </c:pt>
                <c:pt idx="3892">
                  <c:v>265</c:v>
                </c:pt>
                <c:pt idx="3893">
                  <c:v>265</c:v>
                </c:pt>
                <c:pt idx="3894">
                  <c:v>265</c:v>
                </c:pt>
                <c:pt idx="3895">
                  <c:v>265</c:v>
                </c:pt>
                <c:pt idx="3896">
                  <c:v>265</c:v>
                </c:pt>
                <c:pt idx="3897">
                  <c:v>265</c:v>
                </c:pt>
                <c:pt idx="3898">
                  <c:v>265</c:v>
                </c:pt>
                <c:pt idx="3899">
                  <c:v>265</c:v>
                </c:pt>
                <c:pt idx="3900">
                  <c:v>265</c:v>
                </c:pt>
                <c:pt idx="3901">
                  <c:v>265</c:v>
                </c:pt>
                <c:pt idx="3902">
                  <c:v>265</c:v>
                </c:pt>
                <c:pt idx="3903">
                  <c:v>265</c:v>
                </c:pt>
                <c:pt idx="3904">
                  <c:v>265</c:v>
                </c:pt>
                <c:pt idx="3905">
                  <c:v>265</c:v>
                </c:pt>
                <c:pt idx="3906">
                  <c:v>265</c:v>
                </c:pt>
                <c:pt idx="3907">
                  <c:v>265</c:v>
                </c:pt>
                <c:pt idx="3908">
                  <c:v>265</c:v>
                </c:pt>
                <c:pt idx="3909">
                  <c:v>265</c:v>
                </c:pt>
                <c:pt idx="3910">
                  <c:v>265</c:v>
                </c:pt>
                <c:pt idx="3911">
                  <c:v>265</c:v>
                </c:pt>
                <c:pt idx="3912">
                  <c:v>265</c:v>
                </c:pt>
                <c:pt idx="3913">
                  <c:v>265</c:v>
                </c:pt>
                <c:pt idx="3914">
                  <c:v>265</c:v>
                </c:pt>
                <c:pt idx="3915">
                  <c:v>265</c:v>
                </c:pt>
                <c:pt idx="3916">
                  <c:v>265</c:v>
                </c:pt>
                <c:pt idx="3917">
                  <c:v>265</c:v>
                </c:pt>
                <c:pt idx="3918">
                  <c:v>265</c:v>
                </c:pt>
                <c:pt idx="3919">
                  <c:v>265</c:v>
                </c:pt>
                <c:pt idx="3920">
                  <c:v>265</c:v>
                </c:pt>
                <c:pt idx="3921">
                  <c:v>265</c:v>
                </c:pt>
                <c:pt idx="3922">
                  <c:v>265</c:v>
                </c:pt>
                <c:pt idx="3923">
                  <c:v>265</c:v>
                </c:pt>
                <c:pt idx="3924">
                  <c:v>265</c:v>
                </c:pt>
                <c:pt idx="3925">
                  <c:v>265</c:v>
                </c:pt>
                <c:pt idx="3926">
                  <c:v>265</c:v>
                </c:pt>
                <c:pt idx="3927">
                  <c:v>265</c:v>
                </c:pt>
                <c:pt idx="3928">
                  <c:v>265</c:v>
                </c:pt>
                <c:pt idx="3929">
                  <c:v>265</c:v>
                </c:pt>
                <c:pt idx="3930">
                  <c:v>265</c:v>
                </c:pt>
                <c:pt idx="3931">
                  <c:v>265</c:v>
                </c:pt>
                <c:pt idx="3932">
                  <c:v>265</c:v>
                </c:pt>
                <c:pt idx="3933">
                  <c:v>265</c:v>
                </c:pt>
                <c:pt idx="3934">
                  <c:v>265</c:v>
                </c:pt>
                <c:pt idx="3935">
                  <c:v>265</c:v>
                </c:pt>
                <c:pt idx="3936">
                  <c:v>265</c:v>
                </c:pt>
                <c:pt idx="3937">
                  <c:v>265</c:v>
                </c:pt>
                <c:pt idx="3938">
                  <c:v>265</c:v>
                </c:pt>
                <c:pt idx="3939">
                  <c:v>265</c:v>
                </c:pt>
                <c:pt idx="3940">
                  <c:v>265</c:v>
                </c:pt>
                <c:pt idx="3941">
                  <c:v>265</c:v>
                </c:pt>
                <c:pt idx="3942">
                  <c:v>265</c:v>
                </c:pt>
                <c:pt idx="3943">
                  <c:v>265</c:v>
                </c:pt>
                <c:pt idx="3944">
                  <c:v>265</c:v>
                </c:pt>
                <c:pt idx="3945">
                  <c:v>265</c:v>
                </c:pt>
                <c:pt idx="3946">
                  <c:v>265</c:v>
                </c:pt>
                <c:pt idx="3947">
                  <c:v>265</c:v>
                </c:pt>
                <c:pt idx="3948">
                  <c:v>265</c:v>
                </c:pt>
                <c:pt idx="3949">
                  <c:v>265</c:v>
                </c:pt>
                <c:pt idx="3950">
                  <c:v>265</c:v>
                </c:pt>
                <c:pt idx="3951">
                  <c:v>265</c:v>
                </c:pt>
                <c:pt idx="3952">
                  <c:v>265</c:v>
                </c:pt>
                <c:pt idx="3953">
                  <c:v>265</c:v>
                </c:pt>
                <c:pt idx="3954">
                  <c:v>265</c:v>
                </c:pt>
                <c:pt idx="3955">
                  <c:v>265</c:v>
                </c:pt>
                <c:pt idx="3956">
                  <c:v>265</c:v>
                </c:pt>
                <c:pt idx="3957">
                  <c:v>265</c:v>
                </c:pt>
                <c:pt idx="3958">
                  <c:v>265</c:v>
                </c:pt>
                <c:pt idx="3959">
                  <c:v>265</c:v>
                </c:pt>
                <c:pt idx="3960">
                  <c:v>265</c:v>
                </c:pt>
                <c:pt idx="3961">
                  <c:v>265</c:v>
                </c:pt>
                <c:pt idx="3962">
                  <c:v>265</c:v>
                </c:pt>
                <c:pt idx="3963">
                  <c:v>265</c:v>
                </c:pt>
                <c:pt idx="3964">
                  <c:v>265</c:v>
                </c:pt>
                <c:pt idx="3965">
                  <c:v>265</c:v>
                </c:pt>
                <c:pt idx="3966">
                  <c:v>265</c:v>
                </c:pt>
                <c:pt idx="3967">
                  <c:v>265</c:v>
                </c:pt>
                <c:pt idx="3968">
                  <c:v>265</c:v>
                </c:pt>
                <c:pt idx="3969">
                  <c:v>265</c:v>
                </c:pt>
                <c:pt idx="3970">
                  <c:v>265</c:v>
                </c:pt>
                <c:pt idx="3971">
                  <c:v>265</c:v>
                </c:pt>
                <c:pt idx="3972">
                  <c:v>265</c:v>
                </c:pt>
                <c:pt idx="3973">
                  <c:v>265</c:v>
                </c:pt>
                <c:pt idx="3974">
                  <c:v>265</c:v>
                </c:pt>
                <c:pt idx="3975">
                  <c:v>265</c:v>
                </c:pt>
                <c:pt idx="3976">
                  <c:v>265</c:v>
                </c:pt>
                <c:pt idx="3977">
                  <c:v>265</c:v>
                </c:pt>
                <c:pt idx="3978">
                  <c:v>265</c:v>
                </c:pt>
                <c:pt idx="3979">
                  <c:v>265</c:v>
                </c:pt>
                <c:pt idx="3980">
                  <c:v>265</c:v>
                </c:pt>
                <c:pt idx="3981">
                  <c:v>265</c:v>
                </c:pt>
                <c:pt idx="3982">
                  <c:v>265</c:v>
                </c:pt>
                <c:pt idx="3983">
                  <c:v>265</c:v>
                </c:pt>
                <c:pt idx="3984">
                  <c:v>265</c:v>
                </c:pt>
                <c:pt idx="3985">
                  <c:v>265</c:v>
                </c:pt>
                <c:pt idx="3986">
                  <c:v>265</c:v>
                </c:pt>
                <c:pt idx="3987">
                  <c:v>265</c:v>
                </c:pt>
                <c:pt idx="3988">
                  <c:v>265</c:v>
                </c:pt>
                <c:pt idx="3989">
                  <c:v>265</c:v>
                </c:pt>
                <c:pt idx="3990">
                  <c:v>265</c:v>
                </c:pt>
                <c:pt idx="3991">
                  <c:v>265</c:v>
                </c:pt>
                <c:pt idx="3992">
                  <c:v>265</c:v>
                </c:pt>
                <c:pt idx="3993">
                  <c:v>265</c:v>
                </c:pt>
                <c:pt idx="3994">
                  <c:v>265</c:v>
                </c:pt>
                <c:pt idx="3995">
                  <c:v>265</c:v>
                </c:pt>
                <c:pt idx="3996">
                  <c:v>265</c:v>
                </c:pt>
                <c:pt idx="3997">
                  <c:v>265</c:v>
                </c:pt>
                <c:pt idx="3998">
                  <c:v>265</c:v>
                </c:pt>
                <c:pt idx="3999">
                  <c:v>265</c:v>
                </c:pt>
                <c:pt idx="4000">
                  <c:v>265</c:v>
                </c:pt>
                <c:pt idx="4001">
                  <c:v>265</c:v>
                </c:pt>
                <c:pt idx="4002">
                  <c:v>265</c:v>
                </c:pt>
                <c:pt idx="4003">
                  <c:v>265</c:v>
                </c:pt>
                <c:pt idx="4004">
                  <c:v>265</c:v>
                </c:pt>
                <c:pt idx="4005">
                  <c:v>265</c:v>
                </c:pt>
                <c:pt idx="4006">
                  <c:v>265</c:v>
                </c:pt>
                <c:pt idx="4007">
                  <c:v>265</c:v>
                </c:pt>
                <c:pt idx="4008">
                  <c:v>265</c:v>
                </c:pt>
                <c:pt idx="4009">
                  <c:v>265</c:v>
                </c:pt>
                <c:pt idx="4010">
                  <c:v>265</c:v>
                </c:pt>
                <c:pt idx="4011">
                  <c:v>265</c:v>
                </c:pt>
                <c:pt idx="4012">
                  <c:v>265</c:v>
                </c:pt>
                <c:pt idx="4013">
                  <c:v>265</c:v>
                </c:pt>
                <c:pt idx="4014">
                  <c:v>265</c:v>
                </c:pt>
                <c:pt idx="4015">
                  <c:v>265</c:v>
                </c:pt>
                <c:pt idx="4016">
                  <c:v>265</c:v>
                </c:pt>
                <c:pt idx="4017">
                  <c:v>265</c:v>
                </c:pt>
                <c:pt idx="4018">
                  <c:v>265</c:v>
                </c:pt>
                <c:pt idx="4019">
                  <c:v>265</c:v>
                </c:pt>
                <c:pt idx="4020">
                  <c:v>265</c:v>
                </c:pt>
                <c:pt idx="4021">
                  <c:v>265</c:v>
                </c:pt>
                <c:pt idx="4022">
                  <c:v>265</c:v>
                </c:pt>
                <c:pt idx="4023">
                  <c:v>265</c:v>
                </c:pt>
                <c:pt idx="4024">
                  <c:v>265</c:v>
                </c:pt>
                <c:pt idx="4025">
                  <c:v>265</c:v>
                </c:pt>
                <c:pt idx="4026">
                  <c:v>265</c:v>
                </c:pt>
                <c:pt idx="4027">
                  <c:v>265</c:v>
                </c:pt>
                <c:pt idx="4028">
                  <c:v>265</c:v>
                </c:pt>
                <c:pt idx="4029">
                  <c:v>265</c:v>
                </c:pt>
                <c:pt idx="4030">
                  <c:v>265</c:v>
                </c:pt>
                <c:pt idx="4031">
                  <c:v>265</c:v>
                </c:pt>
                <c:pt idx="4032">
                  <c:v>265</c:v>
                </c:pt>
                <c:pt idx="4033">
                  <c:v>265</c:v>
                </c:pt>
                <c:pt idx="4034">
                  <c:v>265</c:v>
                </c:pt>
                <c:pt idx="4035">
                  <c:v>265</c:v>
                </c:pt>
                <c:pt idx="4036">
                  <c:v>265</c:v>
                </c:pt>
                <c:pt idx="4037">
                  <c:v>265</c:v>
                </c:pt>
                <c:pt idx="4038">
                  <c:v>265</c:v>
                </c:pt>
                <c:pt idx="4039">
                  <c:v>265</c:v>
                </c:pt>
                <c:pt idx="4040">
                  <c:v>265</c:v>
                </c:pt>
                <c:pt idx="4041">
                  <c:v>265</c:v>
                </c:pt>
                <c:pt idx="4042">
                  <c:v>265</c:v>
                </c:pt>
                <c:pt idx="4043">
                  <c:v>265</c:v>
                </c:pt>
                <c:pt idx="4044">
                  <c:v>265</c:v>
                </c:pt>
                <c:pt idx="4045">
                  <c:v>265</c:v>
                </c:pt>
                <c:pt idx="4046">
                  <c:v>265</c:v>
                </c:pt>
                <c:pt idx="4047">
                  <c:v>265</c:v>
                </c:pt>
                <c:pt idx="4048">
                  <c:v>265</c:v>
                </c:pt>
                <c:pt idx="4049">
                  <c:v>265</c:v>
                </c:pt>
                <c:pt idx="4050">
                  <c:v>265</c:v>
                </c:pt>
                <c:pt idx="4051">
                  <c:v>265</c:v>
                </c:pt>
                <c:pt idx="4052">
                  <c:v>265</c:v>
                </c:pt>
                <c:pt idx="4053">
                  <c:v>265</c:v>
                </c:pt>
                <c:pt idx="4054">
                  <c:v>265</c:v>
                </c:pt>
                <c:pt idx="4055">
                  <c:v>265</c:v>
                </c:pt>
                <c:pt idx="4056">
                  <c:v>265</c:v>
                </c:pt>
                <c:pt idx="4057">
                  <c:v>265</c:v>
                </c:pt>
                <c:pt idx="4058">
                  <c:v>265</c:v>
                </c:pt>
                <c:pt idx="4059">
                  <c:v>265</c:v>
                </c:pt>
                <c:pt idx="4060">
                  <c:v>265</c:v>
                </c:pt>
                <c:pt idx="4061">
                  <c:v>265</c:v>
                </c:pt>
                <c:pt idx="4062">
                  <c:v>265</c:v>
                </c:pt>
                <c:pt idx="4063">
                  <c:v>265</c:v>
                </c:pt>
                <c:pt idx="4064">
                  <c:v>265</c:v>
                </c:pt>
                <c:pt idx="4065">
                  <c:v>265</c:v>
                </c:pt>
                <c:pt idx="4066">
                  <c:v>265</c:v>
                </c:pt>
                <c:pt idx="4067">
                  <c:v>265</c:v>
                </c:pt>
                <c:pt idx="4068">
                  <c:v>265</c:v>
                </c:pt>
                <c:pt idx="4069">
                  <c:v>265</c:v>
                </c:pt>
                <c:pt idx="4070">
                  <c:v>265</c:v>
                </c:pt>
                <c:pt idx="4071">
                  <c:v>265</c:v>
                </c:pt>
                <c:pt idx="4072">
                  <c:v>265</c:v>
                </c:pt>
                <c:pt idx="4073">
                  <c:v>265</c:v>
                </c:pt>
                <c:pt idx="4074">
                  <c:v>265</c:v>
                </c:pt>
                <c:pt idx="4075">
                  <c:v>265</c:v>
                </c:pt>
                <c:pt idx="4076">
                  <c:v>265</c:v>
                </c:pt>
                <c:pt idx="4077">
                  <c:v>265</c:v>
                </c:pt>
                <c:pt idx="4078">
                  <c:v>265</c:v>
                </c:pt>
                <c:pt idx="4079">
                  <c:v>265</c:v>
                </c:pt>
                <c:pt idx="4080">
                  <c:v>265</c:v>
                </c:pt>
                <c:pt idx="4081">
                  <c:v>265</c:v>
                </c:pt>
                <c:pt idx="4082">
                  <c:v>265</c:v>
                </c:pt>
                <c:pt idx="4083">
                  <c:v>265</c:v>
                </c:pt>
                <c:pt idx="4084">
                  <c:v>265</c:v>
                </c:pt>
                <c:pt idx="4085">
                  <c:v>265</c:v>
                </c:pt>
                <c:pt idx="4086">
                  <c:v>265</c:v>
                </c:pt>
                <c:pt idx="4087">
                  <c:v>265</c:v>
                </c:pt>
                <c:pt idx="4088">
                  <c:v>265</c:v>
                </c:pt>
                <c:pt idx="4089">
                  <c:v>265</c:v>
                </c:pt>
                <c:pt idx="4090">
                  <c:v>265</c:v>
                </c:pt>
                <c:pt idx="4091">
                  <c:v>265</c:v>
                </c:pt>
                <c:pt idx="4092">
                  <c:v>265</c:v>
                </c:pt>
                <c:pt idx="4093">
                  <c:v>265</c:v>
                </c:pt>
                <c:pt idx="4094">
                  <c:v>265</c:v>
                </c:pt>
                <c:pt idx="4095">
                  <c:v>265</c:v>
                </c:pt>
                <c:pt idx="4096">
                  <c:v>265</c:v>
                </c:pt>
                <c:pt idx="4097">
                  <c:v>265</c:v>
                </c:pt>
                <c:pt idx="4098">
                  <c:v>265</c:v>
                </c:pt>
                <c:pt idx="4099">
                  <c:v>265</c:v>
                </c:pt>
                <c:pt idx="4100">
                  <c:v>265</c:v>
                </c:pt>
                <c:pt idx="4101">
                  <c:v>265</c:v>
                </c:pt>
                <c:pt idx="4102">
                  <c:v>265</c:v>
                </c:pt>
                <c:pt idx="4103">
                  <c:v>265</c:v>
                </c:pt>
                <c:pt idx="4104">
                  <c:v>265</c:v>
                </c:pt>
                <c:pt idx="4105">
                  <c:v>265</c:v>
                </c:pt>
                <c:pt idx="4106">
                  <c:v>265</c:v>
                </c:pt>
                <c:pt idx="4107">
                  <c:v>265</c:v>
                </c:pt>
                <c:pt idx="4108">
                  <c:v>265</c:v>
                </c:pt>
                <c:pt idx="4109">
                  <c:v>265</c:v>
                </c:pt>
                <c:pt idx="4110">
                  <c:v>265</c:v>
                </c:pt>
                <c:pt idx="4111">
                  <c:v>265</c:v>
                </c:pt>
                <c:pt idx="4112">
                  <c:v>265</c:v>
                </c:pt>
                <c:pt idx="4113">
                  <c:v>265</c:v>
                </c:pt>
                <c:pt idx="4114">
                  <c:v>265</c:v>
                </c:pt>
                <c:pt idx="4115">
                  <c:v>265</c:v>
                </c:pt>
                <c:pt idx="4116">
                  <c:v>265</c:v>
                </c:pt>
                <c:pt idx="4117">
                  <c:v>265</c:v>
                </c:pt>
                <c:pt idx="4118">
                  <c:v>265</c:v>
                </c:pt>
                <c:pt idx="4119">
                  <c:v>265</c:v>
                </c:pt>
                <c:pt idx="4120">
                  <c:v>265</c:v>
                </c:pt>
                <c:pt idx="4121">
                  <c:v>265</c:v>
                </c:pt>
                <c:pt idx="4122">
                  <c:v>265</c:v>
                </c:pt>
                <c:pt idx="4123">
                  <c:v>265</c:v>
                </c:pt>
                <c:pt idx="4124">
                  <c:v>265</c:v>
                </c:pt>
                <c:pt idx="4125">
                  <c:v>265</c:v>
                </c:pt>
                <c:pt idx="4126">
                  <c:v>265</c:v>
                </c:pt>
                <c:pt idx="4127">
                  <c:v>265</c:v>
                </c:pt>
                <c:pt idx="4128">
                  <c:v>265</c:v>
                </c:pt>
                <c:pt idx="4129">
                  <c:v>265</c:v>
                </c:pt>
                <c:pt idx="4130">
                  <c:v>265</c:v>
                </c:pt>
                <c:pt idx="4131">
                  <c:v>265</c:v>
                </c:pt>
                <c:pt idx="4132">
                  <c:v>265</c:v>
                </c:pt>
                <c:pt idx="4133">
                  <c:v>265</c:v>
                </c:pt>
                <c:pt idx="4134">
                  <c:v>265</c:v>
                </c:pt>
                <c:pt idx="4135">
                  <c:v>265</c:v>
                </c:pt>
                <c:pt idx="4136">
                  <c:v>265</c:v>
                </c:pt>
                <c:pt idx="4137">
                  <c:v>265</c:v>
                </c:pt>
                <c:pt idx="4138">
                  <c:v>265</c:v>
                </c:pt>
                <c:pt idx="4139">
                  <c:v>265</c:v>
                </c:pt>
                <c:pt idx="4140">
                  <c:v>265</c:v>
                </c:pt>
                <c:pt idx="4141">
                  <c:v>265</c:v>
                </c:pt>
                <c:pt idx="4142">
                  <c:v>265</c:v>
                </c:pt>
                <c:pt idx="4143">
                  <c:v>265</c:v>
                </c:pt>
                <c:pt idx="4144">
                  <c:v>265</c:v>
                </c:pt>
                <c:pt idx="4145">
                  <c:v>265</c:v>
                </c:pt>
                <c:pt idx="4146">
                  <c:v>265</c:v>
                </c:pt>
                <c:pt idx="4147">
                  <c:v>265</c:v>
                </c:pt>
                <c:pt idx="4148">
                  <c:v>265</c:v>
                </c:pt>
                <c:pt idx="4149">
                  <c:v>265</c:v>
                </c:pt>
                <c:pt idx="4150">
                  <c:v>265</c:v>
                </c:pt>
                <c:pt idx="4151">
                  <c:v>265</c:v>
                </c:pt>
                <c:pt idx="4152">
                  <c:v>265</c:v>
                </c:pt>
                <c:pt idx="4153">
                  <c:v>265</c:v>
                </c:pt>
                <c:pt idx="4154">
                  <c:v>265</c:v>
                </c:pt>
                <c:pt idx="4155">
                  <c:v>265</c:v>
                </c:pt>
                <c:pt idx="4156">
                  <c:v>265</c:v>
                </c:pt>
                <c:pt idx="4157">
                  <c:v>265</c:v>
                </c:pt>
                <c:pt idx="4158">
                  <c:v>265</c:v>
                </c:pt>
                <c:pt idx="4159">
                  <c:v>265</c:v>
                </c:pt>
                <c:pt idx="4160">
                  <c:v>265</c:v>
                </c:pt>
                <c:pt idx="4161">
                  <c:v>265</c:v>
                </c:pt>
                <c:pt idx="4162">
                  <c:v>265</c:v>
                </c:pt>
                <c:pt idx="4163">
                  <c:v>265</c:v>
                </c:pt>
                <c:pt idx="4164">
                  <c:v>265</c:v>
                </c:pt>
                <c:pt idx="4165">
                  <c:v>265</c:v>
                </c:pt>
                <c:pt idx="4166">
                  <c:v>265</c:v>
                </c:pt>
                <c:pt idx="4167">
                  <c:v>265</c:v>
                </c:pt>
                <c:pt idx="4168">
                  <c:v>265</c:v>
                </c:pt>
                <c:pt idx="4169">
                  <c:v>265</c:v>
                </c:pt>
                <c:pt idx="4170">
                  <c:v>265</c:v>
                </c:pt>
                <c:pt idx="4171">
                  <c:v>265</c:v>
                </c:pt>
                <c:pt idx="4172">
                  <c:v>265</c:v>
                </c:pt>
                <c:pt idx="4173">
                  <c:v>265</c:v>
                </c:pt>
                <c:pt idx="4174">
                  <c:v>265</c:v>
                </c:pt>
                <c:pt idx="4175">
                  <c:v>265</c:v>
                </c:pt>
                <c:pt idx="4176">
                  <c:v>265</c:v>
                </c:pt>
                <c:pt idx="4177">
                  <c:v>265</c:v>
                </c:pt>
                <c:pt idx="4178">
                  <c:v>265</c:v>
                </c:pt>
                <c:pt idx="4179">
                  <c:v>265</c:v>
                </c:pt>
                <c:pt idx="4180">
                  <c:v>265</c:v>
                </c:pt>
                <c:pt idx="4181">
                  <c:v>265</c:v>
                </c:pt>
                <c:pt idx="4182">
                  <c:v>265</c:v>
                </c:pt>
                <c:pt idx="4183">
                  <c:v>265</c:v>
                </c:pt>
                <c:pt idx="4184">
                  <c:v>265</c:v>
                </c:pt>
                <c:pt idx="4185">
                  <c:v>265</c:v>
                </c:pt>
                <c:pt idx="4186">
                  <c:v>265</c:v>
                </c:pt>
                <c:pt idx="4187">
                  <c:v>265</c:v>
                </c:pt>
                <c:pt idx="4188">
                  <c:v>265</c:v>
                </c:pt>
                <c:pt idx="4189">
                  <c:v>265</c:v>
                </c:pt>
                <c:pt idx="4190">
                  <c:v>265</c:v>
                </c:pt>
                <c:pt idx="4191">
                  <c:v>265</c:v>
                </c:pt>
                <c:pt idx="4192">
                  <c:v>265</c:v>
                </c:pt>
                <c:pt idx="4193">
                  <c:v>265</c:v>
                </c:pt>
                <c:pt idx="4194">
                  <c:v>265</c:v>
                </c:pt>
                <c:pt idx="4195">
                  <c:v>265</c:v>
                </c:pt>
                <c:pt idx="4196">
                  <c:v>265</c:v>
                </c:pt>
                <c:pt idx="4197">
                  <c:v>265</c:v>
                </c:pt>
                <c:pt idx="4198">
                  <c:v>265</c:v>
                </c:pt>
                <c:pt idx="4199">
                  <c:v>265</c:v>
                </c:pt>
                <c:pt idx="4200">
                  <c:v>265</c:v>
                </c:pt>
                <c:pt idx="4201">
                  <c:v>265</c:v>
                </c:pt>
                <c:pt idx="4202">
                  <c:v>265</c:v>
                </c:pt>
                <c:pt idx="4203">
                  <c:v>265</c:v>
                </c:pt>
                <c:pt idx="4204">
                  <c:v>265</c:v>
                </c:pt>
                <c:pt idx="4205">
                  <c:v>265</c:v>
                </c:pt>
                <c:pt idx="4206">
                  <c:v>265</c:v>
                </c:pt>
                <c:pt idx="4207">
                  <c:v>265</c:v>
                </c:pt>
                <c:pt idx="4208">
                  <c:v>265</c:v>
                </c:pt>
                <c:pt idx="4209">
                  <c:v>265</c:v>
                </c:pt>
                <c:pt idx="4210">
                  <c:v>265</c:v>
                </c:pt>
                <c:pt idx="4211">
                  <c:v>265</c:v>
                </c:pt>
                <c:pt idx="4212">
                  <c:v>265</c:v>
                </c:pt>
                <c:pt idx="4213">
                  <c:v>265</c:v>
                </c:pt>
                <c:pt idx="4214">
                  <c:v>265</c:v>
                </c:pt>
                <c:pt idx="4215">
                  <c:v>265</c:v>
                </c:pt>
                <c:pt idx="4216">
                  <c:v>265</c:v>
                </c:pt>
                <c:pt idx="4217">
                  <c:v>265</c:v>
                </c:pt>
                <c:pt idx="4218">
                  <c:v>265</c:v>
                </c:pt>
                <c:pt idx="4219">
                  <c:v>265</c:v>
                </c:pt>
                <c:pt idx="4220">
                  <c:v>265</c:v>
                </c:pt>
                <c:pt idx="4221">
                  <c:v>265</c:v>
                </c:pt>
                <c:pt idx="4222">
                  <c:v>265</c:v>
                </c:pt>
                <c:pt idx="4223">
                  <c:v>265</c:v>
                </c:pt>
                <c:pt idx="4224">
                  <c:v>265</c:v>
                </c:pt>
                <c:pt idx="4225">
                  <c:v>265</c:v>
                </c:pt>
                <c:pt idx="4226">
                  <c:v>265</c:v>
                </c:pt>
                <c:pt idx="4227">
                  <c:v>265</c:v>
                </c:pt>
                <c:pt idx="4228">
                  <c:v>265</c:v>
                </c:pt>
                <c:pt idx="4229">
                  <c:v>265</c:v>
                </c:pt>
                <c:pt idx="4230">
                  <c:v>265</c:v>
                </c:pt>
                <c:pt idx="4231">
                  <c:v>265</c:v>
                </c:pt>
                <c:pt idx="4232">
                  <c:v>265</c:v>
                </c:pt>
                <c:pt idx="4233">
                  <c:v>265</c:v>
                </c:pt>
                <c:pt idx="4234">
                  <c:v>265</c:v>
                </c:pt>
                <c:pt idx="4235">
                  <c:v>265</c:v>
                </c:pt>
                <c:pt idx="4236">
                  <c:v>265</c:v>
                </c:pt>
                <c:pt idx="4237">
                  <c:v>265</c:v>
                </c:pt>
                <c:pt idx="4238">
                  <c:v>265</c:v>
                </c:pt>
                <c:pt idx="4239">
                  <c:v>265</c:v>
                </c:pt>
                <c:pt idx="4240">
                  <c:v>265</c:v>
                </c:pt>
                <c:pt idx="4241">
                  <c:v>265</c:v>
                </c:pt>
                <c:pt idx="4242">
                  <c:v>265</c:v>
                </c:pt>
                <c:pt idx="4243">
                  <c:v>265</c:v>
                </c:pt>
                <c:pt idx="4244">
                  <c:v>265</c:v>
                </c:pt>
                <c:pt idx="4245">
                  <c:v>265</c:v>
                </c:pt>
                <c:pt idx="4246">
                  <c:v>265</c:v>
                </c:pt>
                <c:pt idx="4247">
                  <c:v>265</c:v>
                </c:pt>
                <c:pt idx="4248">
                  <c:v>265</c:v>
                </c:pt>
                <c:pt idx="4249">
                  <c:v>265</c:v>
                </c:pt>
                <c:pt idx="4250">
                  <c:v>265</c:v>
                </c:pt>
                <c:pt idx="4251">
                  <c:v>265</c:v>
                </c:pt>
                <c:pt idx="4252">
                  <c:v>265</c:v>
                </c:pt>
                <c:pt idx="4253">
                  <c:v>265</c:v>
                </c:pt>
                <c:pt idx="4254">
                  <c:v>265</c:v>
                </c:pt>
                <c:pt idx="4255">
                  <c:v>265</c:v>
                </c:pt>
                <c:pt idx="4256">
                  <c:v>265</c:v>
                </c:pt>
                <c:pt idx="4257">
                  <c:v>265</c:v>
                </c:pt>
                <c:pt idx="4258">
                  <c:v>265</c:v>
                </c:pt>
                <c:pt idx="4259">
                  <c:v>265</c:v>
                </c:pt>
                <c:pt idx="4260">
                  <c:v>265</c:v>
                </c:pt>
                <c:pt idx="4261">
                  <c:v>265</c:v>
                </c:pt>
                <c:pt idx="4262">
                  <c:v>265</c:v>
                </c:pt>
                <c:pt idx="4263">
                  <c:v>265</c:v>
                </c:pt>
                <c:pt idx="4264">
                  <c:v>265</c:v>
                </c:pt>
                <c:pt idx="4265">
                  <c:v>265</c:v>
                </c:pt>
                <c:pt idx="4266">
                  <c:v>265</c:v>
                </c:pt>
                <c:pt idx="4267">
                  <c:v>265</c:v>
                </c:pt>
                <c:pt idx="4268">
                  <c:v>265</c:v>
                </c:pt>
                <c:pt idx="4269">
                  <c:v>265</c:v>
                </c:pt>
                <c:pt idx="4270">
                  <c:v>265</c:v>
                </c:pt>
                <c:pt idx="4271">
                  <c:v>265</c:v>
                </c:pt>
                <c:pt idx="4272">
                  <c:v>265</c:v>
                </c:pt>
                <c:pt idx="4273">
                  <c:v>265</c:v>
                </c:pt>
                <c:pt idx="4274">
                  <c:v>265</c:v>
                </c:pt>
                <c:pt idx="4275">
                  <c:v>265</c:v>
                </c:pt>
                <c:pt idx="4276">
                  <c:v>265</c:v>
                </c:pt>
                <c:pt idx="4277">
                  <c:v>265</c:v>
                </c:pt>
                <c:pt idx="4278">
                  <c:v>265</c:v>
                </c:pt>
                <c:pt idx="4279">
                  <c:v>265</c:v>
                </c:pt>
                <c:pt idx="4280">
                  <c:v>265</c:v>
                </c:pt>
                <c:pt idx="4281">
                  <c:v>265</c:v>
                </c:pt>
                <c:pt idx="4282">
                  <c:v>265</c:v>
                </c:pt>
                <c:pt idx="4283">
                  <c:v>265</c:v>
                </c:pt>
                <c:pt idx="4284">
                  <c:v>265</c:v>
                </c:pt>
                <c:pt idx="4285">
                  <c:v>265</c:v>
                </c:pt>
                <c:pt idx="4286">
                  <c:v>265</c:v>
                </c:pt>
                <c:pt idx="4287">
                  <c:v>265</c:v>
                </c:pt>
                <c:pt idx="4288">
                  <c:v>265</c:v>
                </c:pt>
                <c:pt idx="4289">
                  <c:v>265</c:v>
                </c:pt>
                <c:pt idx="4290">
                  <c:v>265</c:v>
                </c:pt>
                <c:pt idx="4291">
                  <c:v>265</c:v>
                </c:pt>
                <c:pt idx="4292">
                  <c:v>265</c:v>
                </c:pt>
                <c:pt idx="4293">
                  <c:v>265</c:v>
                </c:pt>
                <c:pt idx="4294">
                  <c:v>265</c:v>
                </c:pt>
                <c:pt idx="4295">
                  <c:v>265</c:v>
                </c:pt>
                <c:pt idx="4296">
                  <c:v>265</c:v>
                </c:pt>
                <c:pt idx="4297">
                  <c:v>265</c:v>
                </c:pt>
                <c:pt idx="4298">
                  <c:v>265</c:v>
                </c:pt>
                <c:pt idx="4299">
                  <c:v>265</c:v>
                </c:pt>
                <c:pt idx="4300">
                  <c:v>265</c:v>
                </c:pt>
                <c:pt idx="4301">
                  <c:v>265</c:v>
                </c:pt>
                <c:pt idx="4302">
                  <c:v>265</c:v>
                </c:pt>
                <c:pt idx="4303">
                  <c:v>265</c:v>
                </c:pt>
                <c:pt idx="4304">
                  <c:v>265</c:v>
                </c:pt>
                <c:pt idx="4305">
                  <c:v>265</c:v>
                </c:pt>
                <c:pt idx="4306">
                  <c:v>265</c:v>
                </c:pt>
                <c:pt idx="4307">
                  <c:v>265</c:v>
                </c:pt>
                <c:pt idx="4308">
                  <c:v>265</c:v>
                </c:pt>
                <c:pt idx="4309">
                  <c:v>265</c:v>
                </c:pt>
                <c:pt idx="4310">
                  <c:v>265</c:v>
                </c:pt>
                <c:pt idx="4311">
                  <c:v>265</c:v>
                </c:pt>
                <c:pt idx="4312">
                  <c:v>265</c:v>
                </c:pt>
                <c:pt idx="4313">
                  <c:v>265</c:v>
                </c:pt>
                <c:pt idx="4314">
                  <c:v>265</c:v>
                </c:pt>
                <c:pt idx="4315">
                  <c:v>265</c:v>
                </c:pt>
                <c:pt idx="4316">
                  <c:v>265</c:v>
                </c:pt>
                <c:pt idx="4317">
                  <c:v>265</c:v>
                </c:pt>
                <c:pt idx="4318">
                  <c:v>265</c:v>
                </c:pt>
                <c:pt idx="4319">
                  <c:v>265</c:v>
                </c:pt>
                <c:pt idx="4320">
                  <c:v>265</c:v>
                </c:pt>
                <c:pt idx="4321">
                  <c:v>265</c:v>
                </c:pt>
                <c:pt idx="4322">
                  <c:v>265</c:v>
                </c:pt>
                <c:pt idx="4323">
                  <c:v>265</c:v>
                </c:pt>
                <c:pt idx="4324">
                  <c:v>265</c:v>
                </c:pt>
                <c:pt idx="4325">
                  <c:v>265</c:v>
                </c:pt>
                <c:pt idx="4326">
                  <c:v>265</c:v>
                </c:pt>
                <c:pt idx="4327">
                  <c:v>265</c:v>
                </c:pt>
                <c:pt idx="4328">
                  <c:v>265</c:v>
                </c:pt>
                <c:pt idx="4329">
                  <c:v>265</c:v>
                </c:pt>
                <c:pt idx="4330">
                  <c:v>265</c:v>
                </c:pt>
                <c:pt idx="4331">
                  <c:v>265</c:v>
                </c:pt>
                <c:pt idx="4332">
                  <c:v>265</c:v>
                </c:pt>
                <c:pt idx="4333">
                  <c:v>265</c:v>
                </c:pt>
                <c:pt idx="4334">
                  <c:v>265</c:v>
                </c:pt>
                <c:pt idx="4335">
                  <c:v>265</c:v>
                </c:pt>
                <c:pt idx="4336">
                  <c:v>265</c:v>
                </c:pt>
                <c:pt idx="4337">
                  <c:v>265</c:v>
                </c:pt>
                <c:pt idx="4338">
                  <c:v>265</c:v>
                </c:pt>
                <c:pt idx="4339">
                  <c:v>265</c:v>
                </c:pt>
                <c:pt idx="4340">
                  <c:v>265</c:v>
                </c:pt>
                <c:pt idx="4341">
                  <c:v>265</c:v>
                </c:pt>
                <c:pt idx="4342">
                  <c:v>265</c:v>
                </c:pt>
                <c:pt idx="4343">
                  <c:v>265</c:v>
                </c:pt>
                <c:pt idx="4344">
                  <c:v>265</c:v>
                </c:pt>
                <c:pt idx="4345">
                  <c:v>265</c:v>
                </c:pt>
                <c:pt idx="4346">
                  <c:v>265</c:v>
                </c:pt>
                <c:pt idx="4347">
                  <c:v>265</c:v>
                </c:pt>
                <c:pt idx="4348">
                  <c:v>265</c:v>
                </c:pt>
                <c:pt idx="4349">
                  <c:v>265</c:v>
                </c:pt>
                <c:pt idx="4350">
                  <c:v>265</c:v>
                </c:pt>
                <c:pt idx="4351">
                  <c:v>265</c:v>
                </c:pt>
                <c:pt idx="4352">
                  <c:v>265</c:v>
                </c:pt>
                <c:pt idx="4353">
                  <c:v>265</c:v>
                </c:pt>
                <c:pt idx="4354">
                  <c:v>265</c:v>
                </c:pt>
                <c:pt idx="4355">
                  <c:v>265</c:v>
                </c:pt>
                <c:pt idx="4356">
                  <c:v>265</c:v>
                </c:pt>
                <c:pt idx="4357">
                  <c:v>265</c:v>
                </c:pt>
                <c:pt idx="4358">
                  <c:v>265</c:v>
                </c:pt>
                <c:pt idx="4359">
                  <c:v>265</c:v>
                </c:pt>
                <c:pt idx="4360">
                  <c:v>265</c:v>
                </c:pt>
                <c:pt idx="4361">
                  <c:v>265</c:v>
                </c:pt>
                <c:pt idx="4362">
                  <c:v>265</c:v>
                </c:pt>
                <c:pt idx="4363">
                  <c:v>265</c:v>
                </c:pt>
                <c:pt idx="4364">
                  <c:v>265</c:v>
                </c:pt>
                <c:pt idx="4365">
                  <c:v>265</c:v>
                </c:pt>
                <c:pt idx="4366">
                  <c:v>265</c:v>
                </c:pt>
                <c:pt idx="4367">
                  <c:v>265</c:v>
                </c:pt>
                <c:pt idx="4368">
                  <c:v>265</c:v>
                </c:pt>
                <c:pt idx="4369">
                  <c:v>265</c:v>
                </c:pt>
                <c:pt idx="4370">
                  <c:v>265</c:v>
                </c:pt>
                <c:pt idx="4371">
                  <c:v>265</c:v>
                </c:pt>
                <c:pt idx="4372">
                  <c:v>265</c:v>
                </c:pt>
                <c:pt idx="4373">
                  <c:v>265</c:v>
                </c:pt>
                <c:pt idx="4374">
                  <c:v>265</c:v>
                </c:pt>
                <c:pt idx="4375">
                  <c:v>265</c:v>
                </c:pt>
                <c:pt idx="4376">
                  <c:v>265</c:v>
                </c:pt>
                <c:pt idx="4377">
                  <c:v>265</c:v>
                </c:pt>
                <c:pt idx="4378">
                  <c:v>265</c:v>
                </c:pt>
                <c:pt idx="4379">
                  <c:v>265</c:v>
                </c:pt>
                <c:pt idx="4380">
                  <c:v>265</c:v>
                </c:pt>
                <c:pt idx="4381">
                  <c:v>265</c:v>
                </c:pt>
                <c:pt idx="4382">
                  <c:v>265</c:v>
                </c:pt>
                <c:pt idx="4383">
                  <c:v>265</c:v>
                </c:pt>
                <c:pt idx="4384">
                  <c:v>265</c:v>
                </c:pt>
                <c:pt idx="4385">
                  <c:v>265</c:v>
                </c:pt>
                <c:pt idx="4386">
                  <c:v>265</c:v>
                </c:pt>
                <c:pt idx="4387">
                  <c:v>265</c:v>
                </c:pt>
                <c:pt idx="4388">
                  <c:v>265</c:v>
                </c:pt>
                <c:pt idx="4389">
                  <c:v>265</c:v>
                </c:pt>
                <c:pt idx="4390">
                  <c:v>265</c:v>
                </c:pt>
                <c:pt idx="4391">
                  <c:v>265</c:v>
                </c:pt>
                <c:pt idx="4392">
                  <c:v>265</c:v>
                </c:pt>
                <c:pt idx="4393">
                  <c:v>265</c:v>
                </c:pt>
                <c:pt idx="4394">
                  <c:v>265</c:v>
                </c:pt>
                <c:pt idx="4395">
                  <c:v>265</c:v>
                </c:pt>
                <c:pt idx="4396">
                  <c:v>265</c:v>
                </c:pt>
                <c:pt idx="4397">
                  <c:v>265</c:v>
                </c:pt>
                <c:pt idx="4398">
                  <c:v>265</c:v>
                </c:pt>
                <c:pt idx="4399">
                  <c:v>265</c:v>
                </c:pt>
                <c:pt idx="4400">
                  <c:v>265</c:v>
                </c:pt>
                <c:pt idx="4401">
                  <c:v>265</c:v>
                </c:pt>
                <c:pt idx="4402">
                  <c:v>265</c:v>
                </c:pt>
                <c:pt idx="4403">
                  <c:v>265</c:v>
                </c:pt>
                <c:pt idx="4404">
                  <c:v>265</c:v>
                </c:pt>
                <c:pt idx="4405">
                  <c:v>265</c:v>
                </c:pt>
                <c:pt idx="4406">
                  <c:v>265</c:v>
                </c:pt>
                <c:pt idx="4407">
                  <c:v>265</c:v>
                </c:pt>
                <c:pt idx="4408">
                  <c:v>265</c:v>
                </c:pt>
                <c:pt idx="4409">
                  <c:v>265</c:v>
                </c:pt>
                <c:pt idx="4410">
                  <c:v>265</c:v>
                </c:pt>
                <c:pt idx="4411">
                  <c:v>265</c:v>
                </c:pt>
                <c:pt idx="4412">
                  <c:v>265</c:v>
                </c:pt>
                <c:pt idx="4413">
                  <c:v>265</c:v>
                </c:pt>
                <c:pt idx="4414">
                  <c:v>265</c:v>
                </c:pt>
                <c:pt idx="4415">
                  <c:v>265</c:v>
                </c:pt>
                <c:pt idx="4416">
                  <c:v>265</c:v>
                </c:pt>
                <c:pt idx="4417">
                  <c:v>265</c:v>
                </c:pt>
                <c:pt idx="4418">
                  <c:v>265</c:v>
                </c:pt>
                <c:pt idx="4419">
                  <c:v>265</c:v>
                </c:pt>
                <c:pt idx="4420">
                  <c:v>265</c:v>
                </c:pt>
                <c:pt idx="4421">
                  <c:v>265</c:v>
                </c:pt>
                <c:pt idx="4422">
                  <c:v>265</c:v>
                </c:pt>
                <c:pt idx="4423">
                  <c:v>265</c:v>
                </c:pt>
                <c:pt idx="4424">
                  <c:v>265</c:v>
                </c:pt>
                <c:pt idx="4425">
                  <c:v>265</c:v>
                </c:pt>
                <c:pt idx="4426">
                  <c:v>265</c:v>
                </c:pt>
                <c:pt idx="4427">
                  <c:v>265</c:v>
                </c:pt>
                <c:pt idx="4428">
                  <c:v>265</c:v>
                </c:pt>
                <c:pt idx="4429">
                  <c:v>265</c:v>
                </c:pt>
                <c:pt idx="4430">
                  <c:v>265</c:v>
                </c:pt>
                <c:pt idx="4431">
                  <c:v>265</c:v>
                </c:pt>
                <c:pt idx="4432">
                  <c:v>265</c:v>
                </c:pt>
                <c:pt idx="4433">
                  <c:v>265</c:v>
                </c:pt>
                <c:pt idx="4434">
                  <c:v>265</c:v>
                </c:pt>
                <c:pt idx="4435">
                  <c:v>265</c:v>
                </c:pt>
                <c:pt idx="4436">
                  <c:v>265</c:v>
                </c:pt>
                <c:pt idx="4437">
                  <c:v>265</c:v>
                </c:pt>
                <c:pt idx="4438">
                  <c:v>265</c:v>
                </c:pt>
                <c:pt idx="4439">
                  <c:v>265</c:v>
                </c:pt>
                <c:pt idx="4440">
                  <c:v>265</c:v>
                </c:pt>
                <c:pt idx="4441">
                  <c:v>265</c:v>
                </c:pt>
                <c:pt idx="4442">
                  <c:v>265</c:v>
                </c:pt>
                <c:pt idx="4443">
                  <c:v>265</c:v>
                </c:pt>
                <c:pt idx="4444">
                  <c:v>265</c:v>
                </c:pt>
                <c:pt idx="4445">
                  <c:v>265</c:v>
                </c:pt>
                <c:pt idx="4446">
                  <c:v>265</c:v>
                </c:pt>
                <c:pt idx="4447">
                  <c:v>265</c:v>
                </c:pt>
                <c:pt idx="4448">
                  <c:v>265</c:v>
                </c:pt>
                <c:pt idx="4449">
                  <c:v>265</c:v>
                </c:pt>
                <c:pt idx="4450">
                  <c:v>265</c:v>
                </c:pt>
                <c:pt idx="4451">
                  <c:v>265</c:v>
                </c:pt>
                <c:pt idx="4452">
                  <c:v>265</c:v>
                </c:pt>
                <c:pt idx="4453">
                  <c:v>265</c:v>
                </c:pt>
                <c:pt idx="4454">
                  <c:v>265</c:v>
                </c:pt>
                <c:pt idx="4455">
                  <c:v>265</c:v>
                </c:pt>
                <c:pt idx="4456">
                  <c:v>265</c:v>
                </c:pt>
                <c:pt idx="4457">
                  <c:v>265</c:v>
                </c:pt>
                <c:pt idx="4458">
                  <c:v>265</c:v>
                </c:pt>
                <c:pt idx="4459">
                  <c:v>265</c:v>
                </c:pt>
                <c:pt idx="4460">
                  <c:v>265</c:v>
                </c:pt>
                <c:pt idx="4461">
                  <c:v>265</c:v>
                </c:pt>
                <c:pt idx="4462">
                  <c:v>265</c:v>
                </c:pt>
                <c:pt idx="4463">
                  <c:v>265</c:v>
                </c:pt>
                <c:pt idx="4464">
                  <c:v>265</c:v>
                </c:pt>
                <c:pt idx="4465">
                  <c:v>265</c:v>
                </c:pt>
                <c:pt idx="4466">
                  <c:v>265</c:v>
                </c:pt>
                <c:pt idx="4467">
                  <c:v>265</c:v>
                </c:pt>
                <c:pt idx="4468">
                  <c:v>265</c:v>
                </c:pt>
                <c:pt idx="4469">
                  <c:v>265</c:v>
                </c:pt>
                <c:pt idx="4470">
                  <c:v>265</c:v>
                </c:pt>
                <c:pt idx="4471">
                  <c:v>265</c:v>
                </c:pt>
                <c:pt idx="4472">
                  <c:v>265</c:v>
                </c:pt>
                <c:pt idx="4473">
                  <c:v>265</c:v>
                </c:pt>
                <c:pt idx="4474">
                  <c:v>265</c:v>
                </c:pt>
                <c:pt idx="4475">
                  <c:v>265</c:v>
                </c:pt>
                <c:pt idx="4476">
                  <c:v>265</c:v>
                </c:pt>
                <c:pt idx="4477">
                  <c:v>265</c:v>
                </c:pt>
                <c:pt idx="4478">
                  <c:v>265</c:v>
                </c:pt>
                <c:pt idx="4479">
                  <c:v>265</c:v>
                </c:pt>
                <c:pt idx="4480">
                  <c:v>265</c:v>
                </c:pt>
                <c:pt idx="4481">
                  <c:v>265</c:v>
                </c:pt>
                <c:pt idx="4482">
                  <c:v>265</c:v>
                </c:pt>
                <c:pt idx="4483">
                  <c:v>265</c:v>
                </c:pt>
                <c:pt idx="4484">
                  <c:v>265</c:v>
                </c:pt>
                <c:pt idx="4485">
                  <c:v>265</c:v>
                </c:pt>
                <c:pt idx="4486">
                  <c:v>265</c:v>
                </c:pt>
                <c:pt idx="4487">
                  <c:v>265</c:v>
                </c:pt>
                <c:pt idx="4488">
                  <c:v>265</c:v>
                </c:pt>
                <c:pt idx="4489">
                  <c:v>265</c:v>
                </c:pt>
                <c:pt idx="4490">
                  <c:v>265</c:v>
                </c:pt>
                <c:pt idx="4491">
                  <c:v>265</c:v>
                </c:pt>
                <c:pt idx="4492">
                  <c:v>265</c:v>
                </c:pt>
                <c:pt idx="4493">
                  <c:v>265</c:v>
                </c:pt>
                <c:pt idx="4494">
                  <c:v>265</c:v>
                </c:pt>
                <c:pt idx="4495">
                  <c:v>265</c:v>
                </c:pt>
                <c:pt idx="4496">
                  <c:v>265</c:v>
                </c:pt>
                <c:pt idx="4497">
                  <c:v>265</c:v>
                </c:pt>
                <c:pt idx="4498">
                  <c:v>265</c:v>
                </c:pt>
                <c:pt idx="4499">
                  <c:v>265</c:v>
                </c:pt>
                <c:pt idx="4500">
                  <c:v>265</c:v>
                </c:pt>
                <c:pt idx="4501">
                  <c:v>265</c:v>
                </c:pt>
                <c:pt idx="4502">
                  <c:v>265</c:v>
                </c:pt>
                <c:pt idx="4503">
                  <c:v>265</c:v>
                </c:pt>
                <c:pt idx="4504">
                  <c:v>265</c:v>
                </c:pt>
                <c:pt idx="4505">
                  <c:v>265</c:v>
                </c:pt>
                <c:pt idx="4506">
                  <c:v>265</c:v>
                </c:pt>
                <c:pt idx="4507">
                  <c:v>265</c:v>
                </c:pt>
                <c:pt idx="4508">
                  <c:v>265</c:v>
                </c:pt>
                <c:pt idx="4509">
                  <c:v>265</c:v>
                </c:pt>
                <c:pt idx="4510">
                  <c:v>265</c:v>
                </c:pt>
                <c:pt idx="4511">
                  <c:v>265</c:v>
                </c:pt>
                <c:pt idx="4512">
                  <c:v>265</c:v>
                </c:pt>
                <c:pt idx="4513">
                  <c:v>265</c:v>
                </c:pt>
                <c:pt idx="4514">
                  <c:v>265</c:v>
                </c:pt>
                <c:pt idx="4515">
                  <c:v>265</c:v>
                </c:pt>
                <c:pt idx="4516">
                  <c:v>265</c:v>
                </c:pt>
                <c:pt idx="4517">
                  <c:v>265</c:v>
                </c:pt>
                <c:pt idx="4518">
                  <c:v>265</c:v>
                </c:pt>
                <c:pt idx="4519">
                  <c:v>265</c:v>
                </c:pt>
                <c:pt idx="4520">
                  <c:v>265</c:v>
                </c:pt>
                <c:pt idx="4521">
                  <c:v>265</c:v>
                </c:pt>
                <c:pt idx="4522">
                  <c:v>265</c:v>
                </c:pt>
                <c:pt idx="4523">
                  <c:v>265</c:v>
                </c:pt>
                <c:pt idx="4524">
                  <c:v>265</c:v>
                </c:pt>
                <c:pt idx="4525">
                  <c:v>265</c:v>
                </c:pt>
                <c:pt idx="4526">
                  <c:v>265</c:v>
                </c:pt>
                <c:pt idx="4527">
                  <c:v>265</c:v>
                </c:pt>
                <c:pt idx="4528">
                  <c:v>265</c:v>
                </c:pt>
                <c:pt idx="4529">
                  <c:v>265</c:v>
                </c:pt>
                <c:pt idx="4530">
                  <c:v>265</c:v>
                </c:pt>
                <c:pt idx="4531">
                  <c:v>265</c:v>
                </c:pt>
                <c:pt idx="4532">
                  <c:v>265</c:v>
                </c:pt>
                <c:pt idx="4533">
                  <c:v>265</c:v>
                </c:pt>
                <c:pt idx="4534">
                  <c:v>265</c:v>
                </c:pt>
                <c:pt idx="4535">
                  <c:v>265</c:v>
                </c:pt>
                <c:pt idx="4536">
                  <c:v>265</c:v>
                </c:pt>
                <c:pt idx="4537">
                  <c:v>265</c:v>
                </c:pt>
                <c:pt idx="4538">
                  <c:v>265</c:v>
                </c:pt>
                <c:pt idx="4539">
                  <c:v>265</c:v>
                </c:pt>
                <c:pt idx="4540">
                  <c:v>265</c:v>
                </c:pt>
                <c:pt idx="4541">
                  <c:v>265</c:v>
                </c:pt>
                <c:pt idx="4542">
                  <c:v>265</c:v>
                </c:pt>
                <c:pt idx="4543">
                  <c:v>265</c:v>
                </c:pt>
                <c:pt idx="4544">
                  <c:v>265</c:v>
                </c:pt>
                <c:pt idx="4545">
                  <c:v>265</c:v>
                </c:pt>
                <c:pt idx="4546">
                  <c:v>265</c:v>
                </c:pt>
                <c:pt idx="4547">
                  <c:v>265</c:v>
                </c:pt>
                <c:pt idx="4548">
                  <c:v>265</c:v>
                </c:pt>
                <c:pt idx="4549">
                  <c:v>265</c:v>
                </c:pt>
                <c:pt idx="4550">
                  <c:v>265</c:v>
                </c:pt>
                <c:pt idx="4551">
                  <c:v>265</c:v>
                </c:pt>
                <c:pt idx="4552">
                  <c:v>265</c:v>
                </c:pt>
                <c:pt idx="4553">
                  <c:v>265</c:v>
                </c:pt>
                <c:pt idx="4554">
                  <c:v>265</c:v>
                </c:pt>
                <c:pt idx="4555">
                  <c:v>265</c:v>
                </c:pt>
                <c:pt idx="4556">
                  <c:v>265</c:v>
                </c:pt>
                <c:pt idx="4557">
                  <c:v>265</c:v>
                </c:pt>
                <c:pt idx="4558">
                  <c:v>265</c:v>
                </c:pt>
                <c:pt idx="4559">
                  <c:v>265</c:v>
                </c:pt>
                <c:pt idx="4560">
                  <c:v>265</c:v>
                </c:pt>
                <c:pt idx="4561">
                  <c:v>265</c:v>
                </c:pt>
                <c:pt idx="4562">
                  <c:v>265</c:v>
                </c:pt>
                <c:pt idx="4563">
                  <c:v>265</c:v>
                </c:pt>
                <c:pt idx="4564">
                  <c:v>265</c:v>
                </c:pt>
                <c:pt idx="4565">
                  <c:v>265</c:v>
                </c:pt>
                <c:pt idx="4566">
                  <c:v>265</c:v>
                </c:pt>
                <c:pt idx="4567">
                  <c:v>265</c:v>
                </c:pt>
                <c:pt idx="4568">
                  <c:v>265</c:v>
                </c:pt>
                <c:pt idx="4569">
                  <c:v>265</c:v>
                </c:pt>
                <c:pt idx="4570">
                  <c:v>265</c:v>
                </c:pt>
                <c:pt idx="4571">
                  <c:v>265</c:v>
                </c:pt>
                <c:pt idx="4572">
                  <c:v>265</c:v>
                </c:pt>
                <c:pt idx="4573">
                  <c:v>265</c:v>
                </c:pt>
                <c:pt idx="4574">
                  <c:v>265</c:v>
                </c:pt>
                <c:pt idx="4575">
                  <c:v>265</c:v>
                </c:pt>
                <c:pt idx="4576">
                  <c:v>265</c:v>
                </c:pt>
                <c:pt idx="4577">
                  <c:v>265</c:v>
                </c:pt>
                <c:pt idx="4578">
                  <c:v>265</c:v>
                </c:pt>
                <c:pt idx="4579">
                  <c:v>265</c:v>
                </c:pt>
                <c:pt idx="4580">
                  <c:v>265</c:v>
                </c:pt>
                <c:pt idx="4581">
                  <c:v>265</c:v>
                </c:pt>
                <c:pt idx="4582">
                  <c:v>265</c:v>
                </c:pt>
                <c:pt idx="4583">
                  <c:v>265</c:v>
                </c:pt>
                <c:pt idx="4584">
                  <c:v>265</c:v>
                </c:pt>
                <c:pt idx="4585">
                  <c:v>265</c:v>
                </c:pt>
                <c:pt idx="4586">
                  <c:v>265</c:v>
                </c:pt>
                <c:pt idx="4587">
                  <c:v>265</c:v>
                </c:pt>
                <c:pt idx="4588">
                  <c:v>265</c:v>
                </c:pt>
                <c:pt idx="4589">
                  <c:v>265</c:v>
                </c:pt>
                <c:pt idx="4590">
                  <c:v>265</c:v>
                </c:pt>
                <c:pt idx="4591">
                  <c:v>265</c:v>
                </c:pt>
                <c:pt idx="4592">
                  <c:v>265</c:v>
                </c:pt>
                <c:pt idx="4593">
                  <c:v>265</c:v>
                </c:pt>
                <c:pt idx="4594">
                  <c:v>265</c:v>
                </c:pt>
                <c:pt idx="4595">
                  <c:v>265</c:v>
                </c:pt>
                <c:pt idx="4596">
                  <c:v>265</c:v>
                </c:pt>
                <c:pt idx="4597">
                  <c:v>265</c:v>
                </c:pt>
                <c:pt idx="4598">
                  <c:v>265</c:v>
                </c:pt>
                <c:pt idx="4599">
                  <c:v>265</c:v>
                </c:pt>
                <c:pt idx="4600">
                  <c:v>265</c:v>
                </c:pt>
                <c:pt idx="4601">
                  <c:v>265</c:v>
                </c:pt>
                <c:pt idx="4602">
                  <c:v>265</c:v>
                </c:pt>
                <c:pt idx="4603">
                  <c:v>265</c:v>
                </c:pt>
                <c:pt idx="4604">
                  <c:v>265</c:v>
                </c:pt>
                <c:pt idx="4605">
                  <c:v>265</c:v>
                </c:pt>
                <c:pt idx="4606">
                  <c:v>265</c:v>
                </c:pt>
                <c:pt idx="4607">
                  <c:v>265</c:v>
                </c:pt>
                <c:pt idx="4608">
                  <c:v>265</c:v>
                </c:pt>
                <c:pt idx="4609">
                  <c:v>265</c:v>
                </c:pt>
                <c:pt idx="4610">
                  <c:v>265</c:v>
                </c:pt>
                <c:pt idx="4611">
                  <c:v>265</c:v>
                </c:pt>
                <c:pt idx="4612">
                  <c:v>265</c:v>
                </c:pt>
                <c:pt idx="4613">
                  <c:v>265</c:v>
                </c:pt>
                <c:pt idx="4614">
                  <c:v>265</c:v>
                </c:pt>
                <c:pt idx="4615">
                  <c:v>265</c:v>
                </c:pt>
                <c:pt idx="4616">
                  <c:v>265</c:v>
                </c:pt>
                <c:pt idx="4617">
                  <c:v>265</c:v>
                </c:pt>
                <c:pt idx="4618">
                  <c:v>265</c:v>
                </c:pt>
                <c:pt idx="4619">
                  <c:v>265</c:v>
                </c:pt>
                <c:pt idx="4620">
                  <c:v>265</c:v>
                </c:pt>
                <c:pt idx="4621">
                  <c:v>265</c:v>
                </c:pt>
                <c:pt idx="4622">
                  <c:v>265</c:v>
                </c:pt>
                <c:pt idx="4623">
                  <c:v>265</c:v>
                </c:pt>
                <c:pt idx="4624">
                  <c:v>265</c:v>
                </c:pt>
                <c:pt idx="4625">
                  <c:v>265</c:v>
                </c:pt>
                <c:pt idx="4626">
                  <c:v>265</c:v>
                </c:pt>
                <c:pt idx="4627">
                  <c:v>265</c:v>
                </c:pt>
                <c:pt idx="4628">
                  <c:v>265</c:v>
                </c:pt>
                <c:pt idx="4629">
                  <c:v>265</c:v>
                </c:pt>
                <c:pt idx="4630">
                  <c:v>265</c:v>
                </c:pt>
                <c:pt idx="4631">
                  <c:v>265</c:v>
                </c:pt>
                <c:pt idx="4632">
                  <c:v>265</c:v>
                </c:pt>
                <c:pt idx="4633">
                  <c:v>265</c:v>
                </c:pt>
                <c:pt idx="4634">
                  <c:v>265</c:v>
                </c:pt>
                <c:pt idx="4635">
                  <c:v>265</c:v>
                </c:pt>
                <c:pt idx="4636">
                  <c:v>265</c:v>
                </c:pt>
                <c:pt idx="4637">
                  <c:v>265</c:v>
                </c:pt>
                <c:pt idx="4638">
                  <c:v>265</c:v>
                </c:pt>
                <c:pt idx="4639">
                  <c:v>265</c:v>
                </c:pt>
                <c:pt idx="4640">
                  <c:v>265</c:v>
                </c:pt>
                <c:pt idx="4641">
                  <c:v>265</c:v>
                </c:pt>
                <c:pt idx="4642">
                  <c:v>265</c:v>
                </c:pt>
                <c:pt idx="4643">
                  <c:v>265</c:v>
                </c:pt>
                <c:pt idx="4644">
                  <c:v>265</c:v>
                </c:pt>
                <c:pt idx="4645">
                  <c:v>265</c:v>
                </c:pt>
                <c:pt idx="4646">
                  <c:v>265</c:v>
                </c:pt>
                <c:pt idx="4647">
                  <c:v>265</c:v>
                </c:pt>
                <c:pt idx="4648">
                  <c:v>265</c:v>
                </c:pt>
                <c:pt idx="4649">
                  <c:v>265</c:v>
                </c:pt>
                <c:pt idx="4650">
                  <c:v>265</c:v>
                </c:pt>
                <c:pt idx="4651">
                  <c:v>265</c:v>
                </c:pt>
                <c:pt idx="4652">
                  <c:v>265</c:v>
                </c:pt>
                <c:pt idx="4653">
                  <c:v>265</c:v>
                </c:pt>
                <c:pt idx="4654">
                  <c:v>265</c:v>
                </c:pt>
                <c:pt idx="4655">
                  <c:v>265</c:v>
                </c:pt>
                <c:pt idx="4656">
                  <c:v>265</c:v>
                </c:pt>
                <c:pt idx="4657">
                  <c:v>265</c:v>
                </c:pt>
                <c:pt idx="4658">
                  <c:v>265</c:v>
                </c:pt>
                <c:pt idx="4659">
                  <c:v>265</c:v>
                </c:pt>
                <c:pt idx="4660">
                  <c:v>265</c:v>
                </c:pt>
                <c:pt idx="4661">
                  <c:v>265</c:v>
                </c:pt>
                <c:pt idx="4662">
                  <c:v>265</c:v>
                </c:pt>
                <c:pt idx="4663">
                  <c:v>265</c:v>
                </c:pt>
                <c:pt idx="4664">
                  <c:v>265</c:v>
                </c:pt>
                <c:pt idx="4665">
                  <c:v>265</c:v>
                </c:pt>
                <c:pt idx="4666">
                  <c:v>265</c:v>
                </c:pt>
                <c:pt idx="4667">
                  <c:v>265</c:v>
                </c:pt>
                <c:pt idx="4668">
                  <c:v>265</c:v>
                </c:pt>
                <c:pt idx="4669">
                  <c:v>265</c:v>
                </c:pt>
                <c:pt idx="4670">
                  <c:v>265</c:v>
                </c:pt>
                <c:pt idx="4671">
                  <c:v>265</c:v>
                </c:pt>
                <c:pt idx="4672">
                  <c:v>265</c:v>
                </c:pt>
                <c:pt idx="4673">
                  <c:v>265</c:v>
                </c:pt>
                <c:pt idx="4674">
                  <c:v>265</c:v>
                </c:pt>
                <c:pt idx="4675">
                  <c:v>265</c:v>
                </c:pt>
                <c:pt idx="4676">
                  <c:v>265</c:v>
                </c:pt>
                <c:pt idx="4677">
                  <c:v>265</c:v>
                </c:pt>
                <c:pt idx="4678">
                  <c:v>265</c:v>
                </c:pt>
                <c:pt idx="4679">
                  <c:v>265</c:v>
                </c:pt>
                <c:pt idx="4680">
                  <c:v>265</c:v>
                </c:pt>
                <c:pt idx="4681">
                  <c:v>265</c:v>
                </c:pt>
                <c:pt idx="4682">
                  <c:v>265</c:v>
                </c:pt>
                <c:pt idx="4683">
                  <c:v>265</c:v>
                </c:pt>
                <c:pt idx="4684">
                  <c:v>265</c:v>
                </c:pt>
                <c:pt idx="4685">
                  <c:v>265</c:v>
                </c:pt>
                <c:pt idx="4686">
                  <c:v>265</c:v>
                </c:pt>
                <c:pt idx="4687">
                  <c:v>265</c:v>
                </c:pt>
                <c:pt idx="4688">
                  <c:v>265</c:v>
                </c:pt>
                <c:pt idx="4689">
                  <c:v>265</c:v>
                </c:pt>
                <c:pt idx="4690">
                  <c:v>265</c:v>
                </c:pt>
                <c:pt idx="4691">
                  <c:v>265</c:v>
                </c:pt>
                <c:pt idx="4692">
                  <c:v>265</c:v>
                </c:pt>
                <c:pt idx="4693">
                  <c:v>265</c:v>
                </c:pt>
                <c:pt idx="4694">
                  <c:v>265</c:v>
                </c:pt>
                <c:pt idx="4695">
                  <c:v>265</c:v>
                </c:pt>
                <c:pt idx="4696">
                  <c:v>265</c:v>
                </c:pt>
                <c:pt idx="4697">
                  <c:v>265</c:v>
                </c:pt>
                <c:pt idx="4698">
                  <c:v>265</c:v>
                </c:pt>
                <c:pt idx="4699">
                  <c:v>265</c:v>
                </c:pt>
                <c:pt idx="4700">
                  <c:v>265</c:v>
                </c:pt>
                <c:pt idx="4701">
                  <c:v>265</c:v>
                </c:pt>
                <c:pt idx="4702">
                  <c:v>265</c:v>
                </c:pt>
                <c:pt idx="4703">
                  <c:v>265</c:v>
                </c:pt>
                <c:pt idx="4704">
                  <c:v>265</c:v>
                </c:pt>
                <c:pt idx="4705">
                  <c:v>265</c:v>
                </c:pt>
                <c:pt idx="4706">
                  <c:v>265</c:v>
                </c:pt>
                <c:pt idx="4707">
                  <c:v>265</c:v>
                </c:pt>
                <c:pt idx="4708">
                  <c:v>265</c:v>
                </c:pt>
                <c:pt idx="4709">
                  <c:v>265</c:v>
                </c:pt>
                <c:pt idx="4710">
                  <c:v>265</c:v>
                </c:pt>
                <c:pt idx="4711">
                  <c:v>265</c:v>
                </c:pt>
                <c:pt idx="4712">
                  <c:v>265</c:v>
                </c:pt>
                <c:pt idx="4713">
                  <c:v>265</c:v>
                </c:pt>
                <c:pt idx="4714">
                  <c:v>265</c:v>
                </c:pt>
                <c:pt idx="4715">
                  <c:v>265</c:v>
                </c:pt>
                <c:pt idx="4716">
                  <c:v>265</c:v>
                </c:pt>
                <c:pt idx="4717">
                  <c:v>265</c:v>
                </c:pt>
                <c:pt idx="4718">
                  <c:v>265</c:v>
                </c:pt>
                <c:pt idx="4719">
                  <c:v>265</c:v>
                </c:pt>
                <c:pt idx="4720">
                  <c:v>265</c:v>
                </c:pt>
                <c:pt idx="4721">
                  <c:v>265</c:v>
                </c:pt>
                <c:pt idx="4722">
                  <c:v>265</c:v>
                </c:pt>
                <c:pt idx="4723">
                  <c:v>265</c:v>
                </c:pt>
                <c:pt idx="4724">
                  <c:v>265</c:v>
                </c:pt>
                <c:pt idx="4725">
                  <c:v>265</c:v>
                </c:pt>
                <c:pt idx="4726">
                  <c:v>265</c:v>
                </c:pt>
                <c:pt idx="4727">
                  <c:v>265</c:v>
                </c:pt>
                <c:pt idx="4728">
                  <c:v>265</c:v>
                </c:pt>
                <c:pt idx="4729">
                  <c:v>265</c:v>
                </c:pt>
                <c:pt idx="4730">
                  <c:v>265</c:v>
                </c:pt>
                <c:pt idx="4731">
                  <c:v>265</c:v>
                </c:pt>
                <c:pt idx="4732">
                  <c:v>265</c:v>
                </c:pt>
                <c:pt idx="4733">
                  <c:v>265</c:v>
                </c:pt>
                <c:pt idx="4734">
                  <c:v>265</c:v>
                </c:pt>
                <c:pt idx="4735">
                  <c:v>265</c:v>
                </c:pt>
                <c:pt idx="4736">
                  <c:v>265</c:v>
                </c:pt>
                <c:pt idx="4737">
                  <c:v>265</c:v>
                </c:pt>
                <c:pt idx="4738">
                  <c:v>265</c:v>
                </c:pt>
                <c:pt idx="4739">
                  <c:v>265</c:v>
                </c:pt>
                <c:pt idx="4740">
                  <c:v>265</c:v>
                </c:pt>
                <c:pt idx="4741">
                  <c:v>265</c:v>
                </c:pt>
                <c:pt idx="4742">
                  <c:v>265</c:v>
                </c:pt>
                <c:pt idx="4743">
                  <c:v>265</c:v>
                </c:pt>
                <c:pt idx="4744">
                  <c:v>265</c:v>
                </c:pt>
                <c:pt idx="4745">
                  <c:v>265</c:v>
                </c:pt>
                <c:pt idx="4746">
                  <c:v>265</c:v>
                </c:pt>
                <c:pt idx="4747">
                  <c:v>265</c:v>
                </c:pt>
                <c:pt idx="4748">
                  <c:v>265</c:v>
                </c:pt>
                <c:pt idx="4749">
                  <c:v>265</c:v>
                </c:pt>
                <c:pt idx="4750">
                  <c:v>265</c:v>
                </c:pt>
                <c:pt idx="4751">
                  <c:v>265</c:v>
                </c:pt>
                <c:pt idx="4752">
                  <c:v>265</c:v>
                </c:pt>
                <c:pt idx="4753">
                  <c:v>265</c:v>
                </c:pt>
                <c:pt idx="4754">
                  <c:v>265</c:v>
                </c:pt>
                <c:pt idx="4755">
                  <c:v>265</c:v>
                </c:pt>
                <c:pt idx="4756">
                  <c:v>265</c:v>
                </c:pt>
                <c:pt idx="4757">
                  <c:v>265</c:v>
                </c:pt>
                <c:pt idx="4758">
                  <c:v>265</c:v>
                </c:pt>
                <c:pt idx="4759">
                  <c:v>265</c:v>
                </c:pt>
                <c:pt idx="4760">
                  <c:v>265</c:v>
                </c:pt>
                <c:pt idx="4761">
                  <c:v>265</c:v>
                </c:pt>
                <c:pt idx="4762">
                  <c:v>265</c:v>
                </c:pt>
                <c:pt idx="4763">
                  <c:v>265</c:v>
                </c:pt>
                <c:pt idx="4764">
                  <c:v>265</c:v>
                </c:pt>
                <c:pt idx="4765">
                  <c:v>265</c:v>
                </c:pt>
                <c:pt idx="4766">
                  <c:v>265</c:v>
                </c:pt>
                <c:pt idx="4767">
                  <c:v>265</c:v>
                </c:pt>
                <c:pt idx="4768">
                  <c:v>265</c:v>
                </c:pt>
                <c:pt idx="4769">
                  <c:v>265</c:v>
                </c:pt>
                <c:pt idx="4770">
                  <c:v>265</c:v>
                </c:pt>
                <c:pt idx="4771">
                  <c:v>265</c:v>
                </c:pt>
                <c:pt idx="4772">
                  <c:v>265</c:v>
                </c:pt>
                <c:pt idx="4773">
                  <c:v>265</c:v>
                </c:pt>
                <c:pt idx="4774">
                  <c:v>265</c:v>
                </c:pt>
                <c:pt idx="4775">
                  <c:v>265</c:v>
                </c:pt>
                <c:pt idx="4776">
                  <c:v>265</c:v>
                </c:pt>
                <c:pt idx="4777">
                  <c:v>265</c:v>
                </c:pt>
                <c:pt idx="4778">
                  <c:v>265</c:v>
                </c:pt>
                <c:pt idx="4779">
                  <c:v>265</c:v>
                </c:pt>
                <c:pt idx="4780">
                  <c:v>265</c:v>
                </c:pt>
                <c:pt idx="4781">
                  <c:v>265</c:v>
                </c:pt>
                <c:pt idx="4782">
                  <c:v>265</c:v>
                </c:pt>
                <c:pt idx="4783">
                  <c:v>265</c:v>
                </c:pt>
                <c:pt idx="4784">
                  <c:v>265</c:v>
                </c:pt>
                <c:pt idx="4785">
                  <c:v>265</c:v>
                </c:pt>
                <c:pt idx="4786">
                  <c:v>265</c:v>
                </c:pt>
                <c:pt idx="4787">
                  <c:v>265</c:v>
                </c:pt>
                <c:pt idx="4788">
                  <c:v>265</c:v>
                </c:pt>
                <c:pt idx="4789">
                  <c:v>265</c:v>
                </c:pt>
                <c:pt idx="4790">
                  <c:v>265</c:v>
                </c:pt>
                <c:pt idx="4791">
                  <c:v>265</c:v>
                </c:pt>
                <c:pt idx="4792">
                  <c:v>265</c:v>
                </c:pt>
                <c:pt idx="4793">
                  <c:v>265</c:v>
                </c:pt>
                <c:pt idx="4794">
                  <c:v>265</c:v>
                </c:pt>
                <c:pt idx="4795">
                  <c:v>265</c:v>
                </c:pt>
                <c:pt idx="4796">
                  <c:v>265</c:v>
                </c:pt>
                <c:pt idx="4797">
                  <c:v>265</c:v>
                </c:pt>
                <c:pt idx="4798">
                  <c:v>265</c:v>
                </c:pt>
                <c:pt idx="4799">
                  <c:v>265</c:v>
                </c:pt>
                <c:pt idx="4800">
                  <c:v>265</c:v>
                </c:pt>
                <c:pt idx="4801">
                  <c:v>265</c:v>
                </c:pt>
                <c:pt idx="4802">
                  <c:v>265</c:v>
                </c:pt>
                <c:pt idx="4803">
                  <c:v>265</c:v>
                </c:pt>
                <c:pt idx="4804">
                  <c:v>265</c:v>
                </c:pt>
                <c:pt idx="4805">
                  <c:v>265</c:v>
                </c:pt>
                <c:pt idx="4806">
                  <c:v>265</c:v>
                </c:pt>
                <c:pt idx="4807">
                  <c:v>265</c:v>
                </c:pt>
                <c:pt idx="4808">
                  <c:v>265</c:v>
                </c:pt>
                <c:pt idx="4809">
                  <c:v>265</c:v>
                </c:pt>
                <c:pt idx="4810">
                  <c:v>265</c:v>
                </c:pt>
                <c:pt idx="4811">
                  <c:v>265</c:v>
                </c:pt>
                <c:pt idx="4812">
                  <c:v>265</c:v>
                </c:pt>
                <c:pt idx="4813">
                  <c:v>265</c:v>
                </c:pt>
                <c:pt idx="4814">
                  <c:v>265</c:v>
                </c:pt>
                <c:pt idx="4815">
                  <c:v>265</c:v>
                </c:pt>
                <c:pt idx="4816">
                  <c:v>265</c:v>
                </c:pt>
                <c:pt idx="4817">
                  <c:v>265</c:v>
                </c:pt>
                <c:pt idx="4818">
                  <c:v>265</c:v>
                </c:pt>
                <c:pt idx="4819">
                  <c:v>265</c:v>
                </c:pt>
                <c:pt idx="4820">
                  <c:v>265</c:v>
                </c:pt>
                <c:pt idx="4821">
                  <c:v>265</c:v>
                </c:pt>
                <c:pt idx="4822">
                  <c:v>265</c:v>
                </c:pt>
                <c:pt idx="4823">
                  <c:v>265</c:v>
                </c:pt>
                <c:pt idx="4824">
                  <c:v>265</c:v>
                </c:pt>
                <c:pt idx="4825">
                  <c:v>265</c:v>
                </c:pt>
                <c:pt idx="4826">
                  <c:v>265</c:v>
                </c:pt>
                <c:pt idx="4827">
                  <c:v>265</c:v>
                </c:pt>
                <c:pt idx="4828">
                  <c:v>265</c:v>
                </c:pt>
                <c:pt idx="4829">
                  <c:v>265</c:v>
                </c:pt>
                <c:pt idx="4830">
                  <c:v>265</c:v>
                </c:pt>
                <c:pt idx="4831">
                  <c:v>265</c:v>
                </c:pt>
                <c:pt idx="4832">
                  <c:v>265</c:v>
                </c:pt>
                <c:pt idx="4833">
                  <c:v>265</c:v>
                </c:pt>
                <c:pt idx="4834">
                  <c:v>265</c:v>
                </c:pt>
                <c:pt idx="4835">
                  <c:v>265</c:v>
                </c:pt>
                <c:pt idx="4836">
                  <c:v>265</c:v>
                </c:pt>
                <c:pt idx="4837">
                  <c:v>265</c:v>
                </c:pt>
                <c:pt idx="4838">
                  <c:v>265</c:v>
                </c:pt>
                <c:pt idx="4839">
                  <c:v>265</c:v>
                </c:pt>
                <c:pt idx="4840">
                  <c:v>265</c:v>
                </c:pt>
                <c:pt idx="4841">
                  <c:v>265</c:v>
                </c:pt>
                <c:pt idx="4842">
                  <c:v>265</c:v>
                </c:pt>
                <c:pt idx="4843">
                  <c:v>265</c:v>
                </c:pt>
                <c:pt idx="4844">
                  <c:v>265</c:v>
                </c:pt>
                <c:pt idx="4845">
                  <c:v>265</c:v>
                </c:pt>
                <c:pt idx="4846">
                  <c:v>265</c:v>
                </c:pt>
                <c:pt idx="4847">
                  <c:v>265</c:v>
                </c:pt>
                <c:pt idx="4848">
                  <c:v>265</c:v>
                </c:pt>
                <c:pt idx="4849">
                  <c:v>265</c:v>
                </c:pt>
                <c:pt idx="4850">
                  <c:v>265</c:v>
                </c:pt>
                <c:pt idx="4851">
                  <c:v>265</c:v>
                </c:pt>
                <c:pt idx="4852">
                  <c:v>265</c:v>
                </c:pt>
                <c:pt idx="4853">
                  <c:v>265</c:v>
                </c:pt>
                <c:pt idx="4854">
                  <c:v>265</c:v>
                </c:pt>
                <c:pt idx="4855">
                  <c:v>265</c:v>
                </c:pt>
                <c:pt idx="4856">
                  <c:v>265</c:v>
                </c:pt>
                <c:pt idx="4857">
                  <c:v>265</c:v>
                </c:pt>
                <c:pt idx="4858">
                  <c:v>265</c:v>
                </c:pt>
                <c:pt idx="4859">
                  <c:v>265</c:v>
                </c:pt>
                <c:pt idx="4860">
                  <c:v>265</c:v>
                </c:pt>
                <c:pt idx="4861">
                  <c:v>265</c:v>
                </c:pt>
                <c:pt idx="4862">
                  <c:v>265</c:v>
                </c:pt>
                <c:pt idx="4863">
                  <c:v>265</c:v>
                </c:pt>
                <c:pt idx="4864">
                  <c:v>265</c:v>
                </c:pt>
                <c:pt idx="4865">
                  <c:v>265</c:v>
                </c:pt>
                <c:pt idx="4866">
                  <c:v>265</c:v>
                </c:pt>
                <c:pt idx="4867">
                  <c:v>265</c:v>
                </c:pt>
                <c:pt idx="4868">
                  <c:v>265</c:v>
                </c:pt>
                <c:pt idx="4869">
                  <c:v>265</c:v>
                </c:pt>
                <c:pt idx="4870">
                  <c:v>265</c:v>
                </c:pt>
                <c:pt idx="4871">
                  <c:v>265</c:v>
                </c:pt>
                <c:pt idx="4872">
                  <c:v>265</c:v>
                </c:pt>
                <c:pt idx="4873">
                  <c:v>265</c:v>
                </c:pt>
                <c:pt idx="4874">
                  <c:v>265</c:v>
                </c:pt>
                <c:pt idx="4875">
                  <c:v>265</c:v>
                </c:pt>
                <c:pt idx="4876">
                  <c:v>265</c:v>
                </c:pt>
                <c:pt idx="4877">
                  <c:v>265</c:v>
                </c:pt>
                <c:pt idx="4878">
                  <c:v>265</c:v>
                </c:pt>
                <c:pt idx="4879">
                  <c:v>265</c:v>
                </c:pt>
                <c:pt idx="4880">
                  <c:v>265</c:v>
                </c:pt>
                <c:pt idx="4881">
                  <c:v>265</c:v>
                </c:pt>
                <c:pt idx="4882">
                  <c:v>265</c:v>
                </c:pt>
                <c:pt idx="4883">
                  <c:v>265</c:v>
                </c:pt>
                <c:pt idx="4884">
                  <c:v>265</c:v>
                </c:pt>
                <c:pt idx="4885">
                  <c:v>265</c:v>
                </c:pt>
                <c:pt idx="4886">
                  <c:v>265</c:v>
                </c:pt>
                <c:pt idx="4887">
                  <c:v>265</c:v>
                </c:pt>
                <c:pt idx="4888">
                  <c:v>265</c:v>
                </c:pt>
                <c:pt idx="4889">
                  <c:v>265</c:v>
                </c:pt>
                <c:pt idx="4890">
                  <c:v>265</c:v>
                </c:pt>
                <c:pt idx="4891">
                  <c:v>265</c:v>
                </c:pt>
                <c:pt idx="4892">
                  <c:v>265</c:v>
                </c:pt>
                <c:pt idx="4893">
                  <c:v>265</c:v>
                </c:pt>
                <c:pt idx="4894">
                  <c:v>265</c:v>
                </c:pt>
                <c:pt idx="4895">
                  <c:v>265</c:v>
                </c:pt>
                <c:pt idx="4896">
                  <c:v>265</c:v>
                </c:pt>
                <c:pt idx="4897">
                  <c:v>265</c:v>
                </c:pt>
                <c:pt idx="4898">
                  <c:v>265</c:v>
                </c:pt>
                <c:pt idx="4899">
                  <c:v>265</c:v>
                </c:pt>
                <c:pt idx="4900">
                  <c:v>265</c:v>
                </c:pt>
                <c:pt idx="4901">
                  <c:v>265</c:v>
                </c:pt>
                <c:pt idx="4902">
                  <c:v>265</c:v>
                </c:pt>
                <c:pt idx="4903">
                  <c:v>265</c:v>
                </c:pt>
                <c:pt idx="4904">
                  <c:v>265</c:v>
                </c:pt>
                <c:pt idx="4905">
                  <c:v>265</c:v>
                </c:pt>
                <c:pt idx="4906">
                  <c:v>265</c:v>
                </c:pt>
                <c:pt idx="4907">
                  <c:v>265</c:v>
                </c:pt>
                <c:pt idx="4908">
                  <c:v>265</c:v>
                </c:pt>
                <c:pt idx="4909">
                  <c:v>265</c:v>
                </c:pt>
                <c:pt idx="4910">
                  <c:v>265</c:v>
                </c:pt>
                <c:pt idx="4911">
                  <c:v>265</c:v>
                </c:pt>
                <c:pt idx="4912">
                  <c:v>265</c:v>
                </c:pt>
                <c:pt idx="4913">
                  <c:v>265</c:v>
                </c:pt>
                <c:pt idx="4914">
                  <c:v>265</c:v>
                </c:pt>
                <c:pt idx="4915">
                  <c:v>265</c:v>
                </c:pt>
                <c:pt idx="4916">
                  <c:v>265</c:v>
                </c:pt>
                <c:pt idx="4917">
                  <c:v>265</c:v>
                </c:pt>
                <c:pt idx="4918">
                  <c:v>265</c:v>
                </c:pt>
                <c:pt idx="4919">
                  <c:v>265</c:v>
                </c:pt>
                <c:pt idx="4920">
                  <c:v>265</c:v>
                </c:pt>
                <c:pt idx="4921">
                  <c:v>265</c:v>
                </c:pt>
                <c:pt idx="4922">
                  <c:v>265</c:v>
                </c:pt>
                <c:pt idx="4923">
                  <c:v>265</c:v>
                </c:pt>
                <c:pt idx="4924">
                  <c:v>265</c:v>
                </c:pt>
                <c:pt idx="4925">
                  <c:v>265</c:v>
                </c:pt>
                <c:pt idx="4926">
                  <c:v>265</c:v>
                </c:pt>
                <c:pt idx="4927">
                  <c:v>265</c:v>
                </c:pt>
                <c:pt idx="4928">
                  <c:v>265</c:v>
                </c:pt>
                <c:pt idx="4929">
                  <c:v>265</c:v>
                </c:pt>
                <c:pt idx="4930">
                  <c:v>265</c:v>
                </c:pt>
                <c:pt idx="4931">
                  <c:v>265</c:v>
                </c:pt>
                <c:pt idx="4932">
                  <c:v>265</c:v>
                </c:pt>
                <c:pt idx="4933">
                  <c:v>265</c:v>
                </c:pt>
                <c:pt idx="4934">
                  <c:v>265</c:v>
                </c:pt>
                <c:pt idx="4935">
                  <c:v>265</c:v>
                </c:pt>
                <c:pt idx="4936">
                  <c:v>265</c:v>
                </c:pt>
                <c:pt idx="4937">
                  <c:v>265</c:v>
                </c:pt>
                <c:pt idx="4938">
                  <c:v>265</c:v>
                </c:pt>
                <c:pt idx="4939">
                  <c:v>265</c:v>
                </c:pt>
                <c:pt idx="4940">
                  <c:v>265</c:v>
                </c:pt>
                <c:pt idx="4941">
                  <c:v>265</c:v>
                </c:pt>
                <c:pt idx="4942">
                  <c:v>265</c:v>
                </c:pt>
                <c:pt idx="4943">
                  <c:v>265</c:v>
                </c:pt>
                <c:pt idx="4944">
                  <c:v>265</c:v>
                </c:pt>
                <c:pt idx="4945">
                  <c:v>265</c:v>
                </c:pt>
                <c:pt idx="4946">
                  <c:v>265</c:v>
                </c:pt>
                <c:pt idx="4947">
                  <c:v>265</c:v>
                </c:pt>
                <c:pt idx="4948">
                  <c:v>265</c:v>
                </c:pt>
                <c:pt idx="4949">
                  <c:v>265</c:v>
                </c:pt>
                <c:pt idx="4950">
                  <c:v>265</c:v>
                </c:pt>
                <c:pt idx="4951">
                  <c:v>265</c:v>
                </c:pt>
                <c:pt idx="4952">
                  <c:v>265</c:v>
                </c:pt>
                <c:pt idx="4953">
                  <c:v>265</c:v>
                </c:pt>
                <c:pt idx="4954">
                  <c:v>265</c:v>
                </c:pt>
                <c:pt idx="4955">
                  <c:v>265</c:v>
                </c:pt>
                <c:pt idx="4956">
                  <c:v>265</c:v>
                </c:pt>
                <c:pt idx="4957">
                  <c:v>265</c:v>
                </c:pt>
                <c:pt idx="4958">
                  <c:v>265</c:v>
                </c:pt>
                <c:pt idx="4959">
                  <c:v>265</c:v>
                </c:pt>
                <c:pt idx="4960">
                  <c:v>265</c:v>
                </c:pt>
                <c:pt idx="4961">
                  <c:v>265</c:v>
                </c:pt>
                <c:pt idx="4962">
                  <c:v>265</c:v>
                </c:pt>
                <c:pt idx="4963">
                  <c:v>265</c:v>
                </c:pt>
                <c:pt idx="4964">
                  <c:v>265</c:v>
                </c:pt>
                <c:pt idx="4965">
                  <c:v>265</c:v>
                </c:pt>
                <c:pt idx="4966">
                  <c:v>265</c:v>
                </c:pt>
                <c:pt idx="4967">
                  <c:v>265</c:v>
                </c:pt>
                <c:pt idx="4968">
                  <c:v>265</c:v>
                </c:pt>
                <c:pt idx="4969">
                  <c:v>265</c:v>
                </c:pt>
                <c:pt idx="4970">
                  <c:v>265</c:v>
                </c:pt>
                <c:pt idx="4971">
                  <c:v>265</c:v>
                </c:pt>
                <c:pt idx="4972">
                  <c:v>265</c:v>
                </c:pt>
                <c:pt idx="4973">
                  <c:v>265</c:v>
                </c:pt>
                <c:pt idx="4974">
                  <c:v>265</c:v>
                </c:pt>
                <c:pt idx="4975">
                  <c:v>265</c:v>
                </c:pt>
                <c:pt idx="4976">
                  <c:v>265</c:v>
                </c:pt>
                <c:pt idx="4977">
                  <c:v>265</c:v>
                </c:pt>
                <c:pt idx="4978">
                  <c:v>265</c:v>
                </c:pt>
                <c:pt idx="4979">
                  <c:v>265</c:v>
                </c:pt>
                <c:pt idx="4980">
                  <c:v>265</c:v>
                </c:pt>
                <c:pt idx="4981">
                  <c:v>265</c:v>
                </c:pt>
                <c:pt idx="4982">
                  <c:v>265</c:v>
                </c:pt>
                <c:pt idx="4983">
                  <c:v>265</c:v>
                </c:pt>
                <c:pt idx="4984">
                  <c:v>265</c:v>
                </c:pt>
                <c:pt idx="4985">
                  <c:v>265</c:v>
                </c:pt>
                <c:pt idx="4986">
                  <c:v>265</c:v>
                </c:pt>
                <c:pt idx="4987">
                  <c:v>265</c:v>
                </c:pt>
                <c:pt idx="4988">
                  <c:v>265</c:v>
                </c:pt>
                <c:pt idx="4989">
                  <c:v>265</c:v>
                </c:pt>
                <c:pt idx="4990">
                  <c:v>265</c:v>
                </c:pt>
                <c:pt idx="4991">
                  <c:v>265</c:v>
                </c:pt>
                <c:pt idx="4992">
                  <c:v>265</c:v>
                </c:pt>
                <c:pt idx="4993">
                  <c:v>265</c:v>
                </c:pt>
                <c:pt idx="4994">
                  <c:v>265</c:v>
                </c:pt>
                <c:pt idx="4995">
                  <c:v>265</c:v>
                </c:pt>
                <c:pt idx="4996">
                  <c:v>265</c:v>
                </c:pt>
                <c:pt idx="4997">
                  <c:v>265</c:v>
                </c:pt>
                <c:pt idx="4998">
                  <c:v>265</c:v>
                </c:pt>
                <c:pt idx="4999">
                  <c:v>265</c:v>
                </c:pt>
                <c:pt idx="5000">
                  <c:v>265</c:v>
                </c:pt>
                <c:pt idx="5001">
                  <c:v>265</c:v>
                </c:pt>
                <c:pt idx="5002">
                  <c:v>265</c:v>
                </c:pt>
                <c:pt idx="5003">
                  <c:v>265</c:v>
                </c:pt>
                <c:pt idx="5004">
                  <c:v>265</c:v>
                </c:pt>
                <c:pt idx="5005">
                  <c:v>265</c:v>
                </c:pt>
                <c:pt idx="5006">
                  <c:v>265</c:v>
                </c:pt>
                <c:pt idx="5007">
                  <c:v>265</c:v>
                </c:pt>
                <c:pt idx="5008">
                  <c:v>265</c:v>
                </c:pt>
                <c:pt idx="5009">
                  <c:v>265</c:v>
                </c:pt>
                <c:pt idx="5010">
                  <c:v>265</c:v>
                </c:pt>
                <c:pt idx="5011">
                  <c:v>265</c:v>
                </c:pt>
                <c:pt idx="5012">
                  <c:v>265</c:v>
                </c:pt>
                <c:pt idx="5013">
                  <c:v>265</c:v>
                </c:pt>
                <c:pt idx="5014">
                  <c:v>265</c:v>
                </c:pt>
                <c:pt idx="5015">
                  <c:v>265</c:v>
                </c:pt>
                <c:pt idx="5016">
                  <c:v>265</c:v>
                </c:pt>
                <c:pt idx="5017">
                  <c:v>265</c:v>
                </c:pt>
                <c:pt idx="5018">
                  <c:v>265</c:v>
                </c:pt>
                <c:pt idx="5019">
                  <c:v>265</c:v>
                </c:pt>
                <c:pt idx="5020">
                  <c:v>265</c:v>
                </c:pt>
                <c:pt idx="5021">
                  <c:v>265</c:v>
                </c:pt>
                <c:pt idx="5022">
                  <c:v>265</c:v>
                </c:pt>
                <c:pt idx="5023">
                  <c:v>265</c:v>
                </c:pt>
                <c:pt idx="5024">
                  <c:v>265</c:v>
                </c:pt>
                <c:pt idx="5025">
                  <c:v>265</c:v>
                </c:pt>
                <c:pt idx="5026">
                  <c:v>265</c:v>
                </c:pt>
                <c:pt idx="5027">
                  <c:v>265</c:v>
                </c:pt>
                <c:pt idx="5028">
                  <c:v>265</c:v>
                </c:pt>
                <c:pt idx="5029">
                  <c:v>265</c:v>
                </c:pt>
                <c:pt idx="5030">
                  <c:v>265</c:v>
                </c:pt>
                <c:pt idx="5031">
                  <c:v>265</c:v>
                </c:pt>
                <c:pt idx="5032">
                  <c:v>265</c:v>
                </c:pt>
                <c:pt idx="5033">
                  <c:v>265</c:v>
                </c:pt>
                <c:pt idx="5034">
                  <c:v>265</c:v>
                </c:pt>
                <c:pt idx="5035">
                  <c:v>265</c:v>
                </c:pt>
                <c:pt idx="5036">
                  <c:v>265</c:v>
                </c:pt>
                <c:pt idx="5037">
                  <c:v>265</c:v>
                </c:pt>
                <c:pt idx="5038">
                  <c:v>265</c:v>
                </c:pt>
                <c:pt idx="5039">
                  <c:v>265</c:v>
                </c:pt>
                <c:pt idx="5040">
                  <c:v>265</c:v>
                </c:pt>
                <c:pt idx="5041">
                  <c:v>265</c:v>
                </c:pt>
                <c:pt idx="5042">
                  <c:v>265</c:v>
                </c:pt>
                <c:pt idx="5043">
                  <c:v>265</c:v>
                </c:pt>
                <c:pt idx="5044">
                  <c:v>265</c:v>
                </c:pt>
                <c:pt idx="5045">
                  <c:v>265</c:v>
                </c:pt>
                <c:pt idx="5046">
                  <c:v>265</c:v>
                </c:pt>
                <c:pt idx="5047">
                  <c:v>265</c:v>
                </c:pt>
                <c:pt idx="5048">
                  <c:v>265</c:v>
                </c:pt>
                <c:pt idx="5049">
                  <c:v>265</c:v>
                </c:pt>
                <c:pt idx="5050">
                  <c:v>265</c:v>
                </c:pt>
                <c:pt idx="5051">
                  <c:v>265</c:v>
                </c:pt>
                <c:pt idx="5052">
                  <c:v>265</c:v>
                </c:pt>
                <c:pt idx="5053">
                  <c:v>265</c:v>
                </c:pt>
                <c:pt idx="5054">
                  <c:v>265</c:v>
                </c:pt>
                <c:pt idx="5055">
                  <c:v>265</c:v>
                </c:pt>
                <c:pt idx="5056">
                  <c:v>265</c:v>
                </c:pt>
                <c:pt idx="5057">
                  <c:v>265</c:v>
                </c:pt>
                <c:pt idx="5058">
                  <c:v>265</c:v>
                </c:pt>
                <c:pt idx="5059">
                  <c:v>265</c:v>
                </c:pt>
                <c:pt idx="5060">
                  <c:v>265</c:v>
                </c:pt>
                <c:pt idx="5061">
                  <c:v>265</c:v>
                </c:pt>
                <c:pt idx="5062">
                  <c:v>265</c:v>
                </c:pt>
                <c:pt idx="5063">
                  <c:v>265</c:v>
                </c:pt>
                <c:pt idx="5064">
                  <c:v>265</c:v>
                </c:pt>
                <c:pt idx="5065">
                  <c:v>265</c:v>
                </c:pt>
                <c:pt idx="5066">
                  <c:v>265</c:v>
                </c:pt>
                <c:pt idx="5067">
                  <c:v>265</c:v>
                </c:pt>
                <c:pt idx="5068">
                  <c:v>265</c:v>
                </c:pt>
                <c:pt idx="5069">
                  <c:v>265</c:v>
                </c:pt>
                <c:pt idx="5070">
                  <c:v>265</c:v>
                </c:pt>
                <c:pt idx="5071">
                  <c:v>265</c:v>
                </c:pt>
                <c:pt idx="5072">
                  <c:v>265</c:v>
                </c:pt>
                <c:pt idx="5073">
                  <c:v>265</c:v>
                </c:pt>
                <c:pt idx="5074">
                  <c:v>265</c:v>
                </c:pt>
                <c:pt idx="5075">
                  <c:v>265</c:v>
                </c:pt>
                <c:pt idx="5076">
                  <c:v>265</c:v>
                </c:pt>
                <c:pt idx="5077">
                  <c:v>265</c:v>
                </c:pt>
                <c:pt idx="5078">
                  <c:v>265</c:v>
                </c:pt>
                <c:pt idx="5079">
                  <c:v>265</c:v>
                </c:pt>
                <c:pt idx="5080">
                  <c:v>265</c:v>
                </c:pt>
                <c:pt idx="5081">
                  <c:v>265</c:v>
                </c:pt>
                <c:pt idx="5082">
                  <c:v>265</c:v>
                </c:pt>
                <c:pt idx="5083">
                  <c:v>265</c:v>
                </c:pt>
                <c:pt idx="5084">
                  <c:v>265</c:v>
                </c:pt>
                <c:pt idx="5085">
                  <c:v>265</c:v>
                </c:pt>
                <c:pt idx="5086">
                  <c:v>265</c:v>
                </c:pt>
                <c:pt idx="5087">
                  <c:v>265</c:v>
                </c:pt>
                <c:pt idx="5088">
                  <c:v>265</c:v>
                </c:pt>
                <c:pt idx="5089">
                  <c:v>265</c:v>
                </c:pt>
                <c:pt idx="5090">
                  <c:v>265</c:v>
                </c:pt>
                <c:pt idx="5091">
                  <c:v>265</c:v>
                </c:pt>
                <c:pt idx="5092">
                  <c:v>265</c:v>
                </c:pt>
                <c:pt idx="5093">
                  <c:v>265</c:v>
                </c:pt>
                <c:pt idx="5094">
                  <c:v>265</c:v>
                </c:pt>
                <c:pt idx="5095">
                  <c:v>265</c:v>
                </c:pt>
                <c:pt idx="5096">
                  <c:v>265</c:v>
                </c:pt>
                <c:pt idx="5097">
                  <c:v>265</c:v>
                </c:pt>
                <c:pt idx="5098">
                  <c:v>265</c:v>
                </c:pt>
                <c:pt idx="5099">
                  <c:v>265</c:v>
                </c:pt>
                <c:pt idx="5100">
                  <c:v>265</c:v>
                </c:pt>
                <c:pt idx="5101">
                  <c:v>265</c:v>
                </c:pt>
                <c:pt idx="5102">
                  <c:v>265</c:v>
                </c:pt>
                <c:pt idx="5103">
                  <c:v>265</c:v>
                </c:pt>
                <c:pt idx="5104">
                  <c:v>265</c:v>
                </c:pt>
                <c:pt idx="5105">
                  <c:v>265</c:v>
                </c:pt>
                <c:pt idx="5106">
                  <c:v>265</c:v>
                </c:pt>
                <c:pt idx="5107">
                  <c:v>265</c:v>
                </c:pt>
                <c:pt idx="5108">
                  <c:v>265</c:v>
                </c:pt>
                <c:pt idx="5109">
                  <c:v>265</c:v>
                </c:pt>
                <c:pt idx="5110">
                  <c:v>265</c:v>
                </c:pt>
                <c:pt idx="5111">
                  <c:v>265</c:v>
                </c:pt>
                <c:pt idx="5112">
                  <c:v>265</c:v>
                </c:pt>
                <c:pt idx="5113">
                  <c:v>265</c:v>
                </c:pt>
                <c:pt idx="5114">
                  <c:v>265</c:v>
                </c:pt>
                <c:pt idx="5115">
                  <c:v>265</c:v>
                </c:pt>
                <c:pt idx="5116">
                  <c:v>265</c:v>
                </c:pt>
                <c:pt idx="5117">
                  <c:v>265</c:v>
                </c:pt>
                <c:pt idx="5118">
                  <c:v>265</c:v>
                </c:pt>
                <c:pt idx="5119">
                  <c:v>265</c:v>
                </c:pt>
                <c:pt idx="5120">
                  <c:v>265</c:v>
                </c:pt>
                <c:pt idx="5121">
                  <c:v>265</c:v>
                </c:pt>
                <c:pt idx="5122">
                  <c:v>265</c:v>
                </c:pt>
                <c:pt idx="5123">
                  <c:v>265</c:v>
                </c:pt>
                <c:pt idx="5124">
                  <c:v>265</c:v>
                </c:pt>
                <c:pt idx="5125">
                  <c:v>265</c:v>
                </c:pt>
                <c:pt idx="5126">
                  <c:v>265</c:v>
                </c:pt>
                <c:pt idx="5127">
                  <c:v>265</c:v>
                </c:pt>
                <c:pt idx="5128">
                  <c:v>265</c:v>
                </c:pt>
                <c:pt idx="5129">
                  <c:v>265</c:v>
                </c:pt>
                <c:pt idx="5130">
                  <c:v>265</c:v>
                </c:pt>
                <c:pt idx="5131">
                  <c:v>265</c:v>
                </c:pt>
                <c:pt idx="5132">
                  <c:v>265</c:v>
                </c:pt>
                <c:pt idx="5133">
                  <c:v>265</c:v>
                </c:pt>
                <c:pt idx="5134">
                  <c:v>265</c:v>
                </c:pt>
                <c:pt idx="5135">
                  <c:v>265</c:v>
                </c:pt>
                <c:pt idx="5136">
                  <c:v>265</c:v>
                </c:pt>
                <c:pt idx="5137">
                  <c:v>265</c:v>
                </c:pt>
                <c:pt idx="5138">
                  <c:v>265</c:v>
                </c:pt>
                <c:pt idx="5139">
                  <c:v>265</c:v>
                </c:pt>
                <c:pt idx="5140">
                  <c:v>265</c:v>
                </c:pt>
                <c:pt idx="5141">
                  <c:v>265</c:v>
                </c:pt>
                <c:pt idx="5142">
                  <c:v>265</c:v>
                </c:pt>
                <c:pt idx="5143">
                  <c:v>265</c:v>
                </c:pt>
                <c:pt idx="5144">
                  <c:v>265</c:v>
                </c:pt>
                <c:pt idx="5145">
                  <c:v>265</c:v>
                </c:pt>
                <c:pt idx="5146">
                  <c:v>265</c:v>
                </c:pt>
                <c:pt idx="5147">
                  <c:v>265</c:v>
                </c:pt>
                <c:pt idx="5148">
                  <c:v>265</c:v>
                </c:pt>
                <c:pt idx="5149">
                  <c:v>265</c:v>
                </c:pt>
                <c:pt idx="5150">
                  <c:v>265</c:v>
                </c:pt>
                <c:pt idx="5151">
                  <c:v>265</c:v>
                </c:pt>
                <c:pt idx="5152">
                  <c:v>265</c:v>
                </c:pt>
                <c:pt idx="5153">
                  <c:v>265</c:v>
                </c:pt>
                <c:pt idx="5154">
                  <c:v>265</c:v>
                </c:pt>
                <c:pt idx="5155">
                  <c:v>265</c:v>
                </c:pt>
                <c:pt idx="5156">
                  <c:v>265</c:v>
                </c:pt>
                <c:pt idx="5157">
                  <c:v>265</c:v>
                </c:pt>
                <c:pt idx="5158">
                  <c:v>265</c:v>
                </c:pt>
                <c:pt idx="5159">
                  <c:v>265</c:v>
                </c:pt>
                <c:pt idx="5160">
                  <c:v>265</c:v>
                </c:pt>
                <c:pt idx="5161">
                  <c:v>265</c:v>
                </c:pt>
                <c:pt idx="5162">
                  <c:v>265</c:v>
                </c:pt>
                <c:pt idx="5163">
                  <c:v>265</c:v>
                </c:pt>
                <c:pt idx="5164">
                  <c:v>265</c:v>
                </c:pt>
                <c:pt idx="5165">
                  <c:v>265</c:v>
                </c:pt>
                <c:pt idx="5166">
                  <c:v>265</c:v>
                </c:pt>
                <c:pt idx="5167">
                  <c:v>265</c:v>
                </c:pt>
                <c:pt idx="5168">
                  <c:v>265</c:v>
                </c:pt>
                <c:pt idx="5169">
                  <c:v>265</c:v>
                </c:pt>
                <c:pt idx="5170">
                  <c:v>265</c:v>
                </c:pt>
                <c:pt idx="5171">
                  <c:v>265</c:v>
                </c:pt>
                <c:pt idx="5172">
                  <c:v>265</c:v>
                </c:pt>
                <c:pt idx="5173">
                  <c:v>265</c:v>
                </c:pt>
                <c:pt idx="5174">
                  <c:v>265</c:v>
                </c:pt>
                <c:pt idx="5175">
                  <c:v>265</c:v>
                </c:pt>
                <c:pt idx="5176">
                  <c:v>265</c:v>
                </c:pt>
                <c:pt idx="5177">
                  <c:v>265</c:v>
                </c:pt>
                <c:pt idx="5178">
                  <c:v>265</c:v>
                </c:pt>
                <c:pt idx="5179">
                  <c:v>265</c:v>
                </c:pt>
                <c:pt idx="5180">
                  <c:v>265</c:v>
                </c:pt>
                <c:pt idx="5181">
                  <c:v>265</c:v>
                </c:pt>
                <c:pt idx="5182">
                  <c:v>265</c:v>
                </c:pt>
                <c:pt idx="5183">
                  <c:v>265</c:v>
                </c:pt>
                <c:pt idx="5184">
                  <c:v>265</c:v>
                </c:pt>
                <c:pt idx="5185">
                  <c:v>265</c:v>
                </c:pt>
                <c:pt idx="5186">
                  <c:v>265</c:v>
                </c:pt>
                <c:pt idx="5187">
                  <c:v>265</c:v>
                </c:pt>
                <c:pt idx="5188">
                  <c:v>265</c:v>
                </c:pt>
                <c:pt idx="5189">
                  <c:v>265</c:v>
                </c:pt>
                <c:pt idx="5190">
                  <c:v>265</c:v>
                </c:pt>
                <c:pt idx="5191">
                  <c:v>265</c:v>
                </c:pt>
                <c:pt idx="5192">
                  <c:v>265</c:v>
                </c:pt>
                <c:pt idx="5193">
                  <c:v>265</c:v>
                </c:pt>
                <c:pt idx="5194">
                  <c:v>265</c:v>
                </c:pt>
                <c:pt idx="5195">
                  <c:v>265</c:v>
                </c:pt>
                <c:pt idx="5196">
                  <c:v>265</c:v>
                </c:pt>
                <c:pt idx="5197">
                  <c:v>265</c:v>
                </c:pt>
                <c:pt idx="5198">
                  <c:v>265</c:v>
                </c:pt>
                <c:pt idx="5199">
                  <c:v>265</c:v>
                </c:pt>
                <c:pt idx="5200">
                  <c:v>265</c:v>
                </c:pt>
                <c:pt idx="5201">
                  <c:v>265</c:v>
                </c:pt>
                <c:pt idx="5202">
                  <c:v>265</c:v>
                </c:pt>
                <c:pt idx="5203">
                  <c:v>265</c:v>
                </c:pt>
                <c:pt idx="5204">
                  <c:v>265</c:v>
                </c:pt>
                <c:pt idx="5205">
                  <c:v>265</c:v>
                </c:pt>
                <c:pt idx="5206">
                  <c:v>265</c:v>
                </c:pt>
                <c:pt idx="5207">
                  <c:v>265</c:v>
                </c:pt>
                <c:pt idx="5208">
                  <c:v>265</c:v>
                </c:pt>
                <c:pt idx="5209">
                  <c:v>265</c:v>
                </c:pt>
                <c:pt idx="5210">
                  <c:v>265</c:v>
                </c:pt>
                <c:pt idx="5211">
                  <c:v>265</c:v>
                </c:pt>
                <c:pt idx="5212">
                  <c:v>265</c:v>
                </c:pt>
                <c:pt idx="5213">
                  <c:v>265</c:v>
                </c:pt>
                <c:pt idx="5214">
                  <c:v>265</c:v>
                </c:pt>
                <c:pt idx="5215">
                  <c:v>265</c:v>
                </c:pt>
                <c:pt idx="5216">
                  <c:v>265</c:v>
                </c:pt>
                <c:pt idx="5217">
                  <c:v>265</c:v>
                </c:pt>
                <c:pt idx="5218">
                  <c:v>265</c:v>
                </c:pt>
                <c:pt idx="5219">
                  <c:v>265</c:v>
                </c:pt>
                <c:pt idx="5220">
                  <c:v>265</c:v>
                </c:pt>
                <c:pt idx="5221">
                  <c:v>265</c:v>
                </c:pt>
                <c:pt idx="5222">
                  <c:v>265</c:v>
                </c:pt>
                <c:pt idx="5223">
                  <c:v>265</c:v>
                </c:pt>
                <c:pt idx="5224">
                  <c:v>265</c:v>
                </c:pt>
                <c:pt idx="5225">
                  <c:v>265</c:v>
                </c:pt>
                <c:pt idx="5226">
                  <c:v>265</c:v>
                </c:pt>
                <c:pt idx="5227">
                  <c:v>265</c:v>
                </c:pt>
                <c:pt idx="5228">
                  <c:v>265</c:v>
                </c:pt>
                <c:pt idx="5229">
                  <c:v>265</c:v>
                </c:pt>
                <c:pt idx="5230">
                  <c:v>265</c:v>
                </c:pt>
                <c:pt idx="5231">
                  <c:v>265</c:v>
                </c:pt>
                <c:pt idx="5232">
                  <c:v>265</c:v>
                </c:pt>
                <c:pt idx="5233">
                  <c:v>265</c:v>
                </c:pt>
                <c:pt idx="5234">
                  <c:v>265</c:v>
                </c:pt>
                <c:pt idx="5235">
                  <c:v>265</c:v>
                </c:pt>
                <c:pt idx="5236">
                  <c:v>265</c:v>
                </c:pt>
                <c:pt idx="5237">
                  <c:v>265</c:v>
                </c:pt>
                <c:pt idx="5238">
                  <c:v>265</c:v>
                </c:pt>
                <c:pt idx="5239">
                  <c:v>265</c:v>
                </c:pt>
                <c:pt idx="5240">
                  <c:v>265</c:v>
                </c:pt>
                <c:pt idx="5241">
                  <c:v>265</c:v>
                </c:pt>
                <c:pt idx="5242">
                  <c:v>265</c:v>
                </c:pt>
                <c:pt idx="5243">
                  <c:v>265</c:v>
                </c:pt>
                <c:pt idx="5244">
                  <c:v>265</c:v>
                </c:pt>
                <c:pt idx="5245">
                  <c:v>265</c:v>
                </c:pt>
                <c:pt idx="5246">
                  <c:v>265</c:v>
                </c:pt>
                <c:pt idx="5247">
                  <c:v>265</c:v>
                </c:pt>
                <c:pt idx="5248">
                  <c:v>265</c:v>
                </c:pt>
                <c:pt idx="5249">
                  <c:v>265</c:v>
                </c:pt>
                <c:pt idx="5250">
                  <c:v>265</c:v>
                </c:pt>
                <c:pt idx="5251">
                  <c:v>265</c:v>
                </c:pt>
                <c:pt idx="5252">
                  <c:v>265</c:v>
                </c:pt>
                <c:pt idx="5253">
                  <c:v>265</c:v>
                </c:pt>
                <c:pt idx="5254">
                  <c:v>265</c:v>
                </c:pt>
                <c:pt idx="5255">
                  <c:v>265</c:v>
                </c:pt>
                <c:pt idx="5256">
                  <c:v>265</c:v>
                </c:pt>
                <c:pt idx="5257">
                  <c:v>265</c:v>
                </c:pt>
                <c:pt idx="5258">
                  <c:v>265</c:v>
                </c:pt>
                <c:pt idx="5259">
                  <c:v>265</c:v>
                </c:pt>
                <c:pt idx="5260">
                  <c:v>265</c:v>
                </c:pt>
                <c:pt idx="5261">
                  <c:v>265</c:v>
                </c:pt>
                <c:pt idx="5262">
                  <c:v>265</c:v>
                </c:pt>
                <c:pt idx="5263">
                  <c:v>265</c:v>
                </c:pt>
                <c:pt idx="5264">
                  <c:v>265</c:v>
                </c:pt>
                <c:pt idx="5265">
                  <c:v>265</c:v>
                </c:pt>
                <c:pt idx="5266">
                  <c:v>265</c:v>
                </c:pt>
                <c:pt idx="5267">
                  <c:v>265</c:v>
                </c:pt>
                <c:pt idx="5268">
                  <c:v>265</c:v>
                </c:pt>
                <c:pt idx="5269">
                  <c:v>265</c:v>
                </c:pt>
                <c:pt idx="5270">
                  <c:v>265</c:v>
                </c:pt>
                <c:pt idx="5271">
                  <c:v>265</c:v>
                </c:pt>
                <c:pt idx="5272">
                  <c:v>265</c:v>
                </c:pt>
                <c:pt idx="5273">
                  <c:v>265</c:v>
                </c:pt>
                <c:pt idx="5274">
                  <c:v>265</c:v>
                </c:pt>
                <c:pt idx="5275">
                  <c:v>265</c:v>
                </c:pt>
                <c:pt idx="5276">
                  <c:v>265</c:v>
                </c:pt>
                <c:pt idx="5277">
                  <c:v>265</c:v>
                </c:pt>
                <c:pt idx="5278">
                  <c:v>265</c:v>
                </c:pt>
                <c:pt idx="5279">
                  <c:v>265</c:v>
                </c:pt>
                <c:pt idx="5280">
                  <c:v>265</c:v>
                </c:pt>
                <c:pt idx="5281">
                  <c:v>265</c:v>
                </c:pt>
                <c:pt idx="5282">
                  <c:v>265</c:v>
                </c:pt>
                <c:pt idx="5283">
                  <c:v>265</c:v>
                </c:pt>
                <c:pt idx="5284">
                  <c:v>265</c:v>
                </c:pt>
                <c:pt idx="5285">
                  <c:v>265</c:v>
                </c:pt>
                <c:pt idx="5286">
                  <c:v>265</c:v>
                </c:pt>
                <c:pt idx="5287">
                  <c:v>265</c:v>
                </c:pt>
                <c:pt idx="5288">
                  <c:v>265</c:v>
                </c:pt>
                <c:pt idx="5289">
                  <c:v>265</c:v>
                </c:pt>
                <c:pt idx="5290">
                  <c:v>265</c:v>
                </c:pt>
                <c:pt idx="5291">
                  <c:v>265</c:v>
                </c:pt>
                <c:pt idx="5292">
                  <c:v>265</c:v>
                </c:pt>
                <c:pt idx="5293">
                  <c:v>265</c:v>
                </c:pt>
                <c:pt idx="5294">
                  <c:v>265</c:v>
                </c:pt>
                <c:pt idx="5295">
                  <c:v>265</c:v>
                </c:pt>
                <c:pt idx="5296">
                  <c:v>265</c:v>
                </c:pt>
                <c:pt idx="5297">
                  <c:v>265</c:v>
                </c:pt>
                <c:pt idx="5298">
                  <c:v>265</c:v>
                </c:pt>
                <c:pt idx="5299">
                  <c:v>265</c:v>
                </c:pt>
                <c:pt idx="5300">
                  <c:v>265</c:v>
                </c:pt>
                <c:pt idx="5301">
                  <c:v>265</c:v>
                </c:pt>
                <c:pt idx="5302">
                  <c:v>265</c:v>
                </c:pt>
                <c:pt idx="5303">
                  <c:v>265</c:v>
                </c:pt>
                <c:pt idx="5304">
                  <c:v>265</c:v>
                </c:pt>
                <c:pt idx="5305">
                  <c:v>265</c:v>
                </c:pt>
                <c:pt idx="5306">
                  <c:v>265</c:v>
                </c:pt>
                <c:pt idx="5307">
                  <c:v>265</c:v>
                </c:pt>
                <c:pt idx="5308">
                  <c:v>265</c:v>
                </c:pt>
                <c:pt idx="5309">
                  <c:v>265</c:v>
                </c:pt>
                <c:pt idx="5310">
                  <c:v>265</c:v>
                </c:pt>
                <c:pt idx="5311">
                  <c:v>265</c:v>
                </c:pt>
                <c:pt idx="5312">
                  <c:v>265</c:v>
                </c:pt>
                <c:pt idx="5313">
                  <c:v>265</c:v>
                </c:pt>
                <c:pt idx="5314">
                  <c:v>265</c:v>
                </c:pt>
                <c:pt idx="5315">
                  <c:v>265</c:v>
                </c:pt>
                <c:pt idx="5316">
                  <c:v>265</c:v>
                </c:pt>
                <c:pt idx="5317">
                  <c:v>265</c:v>
                </c:pt>
                <c:pt idx="5318">
                  <c:v>265</c:v>
                </c:pt>
                <c:pt idx="5319">
                  <c:v>265</c:v>
                </c:pt>
                <c:pt idx="5320">
                  <c:v>265</c:v>
                </c:pt>
                <c:pt idx="5321">
                  <c:v>265</c:v>
                </c:pt>
                <c:pt idx="5322">
                  <c:v>265</c:v>
                </c:pt>
                <c:pt idx="5323">
                  <c:v>265</c:v>
                </c:pt>
                <c:pt idx="5324">
                  <c:v>265</c:v>
                </c:pt>
                <c:pt idx="5325">
                  <c:v>265</c:v>
                </c:pt>
                <c:pt idx="5326">
                  <c:v>265</c:v>
                </c:pt>
                <c:pt idx="5327">
                  <c:v>265</c:v>
                </c:pt>
                <c:pt idx="5328">
                  <c:v>265</c:v>
                </c:pt>
                <c:pt idx="5329">
                  <c:v>265</c:v>
                </c:pt>
                <c:pt idx="5330">
                  <c:v>265</c:v>
                </c:pt>
                <c:pt idx="5331">
                  <c:v>265</c:v>
                </c:pt>
                <c:pt idx="5332">
                  <c:v>265</c:v>
                </c:pt>
                <c:pt idx="5333">
                  <c:v>265</c:v>
                </c:pt>
                <c:pt idx="5334">
                  <c:v>265</c:v>
                </c:pt>
                <c:pt idx="5335">
                  <c:v>265</c:v>
                </c:pt>
                <c:pt idx="5336">
                  <c:v>265</c:v>
                </c:pt>
                <c:pt idx="5337">
                  <c:v>265</c:v>
                </c:pt>
                <c:pt idx="5338">
                  <c:v>265</c:v>
                </c:pt>
                <c:pt idx="5339">
                  <c:v>265</c:v>
                </c:pt>
                <c:pt idx="5340">
                  <c:v>265</c:v>
                </c:pt>
                <c:pt idx="5341">
                  <c:v>265</c:v>
                </c:pt>
                <c:pt idx="5342">
                  <c:v>265</c:v>
                </c:pt>
                <c:pt idx="5343">
                  <c:v>265</c:v>
                </c:pt>
                <c:pt idx="5344">
                  <c:v>265</c:v>
                </c:pt>
                <c:pt idx="5345">
                  <c:v>265</c:v>
                </c:pt>
                <c:pt idx="5346">
                  <c:v>265</c:v>
                </c:pt>
                <c:pt idx="5347">
                  <c:v>265</c:v>
                </c:pt>
                <c:pt idx="5348">
                  <c:v>265</c:v>
                </c:pt>
                <c:pt idx="5349">
                  <c:v>265</c:v>
                </c:pt>
                <c:pt idx="5350">
                  <c:v>265</c:v>
                </c:pt>
                <c:pt idx="5351">
                  <c:v>265</c:v>
                </c:pt>
                <c:pt idx="5352">
                  <c:v>265</c:v>
                </c:pt>
                <c:pt idx="5353">
                  <c:v>265</c:v>
                </c:pt>
                <c:pt idx="5354">
                  <c:v>265</c:v>
                </c:pt>
                <c:pt idx="5355">
                  <c:v>265</c:v>
                </c:pt>
                <c:pt idx="5356">
                  <c:v>265</c:v>
                </c:pt>
                <c:pt idx="5357">
                  <c:v>265</c:v>
                </c:pt>
                <c:pt idx="5358">
                  <c:v>265</c:v>
                </c:pt>
                <c:pt idx="5359">
                  <c:v>265</c:v>
                </c:pt>
                <c:pt idx="5360">
                  <c:v>265</c:v>
                </c:pt>
                <c:pt idx="5361">
                  <c:v>265</c:v>
                </c:pt>
                <c:pt idx="5362">
                  <c:v>265</c:v>
                </c:pt>
                <c:pt idx="5363">
                  <c:v>265</c:v>
                </c:pt>
                <c:pt idx="5364">
                  <c:v>265</c:v>
                </c:pt>
                <c:pt idx="5365">
                  <c:v>265</c:v>
                </c:pt>
                <c:pt idx="5366">
                  <c:v>265</c:v>
                </c:pt>
                <c:pt idx="5367">
                  <c:v>265</c:v>
                </c:pt>
                <c:pt idx="5368">
                  <c:v>265</c:v>
                </c:pt>
                <c:pt idx="5369">
                  <c:v>265</c:v>
                </c:pt>
                <c:pt idx="5370">
                  <c:v>265</c:v>
                </c:pt>
                <c:pt idx="5371">
                  <c:v>265</c:v>
                </c:pt>
                <c:pt idx="5372">
                  <c:v>265</c:v>
                </c:pt>
                <c:pt idx="5373">
                  <c:v>265</c:v>
                </c:pt>
                <c:pt idx="5374">
                  <c:v>265</c:v>
                </c:pt>
                <c:pt idx="5375">
                  <c:v>265</c:v>
                </c:pt>
                <c:pt idx="5376">
                  <c:v>265</c:v>
                </c:pt>
                <c:pt idx="5377">
                  <c:v>265</c:v>
                </c:pt>
                <c:pt idx="5378">
                  <c:v>265</c:v>
                </c:pt>
                <c:pt idx="5379">
                  <c:v>265</c:v>
                </c:pt>
                <c:pt idx="5380">
                  <c:v>265</c:v>
                </c:pt>
                <c:pt idx="5381">
                  <c:v>265</c:v>
                </c:pt>
                <c:pt idx="5382">
                  <c:v>265</c:v>
                </c:pt>
                <c:pt idx="5383">
                  <c:v>265</c:v>
                </c:pt>
                <c:pt idx="5384">
                  <c:v>265</c:v>
                </c:pt>
                <c:pt idx="5385">
                  <c:v>265</c:v>
                </c:pt>
                <c:pt idx="5386">
                  <c:v>265</c:v>
                </c:pt>
                <c:pt idx="5387">
                  <c:v>265</c:v>
                </c:pt>
                <c:pt idx="5388">
                  <c:v>265</c:v>
                </c:pt>
                <c:pt idx="5389">
                  <c:v>265</c:v>
                </c:pt>
                <c:pt idx="5390">
                  <c:v>265</c:v>
                </c:pt>
                <c:pt idx="5391">
                  <c:v>265</c:v>
                </c:pt>
                <c:pt idx="5392">
                  <c:v>265</c:v>
                </c:pt>
                <c:pt idx="5393">
                  <c:v>265</c:v>
                </c:pt>
                <c:pt idx="5394">
                  <c:v>265</c:v>
                </c:pt>
                <c:pt idx="5395">
                  <c:v>265</c:v>
                </c:pt>
                <c:pt idx="5396">
                  <c:v>265</c:v>
                </c:pt>
                <c:pt idx="5397">
                  <c:v>265</c:v>
                </c:pt>
                <c:pt idx="5398">
                  <c:v>265</c:v>
                </c:pt>
                <c:pt idx="5399">
                  <c:v>265</c:v>
                </c:pt>
                <c:pt idx="5400">
                  <c:v>265</c:v>
                </c:pt>
                <c:pt idx="5401">
                  <c:v>265</c:v>
                </c:pt>
                <c:pt idx="5402">
                  <c:v>265</c:v>
                </c:pt>
                <c:pt idx="5403">
                  <c:v>265</c:v>
                </c:pt>
                <c:pt idx="5404">
                  <c:v>265</c:v>
                </c:pt>
                <c:pt idx="5405">
                  <c:v>265</c:v>
                </c:pt>
                <c:pt idx="5406">
                  <c:v>265</c:v>
                </c:pt>
                <c:pt idx="5407">
                  <c:v>265</c:v>
                </c:pt>
                <c:pt idx="5408">
                  <c:v>265</c:v>
                </c:pt>
                <c:pt idx="5409">
                  <c:v>265</c:v>
                </c:pt>
                <c:pt idx="5410">
                  <c:v>265</c:v>
                </c:pt>
                <c:pt idx="5411">
                  <c:v>265</c:v>
                </c:pt>
                <c:pt idx="5412">
                  <c:v>265</c:v>
                </c:pt>
                <c:pt idx="5413">
                  <c:v>265</c:v>
                </c:pt>
                <c:pt idx="5414">
                  <c:v>265</c:v>
                </c:pt>
                <c:pt idx="5415">
                  <c:v>265</c:v>
                </c:pt>
                <c:pt idx="5416">
                  <c:v>265</c:v>
                </c:pt>
                <c:pt idx="5417">
                  <c:v>265</c:v>
                </c:pt>
                <c:pt idx="5418">
                  <c:v>265</c:v>
                </c:pt>
                <c:pt idx="5419">
                  <c:v>265</c:v>
                </c:pt>
                <c:pt idx="5420">
                  <c:v>265</c:v>
                </c:pt>
                <c:pt idx="5421">
                  <c:v>265</c:v>
                </c:pt>
                <c:pt idx="5422">
                  <c:v>265</c:v>
                </c:pt>
                <c:pt idx="5423">
                  <c:v>265</c:v>
                </c:pt>
                <c:pt idx="5424">
                  <c:v>265</c:v>
                </c:pt>
                <c:pt idx="5425">
                  <c:v>265</c:v>
                </c:pt>
                <c:pt idx="5426">
                  <c:v>265</c:v>
                </c:pt>
                <c:pt idx="5427">
                  <c:v>265</c:v>
                </c:pt>
                <c:pt idx="5428">
                  <c:v>265</c:v>
                </c:pt>
                <c:pt idx="5429">
                  <c:v>265</c:v>
                </c:pt>
                <c:pt idx="5430">
                  <c:v>265</c:v>
                </c:pt>
                <c:pt idx="5431">
                  <c:v>265</c:v>
                </c:pt>
                <c:pt idx="5432">
                  <c:v>265</c:v>
                </c:pt>
                <c:pt idx="5433">
                  <c:v>265</c:v>
                </c:pt>
                <c:pt idx="5434">
                  <c:v>265</c:v>
                </c:pt>
                <c:pt idx="5435">
                  <c:v>265</c:v>
                </c:pt>
                <c:pt idx="5436">
                  <c:v>265</c:v>
                </c:pt>
                <c:pt idx="5437">
                  <c:v>265</c:v>
                </c:pt>
                <c:pt idx="5438">
                  <c:v>265</c:v>
                </c:pt>
                <c:pt idx="5439">
                  <c:v>265</c:v>
                </c:pt>
                <c:pt idx="5440">
                  <c:v>265</c:v>
                </c:pt>
                <c:pt idx="5441">
                  <c:v>265</c:v>
                </c:pt>
                <c:pt idx="5442">
                  <c:v>265</c:v>
                </c:pt>
                <c:pt idx="5443">
                  <c:v>265</c:v>
                </c:pt>
                <c:pt idx="5444">
                  <c:v>265</c:v>
                </c:pt>
                <c:pt idx="5445">
                  <c:v>265</c:v>
                </c:pt>
                <c:pt idx="5446">
                  <c:v>265</c:v>
                </c:pt>
                <c:pt idx="5447">
                  <c:v>265</c:v>
                </c:pt>
                <c:pt idx="5448">
                  <c:v>265</c:v>
                </c:pt>
                <c:pt idx="5449">
                  <c:v>265</c:v>
                </c:pt>
                <c:pt idx="5450">
                  <c:v>265</c:v>
                </c:pt>
                <c:pt idx="5451">
                  <c:v>265</c:v>
                </c:pt>
                <c:pt idx="5452">
                  <c:v>265</c:v>
                </c:pt>
                <c:pt idx="5453">
                  <c:v>265</c:v>
                </c:pt>
                <c:pt idx="5454">
                  <c:v>265</c:v>
                </c:pt>
                <c:pt idx="5455">
                  <c:v>265</c:v>
                </c:pt>
                <c:pt idx="5456">
                  <c:v>265</c:v>
                </c:pt>
                <c:pt idx="5457">
                  <c:v>265</c:v>
                </c:pt>
                <c:pt idx="5458">
                  <c:v>265</c:v>
                </c:pt>
                <c:pt idx="5459">
                  <c:v>265</c:v>
                </c:pt>
                <c:pt idx="5460">
                  <c:v>265</c:v>
                </c:pt>
                <c:pt idx="5461">
                  <c:v>265</c:v>
                </c:pt>
                <c:pt idx="5462">
                  <c:v>265</c:v>
                </c:pt>
                <c:pt idx="5463">
                  <c:v>265</c:v>
                </c:pt>
                <c:pt idx="5464">
                  <c:v>265</c:v>
                </c:pt>
                <c:pt idx="5465">
                  <c:v>265</c:v>
                </c:pt>
                <c:pt idx="5466">
                  <c:v>265</c:v>
                </c:pt>
                <c:pt idx="5467">
                  <c:v>265</c:v>
                </c:pt>
                <c:pt idx="5468">
                  <c:v>265</c:v>
                </c:pt>
                <c:pt idx="5469">
                  <c:v>265</c:v>
                </c:pt>
                <c:pt idx="5470">
                  <c:v>265</c:v>
                </c:pt>
                <c:pt idx="5471">
                  <c:v>265</c:v>
                </c:pt>
                <c:pt idx="5472">
                  <c:v>265</c:v>
                </c:pt>
                <c:pt idx="5473">
                  <c:v>265</c:v>
                </c:pt>
                <c:pt idx="5474">
                  <c:v>265</c:v>
                </c:pt>
                <c:pt idx="5475">
                  <c:v>265</c:v>
                </c:pt>
                <c:pt idx="5476">
                  <c:v>265</c:v>
                </c:pt>
                <c:pt idx="5477">
                  <c:v>265</c:v>
                </c:pt>
                <c:pt idx="5478">
                  <c:v>265</c:v>
                </c:pt>
                <c:pt idx="5479">
                  <c:v>265</c:v>
                </c:pt>
                <c:pt idx="5480">
                  <c:v>265</c:v>
                </c:pt>
                <c:pt idx="5481">
                  <c:v>265</c:v>
                </c:pt>
                <c:pt idx="5482">
                  <c:v>265</c:v>
                </c:pt>
                <c:pt idx="5483">
                  <c:v>265</c:v>
                </c:pt>
                <c:pt idx="5484">
                  <c:v>265</c:v>
                </c:pt>
                <c:pt idx="5485">
                  <c:v>265</c:v>
                </c:pt>
                <c:pt idx="5486">
                  <c:v>265</c:v>
                </c:pt>
                <c:pt idx="5487">
                  <c:v>265</c:v>
                </c:pt>
                <c:pt idx="5488">
                  <c:v>265</c:v>
                </c:pt>
                <c:pt idx="5489">
                  <c:v>265</c:v>
                </c:pt>
                <c:pt idx="5490">
                  <c:v>265</c:v>
                </c:pt>
                <c:pt idx="5491">
                  <c:v>265</c:v>
                </c:pt>
                <c:pt idx="5492">
                  <c:v>265</c:v>
                </c:pt>
                <c:pt idx="5493">
                  <c:v>265</c:v>
                </c:pt>
                <c:pt idx="5494">
                  <c:v>265</c:v>
                </c:pt>
                <c:pt idx="5495">
                  <c:v>265</c:v>
                </c:pt>
                <c:pt idx="5496">
                  <c:v>265</c:v>
                </c:pt>
                <c:pt idx="5497">
                  <c:v>265</c:v>
                </c:pt>
                <c:pt idx="5498">
                  <c:v>265</c:v>
                </c:pt>
                <c:pt idx="5499">
                  <c:v>265</c:v>
                </c:pt>
                <c:pt idx="5500">
                  <c:v>265</c:v>
                </c:pt>
                <c:pt idx="5501">
                  <c:v>265</c:v>
                </c:pt>
                <c:pt idx="5502">
                  <c:v>265</c:v>
                </c:pt>
                <c:pt idx="5503">
                  <c:v>265</c:v>
                </c:pt>
                <c:pt idx="5504">
                  <c:v>265</c:v>
                </c:pt>
                <c:pt idx="5505">
                  <c:v>265</c:v>
                </c:pt>
                <c:pt idx="5506">
                  <c:v>265</c:v>
                </c:pt>
                <c:pt idx="5507">
                  <c:v>265</c:v>
                </c:pt>
                <c:pt idx="5508">
                  <c:v>265</c:v>
                </c:pt>
                <c:pt idx="5509">
                  <c:v>265</c:v>
                </c:pt>
                <c:pt idx="5510">
                  <c:v>265</c:v>
                </c:pt>
                <c:pt idx="5511">
                  <c:v>265</c:v>
                </c:pt>
                <c:pt idx="5512">
                  <c:v>265</c:v>
                </c:pt>
                <c:pt idx="5513">
                  <c:v>265</c:v>
                </c:pt>
                <c:pt idx="5514">
                  <c:v>265</c:v>
                </c:pt>
                <c:pt idx="5515">
                  <c:v>265</c:v>
                </c:pt>
                <c:pt idx="5516">
                  <c:v>265</c:v>
                </c:pt>
                <c:pt idx="5517">
                  <c:v>265</c:v>
                </c:pt>
                <c:pt idx="5518">
                  <c:v>265</c:v>
                </c:pt>
                <c:pt idx="5519">
                  <c:v>265</c:v>
                </c:pt>
                <c:pt idx="5520">
                  <c:v>265</c:v>
                </c:pt>
                <c:pt idx="5521">
                  <c:v>265</c:v>
                </c:pt>
                <c:pt idx="5522">
                  <c:v>265</c:v>
                </c:pt>
                <c:pt idx="5523">
                  <c:v>265</c:v>
                </c:pt>
                <c:pt idx="5524">
                  <c:v>265</c:v>
                </c:pt>
                <c:pt idx="5525">
                  <c:v>265</c:v>
                </c:pt>
                <c:pt idx="5526">
                  <c:v>265</c:v>
                </c:pt>
                <c:pt idx="5527">
                  <c:v>265</c:v>
                </c:pt>
                <c:pt idx="5528">
                  <c:v>265</c:v>
                </c:pt>
                <c:pt idx="5529">
                  <c:v>265</c:v>
                </c:pt>
                <c:pt idx="5530">
                  <c:v>265</c:v>
                </c:pt>
                <c:pt idx="5531">
                  <c:v>265</c:v>
                </c:pt>
                <c:pt idx="5532">
                  <c:v>265</c:v>
                </c:pt>
                <c:pt idx="5533">
                  <c:v>265</c:v>
                </c:pt>
                <c:pt idx="5534">
                  <c:v>265</c:v>
                </c:pt>
                <c:pt idx="5535">
                  <c:v>265</c:v>
                </c:pt>
                <c:pt idx="5536">
                  <c:v>265</c:v>
                </c:pt>
                <c:pt idx="5537">
                  <c:v>265</c:v>
                </c:pt>
                <c:pt idx="5538">
                  <c:v>265</c:v>
                </c:pt>
                <c:pt idx="5539">
                  <c:v>265</c:v>
                </c:pt>
                <c:pt idx="5540">
                  <c:v>265</c:v>
                </c:pt>
                <c:pt idx="5541">
                  <c:v>265</c:v>
                </c:pt>
                <c:pt idx="5542">
                  <c:v>265</c:v>
                </c:pt>
                <c:pt idx="5543">
                  <c:v>265</c:v>
                </c:pt>
                <c:pt idx="5544">
                  <c:v>265</c:v>
                </c:pt>
                <c:pt idx="5545">
                  <c:v>265</c:v>
                </c:pt>
                <c:pt idx="5546">
                  <c:v>265</c:v>
                </c:pt>
                <c:pt idx="5547">
                  <c:v>265</c:v>
                </c:pt>
                <c:pt idx="5548">
                  <c:v>265</c:v>
                </c:pt>
                <c:pt idx="5549">
                  <c:v>265</c:v>
                </c:pt>
                <c:pt idx="5550">
                  <c:v>265</c:v>
                </c:pt>
                <c:pt idx="5551">
                  <c:v>265</c:v>
                </c:pt>
                <c:pt idx="5552">
                  <c:v>265</c:v>
                </c:pt>
                <c:pt idx="5553">
                  <c:v>265</c:v>
                </c:pt>
                <c:pt idx="5554">
                  <c:v>265</c:v>
                </c:pt>
                <c:pt idx="5555">
                  <c:v>265</c:v>
                </c:pt>
                <c:pt idx="5556">
                  <c:v>265</c:v>
                </c:pt>
                <c:pt idx="5557">
                  <c:v>265</c:v>
                </c:pt>
                <c:pt idx="5558">
                  <c:v>265</c:v>
                </c:pt>
                <c:pt idx="5559">
                  <c:v>265</c:v>
                </c:pt>
                <c:pt idx="5560">
                  <c:v>265</c:v>
                </c:pt>
                <c:pt idx="5561">
                  <c:v>265</c:v>
                </c:pt>
                <c:pt idx="5562">
                  <c:v>265</c:v>
                </c:pt>
                <c:pt idx="5563">
                  <c:v>265</c:v>
                </c:pt>
                <c:pt idx="5564">
                  <c:v>265</c:v>
                </c:pt>
                <c:pt idx="5565">
                  <c:v>265</c:v>
                </c:pt>
                <c:pt idx="5566">
                  <c:v>265</c:v>
                </c:pt>
                <c:pt idx="5567">
                  <c:v>265</c:v>
                </c:pt>
                <c:pt idx="5568">
                  <c:v>265</c:v>
                </c:pt>
                <c:pt idx="5569">
                  <c:v>265</c:v>
                </c:pt>
                <c:pt idx="5570">
                  <c:v>265</c:v>
                </c:pt>
                <c:pt idx="5571">
                  <c:v>265</c:v>
                </c:pt>
                <c:pt idx="5572">
                  <c:v>265</c:v>
                </c:pt>
                <c:pt idx="5573">
                  <c:v>265</c:v>
                </c:pt>
                <c:pt idx="5574">
                  <c:v>265</c:v>
                </c:pt>
                <c:pt idx="5575">
                  <c:v>265</c:v>
                </c:pt>
                <c:pt idx="5576">
                  <c:v>265</c:v>
                </c:pt>
                <c:pt idx="5577">
                  <c:v>265</c:v>
                </c:pt>
                <c:pt idx="5578">
                  <c:v>265</c:v>
                </c:pt>
                <c:pt idx="5579">
                  <c:v>265</c:v>
                </c:pt>
                <c:pt idx="5580">
                  <c:v>265</c:v>
                </c:pt>
                <c:pt idx="5581">
                  <c:v>265</c:v>
                </c:pt>
                <c:pt idx="5582">
                  <c:v>265</c:v>
                </c:pt>
                <c:pt idx="5583">
                  <c:v>265</c:v>
                </c:pt>
                <c:pt idx="5584">
                  <c:v>265</c:v>
                </c:pt>
                <c:pt idx="5585">
                  <c:v>265</c:v>
                </c:pt>
                <c:pt idx="5586">
                  <c:v>265</c:v>
                </c:pt>
                <c:pt idx="5587">
                  <c:v>265</c:v>
                </c:pt>
                <c:pt idx="5588">
                  <c:v>265</c:v>
                </c:pt>
                <c:pt idx="5589">
                  <c:v>265</c:v>
                </c:pt>
                <c:pt idx="5590">
                  <c:v>265</c:v>
                </c:pt>
                <c:pt idx="5591">
                  <c:v>265</c:v>
                </c:pt>
                <c:pt idx="5592">
                  <c:v>265</c:v>
                </c:pt>
                <c:pt idx="5593">
                  <c:v>265</c:v>
                </c:pt>
                <c:pt idx="5594">
                  <c:v>265</c:v>
                </c:pt>
                <c:pt idx="5595">
                  <c:v>265</c:v>
                </c:pt>
                <c:pt idx="5596">
                  <c:v>265</c:v>
                </c:pt>
                <c:pt idx="5597">
                  <c:v>265</c:v>
                </c:pt>
                <c:pt idx="5598">
                  <c:v>265</c:v>
                </c:pt>
                <c:pt idx="5599">
                  <c:v>265</c:v>
                </c:pt>
                <c:pt idx="5600">
                  <c:v>265</c:v>
                </c:pt>
                <c:pt idx="5601">
                  <c:v>265</c:v>
                </c:pt>
                <c:pt idx="5602">
                  <c:v>265</c:v>
                </c:pt>
                <c:pt idx="5603">
                  <c:v>265</c:v>
                </c:pt>
                <c:pt idx="5604">
                  <c:v>265</c:v>
                </c:pt>
                <c:pt idx="5605">
                  <c:v>265</c:v>
                </c:pt>
                <c:pt idx="5606">
                  <c:v>265</c:v>
                </c:pt>
                <c:pt idx="5607">
                  <c:v>265</c:v>
                </c:pt>
                <c:pt idx="5608">
                  <c:v>265</c:v>
                </c:pt>
                <c:pt idx="5609">
                  <c:v>265</c:v>
                </c:pt>
                <c:pt idx="5610">
                  <c:v>265</c:v>
                </c:pt>
                <c:pt idx="5611">
                  <c:v>265</c:v>
                </c:pt>
                <c:pt idx="5612">
                  <c:v>265</c:v>
                </c:pt>
                <c:pt idx="5613">
                  <c:v>265</c:v>
                </c:pt>
                <c:pt idx="5614">
                  <c:v>265</c:v>
                </c:pt>
                <c:pt idx="5615">
                  <c:v>265</c:v>
                </c:pt>
                <c:pt idx="5616">
                  <c:v>265</c:v>
                </c:pt>
                <c:pt idx="5617">
                  <c:v>265</c:v>
                </c:pt>
                <c:pt idx="5618">
                  <c:v>265</c:v>
                </c:pt>
                <c:pt idx="5619">
                  <c:v>265</c:v>
                </c:pt>
                <c:pt idx="5620">
                  <c:v>265</c:v>
                </c:pt>
                <c:pt idx="5621">
                  <c:v>265</c:v>
                </c:pt>
                <c:pt idx="5622">
                  <c:v>265</c:v>
                </c:pt>
                <c:pt idx="5623">
                  <c:v>265</c:v>
                </c:pt>
                <c:pt idx="5624">
                  <c:v>265</c:v>
                </c:pt>
                <c:pt idx="5625">
                  <c:v>265</c:v>
                </c:pt>
                <c:pt idx="5626">
                  <c:v>265</c:v>
                </c:pt>
                <c:pt idx="5627">
                  <c:v>265</c:v>
                </c:pt>
                <c:pt idx="5628">
                  <c:v>265</c:v>
                </c:pt>
                <c:pt idx="5629">
                  <c:v>265</c:v>
                </c:pt>
                <c:pt idx="5630">
                  <c:v>265</c:v>
                </c:pt>
                <c:pt idx="5631">
                  <c:v>265</c:v>
                </c:pt>
                <c:pt idx="5632">
                  <c:v>265</c:v>
                </c:pt>
                <c:pt idx="5633">
                  <c:v>265</c:v>
                </c:pt>
                <c:pt idx="5634">
                  <c:v>265</c:v>
                </c:pt>
                <c:pt idx="5635">
                  <c:v>265</c:v>
                </c:pt>
                <c:pt idx="5636">
                  <c:v>265</c:v>
                </c:pt>
                <c:pt idx="5637">
                  <c:v>265</c:v>
                </c:pt>
                <c:pt idx="5638">
                  <c:v>265</c:v>
                </c:pt>
                <c:pt idx="5639">
                  <c:v>265</c:v>
                </c:pt>
                <c:pt idx="5640">
                  <c:v>265</c:v>
                </c:pt>
                <c:pt idx="5641">
                  <c:v>265</c:v>
                </c:pt>
                <c:pt idx="5642">
                  <c:v>265</c:v>
                </c:pt>
                <c:pt idx="5643">
                  <c:v>265</c:v>
                </c:pt>
                <c:pt idx="5644">
                  <c:v>265</c:v>
                </c:pt>
                <c:pt idx="5645">
                  <c:v>265</c:v>
                </c:pt>
                <c:pt idx="5646">
                  <c:v>265</c:v>
                </c:pt>
                <c:pt idx="5647">
                  <c:v>265</c:v>
                </c:pt>
                <c:pt idx="5648">
                  <c:v>265</c:v>
                </c:pt>
                <c:pt idx="5649">
                  <c:v>265</c:v>
                </c:pt>
                <c:pt idx="5650">
                  <c:v>265</c:v>
                </c:pt>
                <c:pt idx="5651">
                  <c:v>265</c:v>
                </c:pt>
                <c:pt idx="5652">
                  <c:v>265</c:v>
                </c:pt>
                <c:pt idx="5653">
                  <c:v>265</c:v>
                </c:pt>
                <c:pt idx="5654">
                  <c:v>265</c:v>
                </c:pt>
                <c:pt idx="5655">
                  <c:v>265</c:v>
                </c:pt>
                <c:pt idx="5656">
                  <c:v>265</c:v>
                </c:pt>
                <c:pt idx="5657">
                  <c:v>265</c:v>
                </c:pt>
                <c:pt idx="5658">
                  <c:v>265</c:v>
                </c:pt>
                <c:pt idx="5659">
                  <c:v>265</c:v>
                </c:pt>
                <c:pt idx="5660">
                  <c:v>265</c:v>
                </c:pt>
                <c:pt idx="5661">
                  <c:v>265</c:v>
                </c:pt>
                <c:pt idx="5662">
                  <c:v>265</c:v>
                </c:pt>
                <c:pt idx="5663">
                  <c:v>265</c:v>
                </c:pt>
                <c:pt idx="5664">
                  <c:v>265</c:v>
                </c:pt>
                <c:pt idx="5665">
                  <c:v>265</c:v>
                </c:pt>
                <c:pt idx="5666">
                  <c:v>265</c:v>
                </c:pt>
                <c:pt idx="5667">
                  <c:v>265</c:v>
                </c:pt>
                <c:pt idx="5668">
                  <c:v>265</c:v>
                </c:pt>
                <c:pt idx="5669">
                  <c:v>265</c:v>
                </c:pt>
                <c:pt idx="5670">
                  <c:v>265</c:v>
                </c:pt>
                <c:pt idx="5671">
                  <c:v>265</c:v>
                </c:pt>
                <c:pt idx="5672">
                  <c:v>265</c:v>
                </c:pt>
                <c:pt idx="5673">
                  <c:v>265</c:v>
                </c:pt>
                <c:pt idx="5674">
                  <c:v>265</c:v>
                </c:pt>
                <c:pt idx="5675">
                  <c:v>265</c:v>
                </c:pt>
                <c:pt idx="5676">
                  <c:v>265</c:v>
                </c:pt>
                <c:pt idx="5677">
                  <c:v>265</c:v>
                </c:pt>
                <c:pt idx="5678">
                  <c:v>265</c:v>
                </c:pt>
                <c:pt idx="5679">
                  <c:v>265</c:v>
                </c:pt>
                <c:pt idx="5680">
                  <c:v>265</c:v>
                </c:pt>
                <c:pt idx="5681">
                  <c:v>265</c:v>
                </c:pt>
                <c:pt idx="5682">
                  <c:v>265</c:v>
                </c:pt>
                <c:pt idx="5683">
                  <c:v>265</c:v>
                </c:pt>
                <c:pt idx="5684">
                  <c:v>265</c:v>
                </c:pt>
                <c:pt idx="5685">
                  <c:v>265</c:v>
                </c:pt>
                <c:pt idx="5686">
                  <c:v>265</c:v>
                </c:pt>
                <c:pt idx="5687">
                  <c:v>265</c:v>
                </c:pt>
                <c:pt idx="5688">
                  <c:v>265</c:v>
                </c:pt>
                <c:pt idx="5689">
                  <c:v>265</c:v>
                </c:pt>
                <c:pt idx="5690">
                  <c:v>265</c:v>
                </c:pt>
                <c:pt idx="5691">
                  <c:v>265</c:v>
                </c:pt>
                <c:pt idx="5692">
                  <c:v>265</c:v>
                </c:pt>
                <c:pt idx="5693">
                  <c:v>265</c:v>
                </c:pt>
                <c:pt idx="5694">
                  <c:v>265</c:v>
                </c:pt>
                <c:pt idx="5695">
                  <c:v>265</c:v>
                </c:pt>
                <c:pt idx="5696">
                  <c:v>265</c:v>
                </c:pt>
                <c:pt idx="5697">
                  <c:v>265</c:v>
                </c:pt>
                <c:pt idx="5698">
                  <c:v>265</c:v>
                </c:pt>
                <c:pt idx="5699">
                  <c:v>265</c:v>
                </c:pt>
                <c:pt idx="5700">
                  <c:v>265</c:v>
                </c:pt>
                <c:pt idx="5701">
                  <c:v>265</c:v>
                </c:pt>
                <c:pt idx="5702">
                  <c:v>265</c:v>
                </c:pt>
                <c:pt idx="5703">
                  <c:v>265</c:v>
                </c:pt>
                <c:pt idx="5704">
                  <c:v>265</c:v>
                </c:pt>
                <c:pt idx="5705">
                  <c:v>265</c:v>
                </c:pt>
                <c:pt idx="5706">
                  <c:v>265</c:v>
                </c:pt>
                <c:pt idx="5707">
                  <c:v>265</c:v>
                </c:pt>
                <c:pt idx="5708">
                  <c:v>265</c:v>
                </c:pt>
                <c:pt idx="5709">
                  <c:v>265</c:v>
                </c:pt>
                <c:pt idx="5710">
                  <c:v>265</c:v>
                </c:pt>
                <c:pt idx="5711">
                  <c:v>265</c:v>
                </c:pt>
                <c:pt idx="5712">
                  <c:v>265</c:v>
                </c:pt>
                <c:pt idx="5713">
                  <c:v>265</c:v>
                </c:pt>
                <c:pt idx="5714">
                  <c:v>265</c:v>
                </c:pt>
                <c:pt idx="5715">
                  <c:v>265</c:v>
                </c:pt>
                <c:pt idx="5716">
                  <c:v>265</c:v>
                </c:pt>
                <c:pt idx="5717">
                  <c:v>265</c:v>
                </c:pt>
                <c:pt idx="5718">
                  <c:v>265</c:v>
                </c:pt>
                <c:pt idx="5719">
                  <c:v>265</c:v>
                </c:pt>
                <c:pt idx="5720">
                  <c:v>265</c:v>
                </c:pt>
                <c:pt idx="5721">
                  <c:v>265</c:v>
                </c:pt>
                <c:pt idx="5722">
                  <c:v>265</c:v>
                </c:pt>
                <c:pt idx="5723">
                  <c:v>265</c:v>
                </c:pt>
                <c:pt idx="5724">
                  <c:v>265</c:v>
                </c:pt>
                <c:pt idx="5725">
                  <c:v>265</c:v>
                </c:pt>
                <c:pt idx="5726">
                  <c:v>265</c:v>
                </c:pt>
                <c:pt idx="5727">
                  <c:v>265</c:v>
                </c:pt>
                <c:pt idx="5728">
                  <c:v>265</c:v>
                </c:pt>
                <c:pt idx="5729">
                  <c:v>265</c:v>
                </c:pt>
                <c:pt idx="5730">
                  <c:v>265</c:v>
                </c:pt>
                <c:pt idx="5731">
                  <c:v>265</c:v>
                </c:pt>
                <c:pt idx="5732">
                  <c:v>265</c:v>
                </c:pt>
                <c:pt idx="5733">
                  <c:v>265</c:v>
                </c:pt>
                <c:pt idx="5734">
                  <c:v>265</c:v>
                </c:pt>
                <c:pt idx="5735">
                  <c:v>265</c:v>
                </c:pt>
                <c:pt idx="5736">
                  <c:v>265</c:v>
                </c:pt>
                <c:pt idx="5737">
                  <c:v>265</c:v>
                </c:pt>
                <c:pt idx="5738">
                  <c:v>265</c:v>
                </c:pt>
                <c:pt idx="5739">
                  <c:v>265</c:v>
                </c:pt>
                <c:pt idx="5740">
                  <c:v>265</c:v>
                </c:pt>
                <c:pt idx="5741">
                  <c:v>265</c:v>
                </c:pt>
                <c:pt idx="5742">
                  <c:v>265</c:v>
                </c:pt>
                <c:pt idx="5743">
                  <c:v>265</c:v>
                </c:pt>
                <c:pt idx="5744">
                  <c:v>265</c:v>
                </c:pt>
                <c:pt idx="5745">
                  <c:v>265</c:v>
                </c:pt>
                <c:pt idx="5746">
                  <c:v>265</c:v>
                </c:pt>
                <c:pt idx="5747">
                  <c:v>265</c:v>
                </c:pt>
                <c:pt idx="5748">
                  <c:v>265</c:v>
                </c:pt>
                <c:pt idx="5749">
                  <c:v>265</c:v>
                </c:pt>
                <c:pt idx="5750">
                  <c:v>265</c:v>
                </c:pt>
                <c:pt idx="5751">
                  <c:v>265</c:v>
                </c:pt>
                <c:pt idx="5752">
                  <c:v>265</c:v>
                </c:pt>
                <c:pt idx="5753">
                  <c:v>265</c:v>
                </c:pt>
                <c:pt idx="5754">
                  <c:v>265</c:v>
                </c:pt>
                <c:pt idx="5755">
                  <c:v>265</c:v>
                </c:pt>
                <c:pt idx="5756">
                  <c:v>265</c:v>
                </c:pt>
                <c:pt idx="5757">
                  <c:v>265</c:v>
                </c:pt>
                <c:pt idx="5758">
                  <c:v>265</c:v>
                </c:pt>
                <c:pt idx="5759">
                  <c:v>265</c:v>
                </c:pt>
                <c:pt idx="5760">
                  <c:v>265</c:v>
                </c:pt>
                <c:pt idx="5761">
                  <c:v>265</c:v>
                </c:pt>
                <c:pt idx="5762">
                  <c:v>265</c:v>
                </c:pt>
                <c:pt idx="5763">
                  <c:v>265</c:v>
                </c:pt>
                <c:pt idx="5764">
                  <c:v>265</c:v>
                </c:pt>
                <c:pt idx="5765">
                  <c:v>265</c:v>
                </c:pt>
                <c:pt idx="5766">
                  <c:v>265</c:v>
                </c:pt>
                <c:pt idx="5767">
                  <c:v>265</c:v>
                </c:pt>
                <c:pt idx="5768">
                  <c:v>265</c:v>
                </c:pt>
                <c:pt idx="5769">
                  <c:v>265</c:v>
                </c:pt>
                <c:pt idx="5770">
                  <c:v>265</c:v>
                </c:pt>
                <c:pt idx="5771">
                  <c:v>265</c:v>
                </c:pt>
                <c:pt idx="5772">
                  <c:v>265</c:v>
                </c:pt>
                <c:pt idx="5773">
                  <c:v>265</c:v>
                </c:pt>
                <c:pt idx="5774">
                  <c:v>265</c:v>
                </c:pt>
                <c:pt idx="5775">
                  <c:v>265</c:v>
                </c:pt>
                <c:pt idx="5776">
                  <c:v>265</c:v>
                </c:pt>
                <c:pt idx="5777">
                  <c:v>265</c:v>
                </c:pt>
                <c:pt idx="5778">
                  <c:v>265</c:v>
                </c:pt>
                <c:pt idx="5779">
                  <c:v>265</c:v>
                </c:pt>
                <c:pt idx="5780">
                  <c:v>265</c:v>
                </c:pt>
                <c:pt idx="5781">
                  <c:v>265</c:v>
                </c:pt>
                <c:pt idx="5782">
                  <c:v>265</c:v>
                </c:pt>
                <c:pt idx="5783">
                  <c:v>265</c:v>
                </c:pt>
                <c:pt idx="5784">
                  <c:v>265</c:v>
                </c:pt>
                <c:pt idx="5785">
                  <c:v>265</c:v>
                </c:pt>
                <c:pt idx="5786">
                  <c:v>265</c:v>
                </c:pt>
                <c:pt idx="5787">
                  <c:v>265</c:v>
                </c:pt>
                <c:pt idx="5788">
                  <c:v>265</c:v>
                </c:pt>
                <c:pt idx="5789">
                  <c:v>265</c:v>
                </c:pt>
                <c:pt idx="5790">
                  <c:v>265</c:v>
                </c:pt>
                <c:pt idx="5791">
                  <c:v>265</c:v>
                </c:pt>
                <c:pt idx="5792">
                  <c:v>265</c:v>
                </c:pt>
                <c:pt idx="5793">
                  <c:v>265</c:v>
                </c:pt>
                <c:pt idx="5794">
                  <c:v>265</c:v>
                </c:pt>
                <c:pt idx="5795">
                  <c:v>265</c:v>
                </c:pt>
                <c:pt idx="5796">
                  <c:v>265</c:v>
                </c:pt>
                <c:pt idx="5797">
                  <c:v>265</c:v>
                </c:pt>
                <c:pt idx="5798">
                  <c:v>265</c:v>
                </c:pt>
                <c:pt idx="5799">
                  <c:v>265</c:v>
                </c:pt>
                <c:pt idx="5800">
                  <c:v>265</c:v>
                </c:pt>
                <c:pt idx="5801">
                  <c:v>265</c:v>
                </c:pt>
                <c:pt idx="5802">
                  <c:v>265</c:v>
                </c:pt>
                <c:pt idx="5803">
                  <c:v>265</c:v>
                </c:pt>
                <c:pt idx="5804">
                  <c:v>265</c:v>
                </c:pt>
                <c:pt idx="5805">
                  <c:v>265</c:v>
                </c:pt>
                <c:pt idx="5806">
                  <c:v>265</c:v>
                </c:pt>
                <c:pt idx="5807">
                  <c:v>265</c:v>
                </c:pt>
                <c:pt idx="5808">
                  <c:v>265</c:v>
                </c:pt>
                <c:pt idx="5809">
                  <c:v>265</c:v>
                </c:pt>
                <c:pt idx="5810">
                  <c:v>265</c:v>
                </c:pt>
                <c:pt idx="5811">
                  <c:v>265</c:v>
                </c:pt>
                <c:pt idx="5812">
                  <c:v>265</c:v>
                </c:pt>
                <c:pt idx="5813">
                  <c:v>265</c:v>
                </c:pt>
                <c:pt idx="5814">
                  <c:v>265</c:v>
                </c:pt>
                <c:pt idx="5815">
                  <c:v>265</c:v>
                </c:pt>
                <c:pt idx="5816">
                  <c:v>265</c:v>
                </c:pt>
                <c:pt idx="5817">
                  <c:v>265</c:v>
                </c:pt>
                <c:pt idx="5818">
                  <c:v>265</c:v>
                </c:pt>
                <c:pt idx="5819">
                  <c:v>265</c:v>
                </c:pt>
                <c:pt idx="5820">
                  <c:v>265</c:v>
                </c:pt>
                <c:pt idx="5821">
                  <c:v>265</c:v>
                </c:pt>
                <c:pt idx="5822">
                  <c:v>265</c:v>
                </c:pt>
                <c:pt idx="5823">
                  <c:v>265</c:v>
                </c:pt>
                <c:pt idx="5824">
                  <c:v>265</c:v>
                </c:pt>
                <c:pt idx="5825">
                  <c:v>265</c:v>
                </c:pt>
                <c:pt idx="5826">
                  <c:v>265</c:v>
                </c:pt>
                <c:pt idx="5827">
                  <c:v>265</c:v>
                </c:pt>
                <c:pt idx="5828">
                  <c:v>265</c:v>
                </c:pt>
                <c:pt idx="5829">
                  <c:v>265</c:v>
                </c:pt>
                <c:pt idx="5830">
                  <c:v>265</c:v>
                </c:pt>
                <c:pt idx="5831">
                  <c:v>265</c:v>
                </c:pt>
                <c:pt idx="5832">
                  <c:v>265</c:v>
                </c:pt>
                <c:pt idx="5833">
                  <c:v>265</c:v>
                </c:pt>
                <c:pt idx="5834">
                  <c:v>265</c:v>
                </c:pt>
                <c:pt idx="5835">
                  <c:v>265</c:v>
                </c:pt>
                <c:pt idx="5836">
                  <c:v>265</c:v>
                </c:pt>
                <c:pt idx="5837">
                  <c:v>265</c:v>
                </c:pt>
                <c:pt idx="5838">
                  <c:v>265</c:v>
                </c:pt>
                <c:pt idx="5839">
                  <c:v>265</c:v>
                </c:pt>
                <c:pt idx="5840">
                  <c:v>265</c:v>
                </c:pt>
                <c:pt idx="5841">
                  <c:v>265</c:v>
                </c:pt>
                <c:pt idx="5842">
                  <c:v>265</c:v>
                </c:pt>
                <c:pt idx="5843">
                  <c:v>265</c:v>
                </c:pt>
                <c:pt idx="5844">
                  <c:v>265</c:v>
                </c:pt>
                <c:pt idx="5845">
                  <c:v>265</c:v>
                </c:pt>
                <c:pt idx="5846">
                  <c:v>265</c:v>
                </c:pt>
                <c:pt idx="5847">
                  <c:v>265</c:v>
                </c:pt>
                <c:pt idx="5848">
                  <c:v>265</c:v>
                </c:pt>
                <c:pt idx="5849">
                  <c:v>265</c:v>
                </c:pt>
                <c:pt idx="5850">
                  <c:v>265</c:v>
                </c:pt>
                <c:pt idx="5851">
                  <c:v>265</c:v>
                </c:pt>
                <c:pt idx="5852">
                  <c:v>265</c:v>
                </c:pt>
                <c:pt idx="5853">
                  <c:v>265</c:v>
                </c:pt>
                <c:pt idx="5854">
                  <c:v>265</c:v>
                </c:pt>
                <c:pt idx="5855">
                  <c:v>265</c:v>
                </c:pt>
                <c:pt idx="5856">
                  <c:v>265</c:v>
                </c:pt>
                <c:pt idx="5857">
                  <c:v>265</c:v>
                </c:pt>
                <c:pt idx="5858">
                  <c:v>265</c:v>
                </c:pt>
                <c:pt idx="5859">
                  <c:v>265</c:v>
                </c:pt>
                <c:pt idx="5860">
                  <c:v>265</c:v>
                </c:pt>
                <c:pt idx="5861">
                  <c:v>265</c:v>
                </c:pt>
                <c:pt idx="5862">
                  <c:v>265</c:v>
                </c:pt>
                <c:pt idx="5863">
                  <c:v>265</c:v>
                </c:pt>
                <c:pt idx="5864">
                  <c:v>265</c:v>
                </c:pt>
                <c:pt idx="5865">
                  <c:v>265</c:v>
                </c:pt>
                <c:pt idx="5866">
                  <c:v>265</c:v>
                </c:pt>
                <c:pt idx="5867">
                  <c:v>265</c:v>
                </c:pt>
                <c:pt idx="5868">
                  <c:v>265</c:v>
                </c:pt>
                <c:pt idx="5869">
                  <c:v>265</c:v>
                </c:pt>
                <c:pt idx="5870">
                  <c:v>265</c:v>
                </c:pt>
                <c:pt idx="5871">
                  <c:v>265</c:v>
                </c:pt>
                <c:pt idx="5872">
                  <c:v>265</c:v>
                </c:pt>
                <c:pt idx="5873">
                  <c:v>265</c:v>
                </c:pt>
                <c:pt idx="5874">
                  <c:v>265</c:v>
                </c:pt>
                <c:pt idx="5875">
                  <c:v>265</c:v>
                </c:pt>
                <c:pt idx="5876">
                  <c:v>265</c:v>
                </c:pt>
                <c:pt idx="5877">
                  <c:v>265</c:v>
                </c:pt>
                <c:pt idx="5878">
                  <c:v>265</c:v>
                </c:pt>
                <c:pt idx="5879">
                  <c:v>265</c:v>
                </c:pt>
                <c:pt idx="5880">
                  <c:v>265</c:v>
                </c:pt>
                <c:pt idx="5881">
                  <c:v>265</c:v>
                </c:pt>
                <c:pt idx="5882">
                  <c:v>265</c:v>
                </c:pt>
                <c:pt idx="5883">
                  <c:v>265</c:v>
                </c:pt>
                <c:pt idx="5884">
                  <c:v>265</c:v>
                </c:pt>
                <c:pt idx="5885">
                  <c:v>265</c:v>
                </c:pt>
                <c:pt idx="5886">
                  <c:v>265</c:v>
                </c:pt>
                <c:pt idx="5887">
                  <c:v>265</c:v>
                </c:pt>
                <c:pt idx="5888">
                  <c:v>265</c:v>
                </c:pt>
                <c:pt idx="5889">
                  <c:v>265</c:v>
                </c:pt>
                <c:pt idx="5890">
                  <c:v>265</c:v>
                </c:pt>
                <c:pt idx="5891">
                  <c:v>265</c:v>
                </c:pt>
                <c:pt idx="5892">
                  <c:v>265</c:v>
                </c:pt>
                <c:pt idx="5893">
                  <c:v>265</c:v>
                </c:pt>
                <c:pt idx="5894">
                  <c:v>265</c:v>
                </c:pt>
                <c:pt idx="5895">
                  <c:v>265</c:v>
                </c:pt>
                <c:pt idx="5896">
                  <c:v>265</c:v>
                </c:pt>
                <c:pt idx="5897">
                  <c:v>265</c:v>
                </c:pt>
                <c:pt idx="5898">
                  <c:v>265</c:v>
                </c:pt>
                <c:pt idx="5899">
                  <c:v>265</c:v>
                </c:pt>
                <c:pt idx="5900">
                  <c:v>265</c:v>
                </c:pt>
                <c:pt idx="5901">
                  <c:v>265</c:v>
                </c:pt>
                <c:pt idx="5902">
                  <c:v>265</c:v>
                </c:pt>
                <c:pt idx="5903">
                  <c:v>265</c:v>
                </c:pt>
                <c:pt idx="5904">
                  <c:v>265</c:v>
                </c:pt>
                <c:pt idx="5905">
                  <c:v>265</c:v>
                </c:pt>
                <c:pt idx="5906">
                  <c:v>265</c:v>
                </c:pt>
                <c:pt idx="5907">
                  <c:v>265</c:v>
                </c:pt>
                <c:pt idx="5908">
                  <c:v>265</c:v>
                </c:pt>
                <c:pt idx="5909">
                  <c:v>265</c:v>
                </c:pt>
                <c:pt idx="5910">
                  <c:v>265</c:v>
                </c:pt>
                <c:pt idx="5911">
                  <c:v>265</c:v>
                </c:pt>
                <c:pt idx="5912">
                  <c:v>265</c:v>
                </c:pt>
                <c:pt idx="5913">
                  <c:v>265</c:v>
                </c:pt>
                <c:pt idx="5914">
                  <c:v>265</c:v>
                </c:pt>
                <c:pt idx="5915">
                  <c:v>265</c:v>
                </c:pt>
                <c:pt idx="5916">
                  <c:v>265</c:v>
                </c:pt>
                <c:pt idx="5917">
                  <c:v>265</c:v>
                </c:pt>
                <c:pt idx="5918">
                  <c:v>265</c:v>
                </c:pt>
                <c:pt idx="5919">
                  <c:v>265</c:v>
                </c:pt>
                <c:pt idx="5920">
                  <c:v>265</c:v>
                </c:pt>
                <c:pt idx="5921">
                  <c:v>265</c:v>
                </c:pt>
                <c:pt idx="5922">
                  <c:v>265</c:v>
                </c:pt>
                <c:pt idx="5923">
                  <c:v>265</c:v>
                </c:pt>
                <c:pt idx="5924">
                  <c:v>265</c:v>
                </c:pt>
                <c:pt idx="5925">
                  <c:v>265</c:v>
                </c:pt>
                <c:pt idx="5926">
                  <c:v>265</c:v>
                </c:pt>
                <c:pt idx="5927">
                  <c:v>265</c:v>
                </c:pt>
                <c:pt idx="5928">
                  <c:v>265</c:v>
                </c:pt>
                <c:pt idx="5929">
                  <c:v>265</c:v>
                </c:pt>
                <c:pt idx="5930">
                  <c:v>265</c:v>
                </c:pt>
                <c:pt idx="5931">
                  <c:v>265</c:v>
                </c:pt>
                <c:pt idx="5932">
                  <c:v>265</c:v>
                </c:pt>
                <c:pt idx="5933">
                  <c:v>265</c:v>
                </c:pt>
                <c:pt idx="5934">
                  <c:v>265</c:v>
                </c:pt>
                <c:pt idx="5935">
                  <c:v>265</c:v>
                </c:pt>
                <c:pt idx="5936">
                  <c:v>265</c:v>
                </c:pt>
                <c:pt idx="5937">
                  <c:v>265</c:v>
                </c:pt>
                <c:pt idx="5938">
                  <c:v>265</c:v>
                </c:pt>
                <c:pt idx="5939">
                  <c:v>265</c:v>
                </c:pt>
                <c:pt idx="5940">
                  <c:v>265</c:v>
                </c:pt>
                <c:pt idx="5941">
                  <c:v>265</c:v>
                </c:pt>
                <c:pt idx="5942">
                  <c:v>265</c:v>
                </c:pt>
                <c:pt idx="5943">
                  <c:v>265</c:v>
                </c:pt>
                <c:pt idx="5944">
                  <c:v>265</c:v>
                </c:pt>
                <c:pt idx="5945">
                  <c:v>265</c:v>
                </c:pt>
                <c:pt idx="5946">
                  <c:v>265</c:v>
                </c:pt>
                <c:pt idx="5947">
                  <c:v>265</c:v>
                </c:pt>
                <c:pt idx="5948">
                  <c:v>265</c:v>
                </c:pt>
                <c:pt idx="5949">
                  <c:v>265</c:v>
                </c:pt>
                <c:pt idx="5950">
                  <c:v>265</c:v>
                </c:pt>
                <c:pt idx="5951">
                  <c:v>265</c:v>
                </c:pt>
                <c:pt idx="5952">
                  <c:v>265</c:v>
                </c:pt>
                <c:pt idx="5953">
                  <c:v>265</c:v>
                </c:pt>
                <c:pt idx="5954">
                  <c:v>265</c:v>
                </c:pt>
                <c:pt idx="5955">
                  <c:v>265</c:v>
                </c:pt>
                <c:pt idx="5956">
                  <c:v>265</c:v>
                </c:pt>
                <c:pt idx="5957">
                  <c:v>265</c:v>
                </c:pt>
                <c:pt idx="5958">
                  <c:v>265</c:v>
                </c:pt>
                <c:pt idx="5959">
                  <c:v>265</c:v>
                </c:pt>
                <c:pt idx="5960">
                  <c:v>265</c:v>
                </c:pt>
                <c:pt idx="5961">
                  <c:v>265</c:v>
                </c:pt>
                <c:pt idx="5962">
                  <c:v>265</c:v>
                </c:pt>
                <c:pt idx="5963">
                  <c:v>265</c:v>
                </c:pt>
                <c:pt idx="5964">
                  <c:v>265</c:v>
                </c:pt>
                <c:pt idx="5965">
                  <c:v>265</c:v>
                </c:pt>
                <c:pt idx="5966">
                  <c:v>265</c:v>
                </c:pt>
                <c:pt idx="5967">
                  <c:v>265</c:v>
                </c:pt>
                <c:pt idx="5968">
                  <c:v>265</c:v>
                </c:pt>
                <c:pt idx="5969">
                  <c:v>265</c:v>
                </c:pt>
                <c:pt idx="5970">
                  <c:v>265</c:v>
                </c:pt>
                <c:pt idx="5971">
                  <c:v>265</c:v>
                </c:pt>
                <c:pt idx="5972">
                  <c:v>265</c:v>
                </c:pt>
                <c:pt idx="5973">
                  <c:v>265</c:v>
                </c:pt>
                <c:pt idx="5974">
                  <c:v>265</c:v>
                </c:pt>
                <c:pt idx="5975">
                  <c:v>265</c:v>
                </c:pt>
                <c:pt idx="5976">
                  <c:v>265</c:v>
                </c:pt>
                <c:pt idx="5977">
                  <c:v>265</c:v>
                </c:pt>
                <c:pt idx="5978">
                  <c:v>265</c:v>
                </c:pt>
                <c:pt idx="5979">
                  <c:v>265</c:v>
                </c:pt>
                <c:pt idx="5980">
                  <c:v>265</c:v>
                </c:pt>
                <c:pt idx="5981">
                  <c:v>265</c:v>
                </c:pt>
                <c:pt idx="5982">
                  <c:v>265</c:v>
                </c:pt>
                <c:pt idx="5983">
                  <c:v>265</c:v>
                </c:pt>
                <c:pt idx="5984">
                  <c:v>265</c:v>
                </c:pt>
                <c:pt idx="5985">
                  <c:v>265</c:v>
                </c:pt>
                <c:pt idx="5986">
                  <c:v>265</c:v>
                </c:pt>
                <c:pt idx="5987">
                  <c:v>265</c:v>
                </c:pt>
                <c:pt idx="5988">
                  <c:v>265</c:v>
                </c:pt>
                <c:pt idx="5989">
                  <c:v>265</c:v>
                </c:pt>
                <c:pt idx="5990">
                  <c:v>265</c:v>
                </c:pt>
                <c:pt idx="5991">
                  <c:v>265</c:v>
                </c:pt>
                <c:pt idx="5992">
                  <c:v>265</c:v>
                </c:pt>
                <c:pt idx="5993">
                  <c:v>265</c:v>
                </c:pt>
                <c:pt idx="5994">
                  <c:v>265</c:v>
                </c:pt>
                <c:pt idx="5995">
                  <c:v>265</c:v>
                </c:pt>
                <c:pt idx="5996">
                  <c:v>265</c:v>
                </c:pt>
                <c:pt idx="5997">
                  <c:v>265</c:v>
                </c:pt>
                <c:pt idx="5998">
                  <c:v>265</c:v>
                </c:pt>
                <c:pt idx="5999">
                  <c:v>265</c:v>
                </c:pt>
                <c:pt idx="6000">
                  <c:v>265</c:v>
                </c:pt>
                <c:pt idx="6001">
                  <c:v>265</c:v>
                </c:pt>
                <c:pt idx="6002">
                  <c:v>265</c:v>
                </c:pt>
                <c:pt idx="6003">
                  <c:v>265</c:v>
                </c:pt>
                <c:pt idx="6004">
                  <c:v>265</c:v>
                </c:pt>
                <c:pt idx="6005">
                  <c:v>265</c:v>
                </c:pt>
                <c:pt idx="6006">
                  <c:v>265</c:v>
                </c:pt>
                <c:pt idx="6007">
                  <c:v>265</c:v>
                </c:pt>
                <c:pt idx="6008">
                  <c:v>265</c:v>
                </c:pt>
                <c:pt idx="6009">
                  <c:v>265</c:v>
                </c:pt>
                <c:pt idx="6010">
                  <c:v>265</c:v>
                </c:pt>
                <c:pt idx="6011">
                  <c:v>265</c:v>
                </c:pt>
                <c:pt idx="6012">
                  <c:v>265</c:v>
                </c:pt>
                <c:pt idx="6013">
                  <c:v>265</c:v>
                </c:pt>
                <c:pt idx="6014">
                  <c:v>265</c:v>
                </c:pt>
                <c:pt idx="6015">
                  <c:v>265</c:v>
                </c:pt>
                <c:pt idx="6016">
                  <c:v>265</c:v>
                </c:pt>
                <c:pt idx="6017">
                  <c:v>265</c:v>
                </c:pt>
                <c:pt idx="6018">
                  <c:v>265</c:v>
                </c:pt>
                <c:pt idx="6019">
                  <c:v>265</c:v>
                </c:pt>
                <c:pt idx="6020">
                  <c:v>265</c:v>
                </c:pt>
                <c:pt idx="6021">
                  <c:v>265</c:v>
                </c:pt>
                <c:pt idx="6022">
                  <c:v>265</c:v>
                </c:pt>
                <c:pt idx="6023">
                  <c:v>265</c:v>
                </c:pt>
                <c:pt idx="6024">
                  <c:v>265</c:v>
                </c:pt>
                <c:pt idx="6025">
                  <c:v>265</c:v>
                </c:pt>
                <c:pt idx="6026">
                  <c:v>265</c:v>
                </c:pt>
                <c:pt idx="6027">
                  <c:v>265</c:v>
                </c:pt>
                <c:pt idx="6028">
                  <c:v>265</c:v>
                </c:pt>
                <c:pt idx="6029">
                  <c:v>265</c:v>
                </c:pt>
                <c:pt idx="6030">
                  <c:v>265</c:v>
                </c:pt>
                <c:pt idx="6031">
                  <c:v>265</c:v>
                </c:pt>
                <c:pt idx="6032">
                  <c:v>265</c:v>
                </c:pt>
                <c:pt idx="6033">
                  <c:v>265</c:v>
                </c:pt>
                <c:pt idx="6034">
                  <c:v>265</c:v>
                </c:pt>
                <c:pt idx="6035">
                  <c:v>265</c:v>
                </c:pt>
                <c:pt idx="6036">
                  <c:v>265</c:v>
                </c:pt>
                <c:pt idx="6037">
                  <c:v>265</c:v>
                </c:pt>
                <c:pt idx="6038">
                  <c:v>265</c:v>
                </c:pt>
                <c:pt idx="6039">
                  <c:v>265</c:v>
                </c:pt>
                <c:pt idx="6040">
                  <c:v>265</c:v>
                </c:pt>
                <c:pt idx="6041">
                  <c:v>265</c:v>
                </c:pt>
                <c:pt idx="6042">
                  <c:v>265</c:v>
                </c:pt>
                <c:pt idx="6043">
                  <c:v>265</c:v>
                </c:pt>
                <c:pt idx="6044">
                  <c:v>265</c:v>
                </c:pt>
                <c:pt idx="6045">
                  <c:v>265</c:v>
                </c:pt>
                <c:pt idx="6046">
                  <c:v>265</c:v>
                </c:pt>
                <c:pt idx="6047">
                  <c:v>265</c:v>
                </c:pt>
                <c:pt idx="6048">
                  <c:v>265</c:v>
                </c:pt>
                <c:pt idx="6049">
                  <c:v>265</c:v>
                </c:pt>
                <c:pt idx="6050">
                  <c:v>265</c:v>
                </c:pt>
                <c:pt idx="6051">
                  <c:v>265</c:v>
                </c:pt>
                <c:pt idx="6052">
                  <c:v>265</c:v>
                </c:pt>
                <c:pt idx="6053">
                  <c:v>265</c:v>
                </c:pt>
                <c:pt idx="6054">
                  <c:v>265</c:v>
                </c:pt>
                <c:pt idx="6055">
                  <c:v>265</c:v>
                </c:pt>
                <c:pt idx="6056">
                  <c:v>265</c:v>
                </c:pt>
                <c:pt idx="6057">
                  <c:v>265</c:v>
                </c:pt>
                <c:pt idx="6058">
                  <c:v>265</c:v>
                </c:pt>
                <c:pt idx="6059">
                  <c:v>265</c:v>
                </c:pt>
                <c:pt idx="6060">
                  <c:v>265</c:v>
                </c:pt>
                <c:pt idx="6061">
                  <c:v>265</c:v>
                </c:pt>
                <c:pt idx="6062">
                  <c:v>265</c:v>
                </c:pt>
                <c:pt idx="6063">
                  <c:v>265</c:v>
                </c:pt>
                <c:pt idx="6064">
                  <c:v>265</c:v>
                </c:pt>
                <c:pt idx="6065">
                  <c:v>265</c:v>
                </c:pt>
                <c:pt idx="6066">
                  <c:v>265</c:v>
                </c:pt>
                <c:pt idx="6067">
                  <c:v>265</c:v>
                </c:pt>
                <c:pt idx="6068">
                  <c:v>265</c:v>
                </c:pt>
                <c:pt idx="6069">
                  <c:v>265</c:v>
                </c:pt>
                <c:pt idx="6070">
                  <c:v>265</c:v>
                </c:pt>
                <c:pt idx="6071">
                  <c:v>265</c:v>
                </c:pt>
                <c:pt idx="6072">
                  <c:v>265</c:v>
                </c:pt>
                <c:pt idx="6073">
                  <c:v>265</c:v>
                </c:pt>
                <c:pt idx="6074">
                  <c:v>265</c:v>
                </c:pt>
                <c:pt idx="6075">
                  <c:v>265</c:v>
                </c:pt>
                <c:pt idx="6076">
                  <c:v>265</c:v>
                </c:pt>
                <c:pt idx="6077">
                  <c:v>265</c:v>
                </c:pt>
                <c:pt idx="6078">
                  <c:v>265</c:v>
                </c:pt>
                <c:pt idx="6079">
                  <c:v>265</c:v>
                </c:pt>
                <c:pt idx="6080">
                  <c:v>265</c:v>
                </c:pt>
                <c:pt idx="6081">
                  <c:v>265</c:v>
                </c:pt>
                <c:pt idx="6082">
                  <c:v>265</c:v>
                </c:pt>
                <c:pt idx="6083">
                  <c:v>265</c:v>
                </c:pt>
                <c:pt idx="6084">
                  <c:v>265</c:v>
                </c:pt>
                <c:pt idx="6085">
                  <c:v>265</c:v>
                </c:pt>
                <c:pt idx="6086">
                  <c:v>265</c:v>
                </c:pt>
                <c:pt idx="6087">
                  <c:v>265</c:v>
                </c:pt>
                <c:pt idx="6088">
                  <c:v>265</c:v>
                </c:pt>
                <c:pt idx="6089">
                  <c:v>265</c:v>
                </c:pt>
                <c:pt idx="6090">
                  <c:v>265</c:v>
                </c:pt>
                <c:pt idx="6091">
                  <c:v>265</c:v>
                </c:pt>
                <c:pt idx="6092">
                  <c:v>265</c:v>
                </c:pt>
                <c:pt idx="6093">
                  <c:v>265</c:v>
                </c:pt>
                <c:pt idx="6094">
                  <c:v>265</c:v>
                </c:pt>
                <c:pt idx="6095">
                  <c:v>265</c:v>
                </c:pt>
                <c:pt idx="6096">
                  <c:v>265</c:v>
                </c:pt>
                <c:pt idx="6097">
                  <c:v>265</c:v>
                </c:pt>
                <c:pt idx="6098">
                  <c:v>265</c:v>
                </c:pt>
                <c:pt idx="6099">
                  <c:v>265</c:v>
                </c:pt>
                <c:pt idx="6100">
                  <c:v>265</c:v>
                </c:pt>
                <c:pt idx="6101">
                  <c:v>265</c:v>
                </c:pt>
                <c:pt idx="6102">
                  <c:v>265</c:v>
                </c:pt>
                <c:pt idx="6103">
                  <c:v>265</c:v>
                </c:pt>
                <c:pt idx="6104">
                  <c:v>265</c:v>
                </c:pt>
                <c:pt idx="6105">
                  <c:v>265</c:v>
                </c:pt>
                <c:pt idx="6106">
                  <c:v>265</c:v>
                </c:pt>
                <c:pt idx="6107">
                  <c:v>265</c:v>
                </c:pt>
                <c:pt idx="6108">
                  <c:v>265</c:v>
                </c:pt>
                <c:pt idx="6109">
                  <c:v>265</c:v>
                </c:pt>
                <c:pt idx="6110">
                  <c:v>265</c:v>
                </c:pt>
                <c:pt idx="6111">
                  <c:v>265</c:v>
                </c:pt>
                <c:pt idx="6112">
                  <c:v>265</c:v>
                </c:pt>
                <c:pt idx="6113">
                  <c:v>265</c:v>
                </c:pt>
                <c:pt idx="6114">
                  <c:v>265</c:v>
                </c:pt>
                <c:pt idx="6115">
                  <c:v>265</c:v>
                </c:pt>
                <c:pt idx="6116">
                  <c:v>265</c:v>
                </c:pt>
                <c:pt idx="6117">
                  <c:v>265</c:v>
                </c:pt>
                <c:pt idx="6118">
                  <c:v>265</c:v>
                </c:pt>
                <c:pt idx="6119">
                  <c:v>265</c:v>
                </c:pt>
                <c:pt idx="6120">
                  <c:v>265</c:v>
                </c:pt>
                <c:pt idx="6121">
                  <c:v>265</c:v>
                </c:pt>
                <c:pt idx="6122">
                  <c:v>265</c:v>
                </c:pt>
                <c:pt idx="6123">
                  <c:v>265</c:v>
                </c:pt>
                <c:pt idx="6124">
                  <c:v>265</c:v>
                </c:pt>
                <c:pt idx="6125">
                  <c:v>265</c:v>
                </c:pt>
                <c:pt idx="6126">
                  <c:v>265</c:v>
                </c:pt>
                <c:pt idx="6127">
                  <c:v>265</c:v>
                </c:pt>
                <c:pt idx="6128">
                  <c:v>265</c:v>
                </c:pt>
                <c:pt idx="6129">
                  <c:v>265</c:v>
                </c:pt>
                <c:pt idx="6130">
                  <c:v>265</c:v>
                </c:pt>
                <c:pt idx="6131">
                  <c:v>265</c:v>
                </c:pt>
                <c:pt idx="6132">
                  <c:v>265</c:v>
                </c:pt>
                <c:pt idx="6133">
                  <c:v>265</c:v>
                </c:pt>
                <c:pt idx="6134">
                  <c:v>265</c:v>
                </c:pt>
                <c:pt idx="6135">
                  <c:v>265</c:v>
                </c:pt>
                <c:pt idx="6136">
                  <c:v>265</c:v>
                </c:pt>
                <c:pt idx="6137">
                  <c:v>265</c:v>
                </c:pt>
                <c:pt idx="6138">
                  <c:v>265</c:v>
                </c:pt>
                <c:pt idx="6139">
                  <c:v>265</c:v>
                </c:pt>
                <c:pt idx="6140">
                  <c:v>265</c:v>
                </c:pt>
                <c:pt idx="6141">
                  <c:v>265</c:v>
                </c:pt>
                <c:pt idx="6142">
                  <c:v>265</c:v>
                </c:pt>
                <c:pt idx="6143">
                  <c:v>265</c:v>
                </c:pt>
                <c:pt idx="6144">
                  <c:v>265</c:v>
                </c:pt>
                <c:pt idx="6145">
                  <c:v>265</c:v>
                </c:pt>
                <c:pt idx="6146">
                  <c:v>265</c:v>
                </c:pt>
                <c:pt idx="6147">
                  <c:v>265</c:v>
                </c:pt>
                <c:pt idx="6148">
                  <c:v>265</c:v>
                </c:pt>
                <c:pt idx="6149">
                  <c:v>265</c:v>
                </c:pt>
                <c:pt idx="6150">
                  <c:v>265</c:v>
                </c:pt>
                <c:pt idx="6151">
                  <c:v>265</c:v>
                </c:pt>
                <c:pt idx="6152">
                  <c:v>265</c:v>
                </c:pt>
                <c:pt idx="6153">
                  <c:v>265</c:v>
                </c:pt>
                <c:pt idx="6154">
                  <c:v>265</c:v>
                </c:pt>
                <c:pt idx="6155">
                  <c:v>265</c:v>
                </c:pt>
                <c:pt idx="6156">
                  <c:v>265</c:v>
                </c:pt>
                <c:pt idx="6157">
                  <c:v>265</c:v>
                </c:pt>
                <c:pt idx="6158">
                  <c:v>265</c:v>
                </c:pt>
                <c:pt idx="6159">
                  <c:v>265</c:v>
                </c:pt>
                <c:pt idx="6160">
                  <c:v>265</c:v>
                </c:pt>
                <c:pt idx="6161">
                  <c:v>265</c:v>
                </c:pt>
                <c:pt idx="6162">
                  <c:v>265</c:v>
                </c:pt>
                <c:pt idx="6163">
                  <c:v>265</c:v>
                </c:pt>
                <c:pt idx="6164">
                  <c:v>265</c:v>
                </c:pt>
                <c:pt idx="6165">
                  <c:v>265</c:v>
                </c:pt>
                <c:pt idx="6166">
                  <c:v>265</c:v>
                </c:pt>
                <c:pt idx="6167">
                  <c:v>265</c:v>
                </c:pt>
                <c:pt idx="6168">
                  <c:v>265</c:v>
                </c:pt>
                <c:pt idx="6169">
                  <c:v>265</c:v>
                </c:pt>
                <c:pt idx="6170">
                  <c:v>265</c:v>
                </c:pt>
                <c:pt idx="6171">
                  <c:v>265</c:v>
                </c:pt>
                <c:pt idx="6172">
                  <c:v>265</c:v>
                </c:pt>
                <c:pt idx="6173">
                  <c:v>265</c:v>
                </c:pt>
                <c:pt idx="6174">
                  <c:v>265</c:v>
                </c:pt>
                <c:pt idx="6175">
                  <c:v>265</c:v>
                </c:pt>
                <c:pt idx="6176">
                  <c:v>265</c:v>
                </c:pt>
                <c:pt idx="6177">
                  <c:v>265</c:v>
                </c:pt>
                <c:pt idx="6178">
                  <c:v>265</c:v>
                </c:pt>
                <c:pt idx="6179">
                  <c:v>265</c:v>
                </c:pt>
                <c:pt idx="6180">
                  <c:v>265</c:v>
                </c:pt>
                <c:pt idx="6181">
                  <c:v>265</c:v>
                </c:pt>
                <c:pt idx="6182">
                  <c:v>265</c:v>
                </c:pt>
                <c:pt idx="6183">
                  <c:v>265</c:v>
                </c:pt>
                <c:pt idx="6184">
                  <c:v>265</c:v>
                </c:pt>
                <c:pt idx="6185">
                  <c:v>265</c:v>
                </c:pt>
                <c:pt idx="6186">
                  <c:v>265</c:v>
                </c:pt>
                <c:pt idx="6187">
                  <c:v>265</c:v>
                </c:pt>
                <c:pt idx="6188">
                  <c:v>265</c:v>
                </c:pt>
                <c:pt idx="6189">
                  <c:v>265</c:v>
                </c:pt>
                <c:pt idx="6190">
                  <c:v>265</c:v>
                </c:pt>
                <c:pt idx="6191">
                  <c:v>265</c:v>
                </c:pt>
                <c:pt idx="6192">
                  <c:v>265</c:v>
                </c:pt>
                <c:pt idx="6193">
                  <c:v>265</c:v>
                </c:pt>
                <c:pt idx="6194">
                  <c:v>265</c:v>
                </c:pt>
                <c:pt idx="6195">
                  <c:v>265</c:v>
                </c:pt>
                <c:pt idx="6196">
                  <c:v>265</c:v>
                </c:pt>
                <c:pt idx="6197">
                  <c:v>265</c:v>
                </c:pt>
                <c:pt idx="6198">
                  <c:v>265</c:v>
                </c:pt>
                <c:pt idx="6199">
                  <c:v>265</c:v>
                </c:pt>
                <c:pt idx="6200">
                  <c:v>265</c:v>
                </c:pt>
                <c:pt idx="6201">
                  <c:v>265</c:v>
                </c:pt>
                <c:pt idx="6202">
                  <c:v>265</c:v>
                </c:pt>
                <c:pt idx="6203">
                  <c:v>265</c:v>
                </c:pt>
                <c:pt idx="6204">
                  <c:v>265</c:v>
                </c:pt>
                <c:pt idx="6205">
                  <c:v>265</c:v>
                </c:pt>
                <c:pt idx="6206">
                  <c:v>265</c:v>
                </c:pt>
                <c:pt idx="6207">
                  <c:v>265</c:v>
                </c:pt>
                <c:pt idx="6208">
                  <c:v>265</c:v>
                </c:pt>
                <c:pt idx="6209">
                  <c:v>265</c:v>
                </c:pt>
                <c:pt idx="6210">
                  <c:v>265</c:v>
                </c:pt>
                <c:pt idx="6211">
                  <c:v>265</c:v>
                </c:pt>
                <c:pt idx="6212">
                  <c:v>265</c:v>
                </c:pt>
                <c:pt idx="6213">
                  <c:v>265</c:v>
                </c:pt>
                <c:pt idx="6214">
                  <c:v>265</c:v>
                </c:pt>
                <c:pt idx="6215">
                  <c:v>265</c:v>
                </c:pt>
                <c:pt idx="6216">
                  <c:v>265</c:v>
                </c:pt>
                <c:pt idx="6217">
                  <c:v>265</c:v>
                </c:pt>
                <c:pt idx="6218">
                  <c:v>265</c:v>
                </c:pt>
                <c:pt idx="6219">
                  <c:v>265</c:v>
                </c:pt>
                <c:pt idx="6220">
                  <c:v>265</c:v>
                </c:pt>
                <c:pt idx="6221">
                  <c:v>265</c:v>
                </c:pt>
                <c:pt idx="6222">
                  <c:v>265</c:v>
                </c:pt>
                <c:pt idx="6223">
                  <c:v>265</c:v>
                </c:pt>
                <c:pt idx="6224">
                  <c:v>265</c:v>
                </c:pt>
                <c:pt idx="6225">
                  <c:v>265</c:v>
                </c:pt>
                <c:pt idx="6226">
                  <c:v>265</c:v>
                </c:pt>
                <c:pt idx="6227">
                  <c:v>265</c:v>
                </c:pt>
                <c:pt idx="6228">
                  <c:v>265</c:v>
                </c:pt>
                <c:pt idx="6229">
                  <c:v>265</c:v>
                </c:pt>
                <c:pt idx="6230">
                  <c:v>265</c:v>
                </c:pt>
                <c:pt idx="6231">
                  <c:v>265</c:v>
                </c:pt>
                <c:pt idx="6232">
                  <c:v>265</c:v>
                </c:pt>
                <c:pt idx="6233">
                  <c:v>265</c:v>
                </c:pt>
                <c:pt idx="6234">
                  <c:v>265</c:v>
                </c:pt>
                <c:pt idx="6235">
                  <c:v>265</c:v>
                </c:pt>
                <c:pt idx="6236">
                  <c:v>265</c:v>
                </c:pt>
                <c:pt idx="6237">
                  <c:v>265</c:v>
                </c:pt>
                <c:pt idx="6238">
                  <c:v>265</c:v>
                </c:pt>
                <c:pt idx="6239">
                  <c:v>265</c:v>
                </c:pt>
                <c:pt idx="6240">
                  <c:v>265</c:v>
                </c:pt>
                <c:pt idx="6241">
                  <c:v>265</c:v>
                </c:pt>
                <c:pt idx="6242">
                  <c:v>265</c:v>
                </c:pt>
                <c:pt idx="6243">
                  <c:v>265</c:v>
                </c:pt>
                <c:pt idx="6244">
                  <c:v>265</c:v>
                </c:pt>
                <c:pt idx="6245">
                  <c:v>265</c:v>
                </c:pt>
                <c:pt idx="6246">
                  <c:v>265</c:v>
                </c:pt>
                <c:pt idx="6247">
                  <c:v>265</c:v>
                </c:pt>
                <c:pt idx="6248">
                  <c:v>265</c:v>
                </c:pt>
                <c:pt idx="6249">
                  <c:v>265</c:v>
                </c:pt>
                <c:pt idx="6250">
                  <c:v>265</c:v>
                </c:pt>
                <c:pt idx="6251">
                  <c:v>265</c:v>
                </c:pt>
                <c:pt idx="6252">
                  <c:v>265</c:v>
                </c:pt>
                <c:pt idx="6253">
                  <c:v>265</c:v>
                </c:pt>
                <c:pt idx="6254">
                  <c:v>265</c:v>
                </c:pt>
                <c:pt idx="6255">
                  <c:v>265</c:v>
                </c:pt>
                <c:pt idx="6256">
                  <c:v>265</c:v>
                </c:pt>
                <c:pt idx="6257">
                  <c:v>265</c:v>
                </c:pt>
                <c:pt idx="6258">
                  <c:v>265</c:v>
                </c:pt>
                <c:pt idx="6259">
                  <c:v>265</c:v>
                </c:pt>
                <c:pt idx="6260">
                  <c:v>265</c:v>
                </c:pt>
                <c:pt idx="6261">
                  <c:v>265</c:v>
                </c:pt>
                <c:pt idx="6262">
                  <c:v>265</c:v>
                </c:pt>
                <c:pt idx="6263">
                  <c:v>265</c:v>
                </c:pt>
                <c:pt idx="6264">
                  <c:v>265</c:v>
                </c:pt>
                <c:pt idx="6265">
                  <c:v>265</c:v>
                </c:pt>
                <c:pt idx="6266">
                  <c:v>265</c:v>
                </c:pt>
                <c:pt idx="6267">
                  <c:v>265</c:v>
                </c:pt>
                <c:pt idx="6268">
                  <c:v>265</c:v>
                </c:pt>
                <c:pt idx="6269">
                  <c:v>265</c:v>
                </c:pt>
                <c:pt idx="6270">
                  <c:v>265</c:v>
                </c:pt>
                <c:pt idx="6271">
                  <c:v>265</c:v>
                </c:pt>
                <c:pt idx="6272">
                  <c:v>265</c:v>
                </c:pt>
                <c:pt idx="6273">
                  <c:v>265</c:v>
                </c:pt>
                <c:pt idx="6274">
                  <c:v>265</c:v>
                </c:pt>
                <c:pt idx="6275">
                  <c:v>265</c:v>
                </c:pt>
                <c:pt idx="6276">
                  <c:v>265</c:v>
                </c:pt>
                <c:pt idx="6277">
                  <c:v>265</c:v>
                </c:pt>
                <c:pt idx="6278">
                  <c:v>265</c:v>
                </c:pt>
                <c:pt idx="6279">
                  <c:v>265</c:v>
                </c:pt>
                <c:pt idx="6280">
                  <c:v>265</c:v>
                </c:pt>
                <c:pt idx="6281">
                  <c:v>265</c:v>
                </c:pt>
                <c:pt idx="6282">
                  <c:v>265</c:v>
                </c:pt>
                <c:pt idx="6283">
                  <c:v>265</c:v>
                </c:pt>
                <c:pt idx="6284">
                  <c:v>265</c:v>
                </c:pt>
                <c:pt idx="6285">
                  <c:v>265</c:v>
                </c:pt>
                <c:pt idx="6286">
                  <c:v>265</c:v>
                </c:pt>
                <c:pt idx="6287">
                  <c:v>265</c:v>
                </c:pt>
                <c:pt idx="6288">
                  <c:v>265</c:v>
                </c:pt>
                <c:pt idx="6289">
                  <c:v>265</c:v>
                </c:pt>
                <c:pt idx="6290">
                  <c:v>265</c:v>
                </c:pt>
                <c:pt idx="6291">
                  <c:v>265</c:v>
                </c:pt>
                <c:pt idx="6292">
                  <c:v>265</c:v>
                </c:pt>
                <c:pt idx="6293">
                  <c:v>265</c:v>
                </c:pt>
                <c:pt idx="6294">
                  <c:v>265</c:v>
                </c:pt>
                <c:pt idx="6295">
                  <c:v>265</c:v>
                </c:pt>
                <c:pt idx="6296">
                  <c:v>265</c:v>
                </c:pt>
                <c:pt idx="6297">
                  <c:v>265</c:v>
                </c:pt>
                <c:pt idx="6298">
                  <c:v>265</c:v>
                </c:pt>
                <c:pt idx="6299">
                  <c:v>265</c:v>
                </c:pt>
                <c:pt idx="6300">
                  <c:v>265</c:v>
                </c:pt>
                <c:pt idx="6301">
                  <c:v>265</c:v>
                </c:pt>
                <c:pt idx="6302">
                  <c:v>265</c:v>
                </c:pt>
                <c:pt idx="6303">
                  <c:v>265</c:v>
                </c:pt>
                <c:pt idx="6304">
                  <c:v>265</c:v>
                </c:pt>
                <c:pt idx="6305">
                  <c:v>265</c:v>
                </c:pt>
                <c:pt idx="6306">
                  <c:v>265</c:v>
                </c:pt>
                <c:pt idx="6307">
                  <c:v>265</c:v>
                </c:pt>
                <c:pt idx="6308">
                  <c:v>265</c:v>
                </c:pt>
                <c:pt idx="6309">
                  <c:v>265</c:v>
                </c:pt>
                <c:pt idx="6310">
                  <c:v>265</c:v>
                </c:pt>
                <c:pt idx="6311">
                  <c:v>265</c:v>
                </c:pt>
                <c:pt idx="6312">
                  <c:v>265</c:v>
                </c:pt>
                <c:pt idx="6313">
                  <c:v>265</c:v>
                </c:pt>
                <c:pt idx="6314">
                  <c:v>265</c:v>
                </c:pt>
                <c:pt idx="6315">
                  <c:v>265</c:v>
                </c:pt>
                <c:pt idx="6316">
                  <c:v>265</c:v>
                </c:pt>
                <c:pt idx="6317">
                  <c:v>265</c:v>
                </c:pt>
                <c:pt idx="6318">
                  <c:v>265</c:v>
                </c:pt>
                <c:pt idx="6319">
                  <c:v>265</c:v>
                </c:pt>
                <c:pt idx="6320">
                  <c:v>265</c:v>
                </c:pt>
                <c:pt idx="6321">
                  <c:v>265</c:v>
                </c:pt>
                <c:pt idx="6322">
                  <c:v>265</c:v>
                </c:pt>
                <c:pt idx="6323">
                  <c:v>265</c:v>
                </c:pt>
                <c:pt idx="6324">
                  <c:v>265</c:v>
                </c:pt>
                <c:pt idx="6325">
                  <c:v>265</c:v>
                </c:pt>
                <c:pt idx="6326">
                  <c:v>265</c:v>
                </c:pt>
                <c:pt idx="6327">
                  <c:v>265</c:v>
                </c:pt>
                <c:pt idx="6328">
                  <c:v>265</c:v>
                </c:pt>
                <c:pt idx="6329">
                  <c:v>265</c:v>
                </c:pt>
                <c:pt idx="6330">
                  <c:v>265</c:v>
                </c:pt>
                <c:pt idx="6331">
                  <c:v>265</c:v>
                </c:pt>
                <c:pt idx="6332">
                  <c:v>265</c:v>
                </c:pt>
                <c:pt idx="6333">
                  <c:v>265</c:v>
                </c:pt>
                <c:pt idx="6334">
                  <c:v>265</c:v>
                </c:pt>
                <c:pt idx="6335">
                  <c:v>265</c:v>
                </c:pt>
                <c:pt idx="6336">
                  <c:v>265</c:v>
                </c:pt>
                <c:pt idx="6337">
                  <c:v>265</c:v>
                </c:pt>
                <c:pt idx="6338">
                  <c:v>265</c:v>
                </c:pt>
                <c:pt idx="6339">
                  <c:v>265</c:v>
                </c:pt>
                <c:pt idx="6340">
                  <c:v>265</c:v>
                </c:pt>
                <c:pt idx="6341">
                  <c:v>265</c:v>
                </c:pt>
                <c:pt idx="6342">
                  <c:v>265</c:v>
                </c:pt>
                <c:pt idx="6343">
                  <c:v>265</c:v>
                </c:pt>
                <c:pt idx="6344">
                  <c:v>265</c:v>
                </c:pt>
                <c:pt idx="6345">
                  <c:v>265</c:v>
                </c:pt>
                <c:pt idx="6346">
                  <c:v>265</c:v>
                </c:pt>
                <c:pt idx="6347">
                  <c:v>265</c:v>
                </c:pt>
                <c:pt idx="6348">
                  <c:v>265</c:v>
                </c:pt>
                <c:pt idx="6349">
                  <c:v>265</c:v>
                </c:pt>
                <c:pt idx="6350">
                  <c:v>265</c:v>
                </c:pt>
                <c:pt idx="6351">
                  <c:v>265</c:v>
                </c:pt>
                <c:pt idx="6352">
                  <c:v>265</c:v>
                </c:pt>
                <c:pt idx="6353">
                  <c:v>265</c:v>
                </c:pt>
                <c:pt idx="6354">
                  <c:v>265</c:v>
                </c:pt>
                <c:pt idx="6355">
                  <c:v>265</c:v>
                </c:pt>
                <c:pt idx="6356">
                  <c:v>265</c:v>
                </c:pt>
                <c:pt idx="6357">
                  <c:v>265</c:v>
                </c:pt>
                <c:pt idx="6358">
                  <c:v>265</c:v>
                </c:pt>
                <c:pt idx="6359">
                  <c:v>265</c:v>
                </c:pt>
                <c:pt idx="6360">
                  <c:v>265</c:v>
                </c:pt>
                <c:pt idx="6361">
                  <c:v>265</c:v>
                </c:pt>
                <c:pt idx="6362">
                  <c:v>265</c:v>
                </c:pt>
                <c:pt idx="6363">
                  <c:v>265</c:v>
                </c:pt>
                <c:pt idx="6364">
                  <c:v>265</c:v>
                </c:pt>
                <c:pt idx="6365">
                  <c:v>265</c:v>
                </c:pt>
                <c:pt idx="6366">
                  <c:v>265</c:v>
                </c:pt>
                <c:pt idx="6367">
                  <c:v>265</c:v>
                </c:pt>
                <c:pt idx="6368">
                  <c:v>265</c:v>
                </c:pt>
                <c:pt idx="6369">
                  <c:v>265</c:v>
                </c:pt>
                <c:pt idx="6370">
                  <c:v>265</c:v>
                </c:pt>
                <c:pt idx="6371">
                  <c:v>265</c:v>
                </c:pt>
                <c:pt idx="6372">
                  <c:v>265</c:v>
                </c:pt>
                <c:pt idx="6373">
                  <c:v>265</c:v>
                </c:pt>
                <c:pt idx="6374">
                  <c:v>265</c:v>
                </c:pt>
                <c:pt idx="6375">
                  <c:v>265</c:v>
                </c:pt>
                <c:pt idx="6376">
                  <c:v>265</c:v>
                </c:pt>
                <c:pt idx="6377">
                  <c:v>265</c:v>
                </c:pt>
                <c:pt idx="6378">
                  <c:v>265</c:v>
                </c:pt>
                <c:pt idx="6379">
                  <c:v>265</c:v>
                </c:pt>
                <c:pt idx="6380">
                  <c:v>265</c:v>
                </c:pt>
                <c:pt idx="6381">
                  <c:v>265</c:v>
                </c:pt>
                <c:pt idx="6382">
                  <c:v>265</c:v>
                </c:pt>
                <c:pt idx="6383">
                  <c:v>265</c:v>
                </c:pt>
                <c:pt idx="6384">
                  <c:v>265</c:v>
                </c:pt>
                <c:pt idx="6385">
                  <c:v>265</c:v>
                </c:pt>
                <c:pt idx="6386">
                  <c:v>265</c:v>
                </c:pt>
                <c:pt idx="6387">
                  <c:v>265</c:v>
                </c:pt>
                <c:pt idx="6388">
                  <c:v>265</c:v>
                </c:pt>
                <c:pt idx="6389">
                  <c:v>265</c:v>
                </c:pt>
                <c:pt idx="6390">
                  <c:v>265</c:v>
                </c:pt>
                <c:pt idx="6391">
                  <c:v>265</c:v>
                </c:pt>
                <c:pt idx="6392">
                  <c:v>265</c:v>
                </c:pt>
                <c:pt idx="6393">
                  <c:v>265</c:v>
                </c:pt>
                <c:pt idx="6394">
                  <c:v>265</c:v>
                </c:pt>
                <c:pt idx="6395">
                  <c:v>265</c:v>
                </c:pt>
                <c:pt idx="6396">
                  <c:v>265</c:v>
                </c:pt>
                <c:pt idx="6397">
                  <c:v>265</c:v>
                </c:pt>
                <c:pt idx="6398">
                  <c:v>265</c:v>
                </c:pt>
                <c:pt idx="6399">
                  <c:v>265</c:v>
                </c:pt>
                <c:pt idx="6400">
                  <c:v>265</c:v>
                </c:pt>
                <c:pt idx="6401">
                  <c:v>265</c:v>
                </c:pt>
                <c:pt idx="6402">
                  <c:v>265</c:v>
                </c:pt>
                <c:pt idx="6403">
                  <c:v>265</c:v>
                </c:pt>
                <c:pt idx="6404">
                  <c:v>265</c:v>
                </c:pt>
                <c:pt idx="6405">
                  <c:v>265</c:v>
                </c:pt>
                <c:pt idx="6406">
                  <c:v>265</c:v>
                </c:pt>
                <c:pt idx="6407">
                  <c:v>265</c:v>
                </c:pt>
                <c:pt idx="6408">
                  <c:v>265</c:v>
                </c:pt>
                <c:pt idx="6409">
                  <c:v>265</c:v>
                </c:pt>
                <c:pt idx="6410">
                  <c:v>265</c:v>
                </c:pt>
                <c:pt idx="6411">
                  <c:v>265</c:v>
                </c:pt>
                <c:pt idx="6412">
                  <c:v>265</c:v>
                </c:pt>
                <c:pt idx="6413">
                  <c:v>265</c:v>
                </c:pt>
                <c:pt idx="6414">
                  <c:v>265</c:v>
                </c:pt>
                <c:pt idx="6415">
                  <c:v>265</c:v>
                </c:pt>
                <c:pt idx="6416">
                  <c:v>265</c:v>
                </c:pt>
                <c:pt idx="6417">
                  <c:v>265</c:v>
                </c:pt>
                <c:pt idx="6418">
                  <c:v>265</c:v>
                </c:pt>
                <c:pt idx="6419">
                  <c:v>265</c:v>
                </c:pt>
                <c:pt idx="6420">
                  <c:v>265</c:v>
                </c:pt>
                <c:pt idx="6421">
                  <c:v>265</c:v>
                </c:pt>
                <c:pt idx="6422">
                  <c:v>265</c:v>
                </c:pt>
                <c:pt idx="6423">
                  <c:v>265</c:v>
                </c:pt>
                <c:pt idx="6424">
                  <c:v>265</c:v>
                </c:pt>
                <c:pt idx="6425">
                  <c:v>265</c:v>
                </c:pt>
                <c:pt idx="6426">
                  <c:v>265</c:v>
                </c:pt>
                <c:pt idx="6427">
                  <c:v>265</c:v>
                </c:pt>
                <c:pt idx="6428">
                  <c:v>265</c:v>
                </c:pt>
                <c:pt idx="6429">
                  <c:v>265</c:v>
                </c:pt>
                <c:pt idx="6430">
                  <c:v>265</c:v>
                </c:pt>
                <c:pt idx="6431">
                  <c:v>265</c:v>
                </c:pt>
                <c:pt idx="6432">
                  <c:v>265</c:v>
                </c:pt>
                <c:pt idx="6433">
                  <c:v>265</c:v>
                </c:pt>
                <c:pt idx="6434">
                  <c:v>265</c:v>
                </c:pt>
                <c:pt idx="6435">
                  <c:v>265</c:v>
                </c:pt>
                <c:pt idx="6436">
                  <c:v>265</c:v>
                </c:pt>
                <c:pt idx="6437">
                  <c:v>265</c:v>
                </c:pt>
                <c:pt idx="6438">
                  <c:v>265</c:v>
                </c:pt>
                <c:pt idx="6439">
                  <c:v>265</c:v>
                </c:pt>
                <c:pt idx="6440">
                  <c:v>265</c:v>
                </c:pt>
                <c:pt idx="6441">
                  <c:v>265</c:v>
                </c:pt>
                <c:pt idx="6442">
                  <c:v>265</c:v>
                </c:pt>
                <c:pt idx="6443">
                  <c:v>265</c:v>
                </c:pt>
                <c:pt idx="6444">
                  <c:v>265</c:v>
                </c:pt>
                <c:pt idx="6445">
                  <c:v>265</c:v>
                </c:pt>
                <c:pt idx="6446">
                  <c:v>265</c:v>
                </c:pt>
                <c:pt idx="6447">
                  <c:v>265</c:v>
                </c:pt>
                <c:pt idx="6448">
                  <c:v>265</c:v>
                </c:pt>
                <c:pt idx="6449">
                  <c:v>265</c:v>
                </c:pt>
                <c:pt idx="6450">
                  <c:v>265</c:v>
                </c:pt>
                <c:pt idx="6451">
                  <c:v>265</c:v>
                </c:pt>
                <c:pt idx="6452">
                  <c:v>265</c:v>
                </c:pt>
                <c:pt idx="6453">
                  <c:v>265</c:v>
                </c:pt>
                <c:pt idx="6454">
                  <c:v>265</c:v>
                </c:pt>
                <c:pt idx="6455">
                  <c:v>265</c:v>
                </c:pt>
                <c:pt idx="6456">
                  <c:v>265</c:v>
                </c:pt>
                <c:pt idx="6457">
                  <c:v>265</c:v>
                </c:pt>
                <c:pt idx="6458">
                  <c:v>265</c:v>
                </c:pt>
                <c:pt idx="6459">
                  <c:v>265</c:v>
                </c:pt>
                <c:pt idx="6460">
                  <c:v>265</c:v>
                </c:pt>
                <c:pt idx="6461">
                  <c:v>265</c:v>
                </c:pt>
                <c:pt idx="6462">
                  <c:v>265</c:v>
                </c:pt>
                <c:pt idx="6463">
                  <c:v>265</c:v>
                </c:pt>
                <c:pt idx="6464">
                  <c:v>265</c:v>
                </c:pt>
                <c:pt idx="6465">
                  <c:v>265</c:v>
                </c:pt>
                <c:pt idx="6466">
                  <c:v>265</c:v>
                </c:pt>
                <c:pt idx="6467">
                  <c:v>265</c:v>
                </c:pt>
                <c:pt idx="6468">
                  <c:v>265</c:v>
                </c:pt>
                <c:pt idx="6469">
                  <c:v>265</c:v>
                </c:pt>
                <c:pt idx="6470">
                  <c:v>265</c:v>
                </c:pt>
                <c:pt idx="6471">
                  <c:v>265</c:v>
                </c:pt>
                <c:pt idx="6472">
                  <c:v>265</c:v>
                </c:pt>
                <c:pt idx="6473">
                  <c:v>265</c:v>
                </c:pt>
                <c:pt idx="6474">
                  <c:v>265</c:v>
                </c:pt>
                <c:pt idx="6475">
                  <c:v>265</c:v>
                </c:pt>
                <c:pt idx="6476">
                  <c:v>265</c:v>
                </c:pt>
                <c:pt idx="6477">
                  <c:v>265</c:v>
                </c:pt>
                <c:pt idx="6478">
                  <c:v>265</c:v>
                </c:pt>
                <c:pt idx="6479">
                  <c:v>265</c:v>
                </c:pt>
                <c:pt idx="6480">
                  <c:v>265</c:v>
                </c:pt>
                <c:pt idx="6481">
                  <c:v>265</c:v>
                </c:pt>
                <c:pt idx="6482">
                  <c:v>265</c:v>
                </c:pt>
                <c:pt idx="6483">
                  <c:v>265</c:v>
                </c:pt>
                <c:pt idx="6484">
                  <c:v>265</c:v>
                </c:pt>
                <c:pt idx="6485">
                  <c:v>265</c:v>
                </c:pt>
                <c:pt idx="6486">
                  <c:v>265</c:v>
                </c:pt>
                <c:pt idx="6487">
                  <c:v>265</c:v>
                </c:pt>
                <c:pt idx="6488">
                  <c:v>265</c:v>
                </c:pt>
                <c:pt idx="6489">
                  <c:v>265</c:v>
                </c:pt>
                <c:pt idx="6490">
                  <c:v>265</c:v>
                </c:pt>
                <c:pt idx="6491">
                  <c:v>265</c:v>
                </c:pt>
                <c:pt idx="6492">
                  <c:v>265</c:v>
                </c:pt>
                <c:pt idx="6493">
                  <c:v>265</c:v>
                </c:pt>
                <c:pt idx="6494">
                  <c:v>265</c:v>
                </c:pt>
                <c:pt idx="6495">
                  <c:v>265</c:v>
                </c:pt>
                <c:pt idx="6496">
                  <c:v>265</c:v>
                </c:pt>
                <c:pt idx="6497">
                  <c:v>265</c:v>
                </c:pt>
                <c:pt idx="6498">
                  <c:v>265</c:v>
                </c:pt>
                <c:pt idx="6499">
                  <c:v>265</c:v>
                </c:pt>
                <c:pt idx="6500">
                  <c:v>265</c:v>
                </c:pt>
                <c:pt idx="6501">
                  <c:v>265</c:v>
                </c:pt>
                <c:pt idx="6502">
                  <c:v>265</c:v>
                </c:pt>
                <c:pt idx="6503">
                  <c:v>265</c:v>
                </c:pt>
                <c:pt idx="6504">
                  <c:v>265</c:v>
                </c:pt>
                <c:pt idx="6505">
                  <c:v>265</c:v>
                </c:pt>
                <c:pt idx="6506">
                  <c:v>265</c:v>
                </c:pt>
                <c:pt idx="6507">
                  <c:v>265</c:v>
                </c:pt>
                <c:pt idx="6508">
                  <c:v>265</c:v>
                </c:pt>
                <c:pt idx="6509">
                  <c:v>265</c:v>
                </c:pt>
                <c:pt idx="6510">
                  <c:v>265</c:v>
                </c:pt>
                <c:pt idx="6511">
                  <c:v>265</c:v>
                </c:pt>
                <c:pt idx="6512">
                  <c:v>265</c:v>
                </c:pt>
                <c:pt idx="6513">
                  <c:v>265</c:v>
                </c:pt>
                <c:pt idx="6514">
                  <c:v>265</c:v>
                </c:pt>
                <c:pt idx="6515">
                  <c:v>265</c:v>
                </c:pt>
                <c:pt idx="6516">
                  <c:v>265</c:v>
                </c:pt>
                <c:pt idx="6517">
                  <c:v>265</c:v>
                </c:pt>
                <c:pt idx="6518">
                  <c:v>265</c:v>
                </c:pt>
                <c:pt idx="6519">
                  <c:v>265</c:v>
                </c:pt>
                <c:pt idx="6520">
                  <c:v>265</c:v>
                </c:pt>
                <c:pt idx="6521">
                  <c:v>265</c:v>
                </c:pt>
                <c:pt idx="6522">
                  <c:v>265</c:v>
                </c:pt>
                <c:pt idx="6523">
                  <c:v>265</c:v>
                </c:pt>
                <c:pt idx="6524">
                  <c:v>265</c:v>
                </c:pt>
                <c:pt idx="6525">
                  <c:v>265</c:v>
                </c:pt>
                <c:pt idx="6526">
                  <c:v>265</c:v>
                </c:pt>
                <c:pt idx="6527">
                  <c:v>265</c:v>
                </c:pt>
                <c:pt idx="6528">
                  <c:v>265</c:v>
                </c:pt>
                <c:pt idx="6529">
                  <c:v>265</c:v>
                </c:pt>
                <c:pt idx="6530">
                  <c:v>265</c:v>
                </c:pt>
                <c:pt idx="6531">
                  <c:v>265</c:v>
                </c:pt>
                <c:pt idx="6532">
                  <c:v>265</c:v>
                </c:pt>
                <c:pt idx="6533">
                  <c:v>265</c:v>
                </c:pt>
                <c:pt idx="6534">
                  <c:v>265</c:v>
                </c:pt>
                <c:pt idx="6535">
                  <c:v>265</c:v>
                </c:pt>
                <c:pt idx="6536">
                  <c:v>265</c:v>
                </c:pt>
                <c:pt idx="6537">
                  <c:v>265</c:v>
                </c:pt>
                <c:pt idx="6538">
                  <c:v>265</c:v>
                </c:pt>
                <c:pt idx="6539">
                  <c:v>265</c:v>
                </c:pt>
                <c:pt idx="6540">
                  <c:v>265</c:v>
                </c:pt>
                <c:pt idx="6541">
                  <c:v>265</c:v>
                </c:pt>
                <c:pt idx="6542">
                  <c:v>265</c:v>
                </c:pt>
                <c:pt idx="6543">
                  <c:v>265</c:v>
                </c:pt>
                <c:pt idx="6544">
                  <c:v>265</c:v>
                </c:pt>
                <c:pt idx="6545">
                  <c:v>265</c:v>
                </c:pt>
                <c:pt idx="6546">
                  <c:v>265</c:v>
                </c:pt>
                <c:pt idx="6547">
                  <c:v>265</c:v>
                </c:pt>
                <c:pt idx="6548">
                  <c:v>265</c:v>
                </c:pt>
                <c:pt idx="6549">
                  <c:v>265</c:v>
                </c:pt>
                <c:pt idx="6550">
                  <c:v>265</c:v>
                </c:pt>
                <c:pt idx="6551">
                  <c:v>265</c:v>
                </c:pt>
                <c:pt idx="6552">
                  <c:v>265</c:v>
                </c:pt>
                <c:pt idx="6553">
                  <c:v>265</c:v>
                </c:pt>
                <c:pt idx="6554">
                  <c:v>265</c:v>
                </c:pt>
                <c:pt idx="6555">
                  <c:v>265</c:v>
                </c:pt>
                <c:pt idx="6556">
                  <c:v>265</c:v>
                </c:pt>
                <c:pt idx="6557">
                  <c:v>265</c:v>
                </c:pt>
                <c:pt idx="6558">
                  <c:v>265</c:v>
                </c:pt>
                <c:pt idx="6559">
                  <c:v>265</c:v>
                </c:pt>
                <c:pt idx="6560">
                  <c:v>265</c:v>
                </c:pt>
                <c:pt idx="6561">
                  <c:v>265</c:v>
                </c:pt>
                <c:pt idx="6562">
                  <c:v>265</c:v>
                </c:pt>
                <c:pt idx="6563">
                  <c:v>265</c:v>
                </c:pt>
                <c:pt idx="6564">
                  <c:v>265</c:v>
                </c:pt>
                <c:pt idx="6565">
                  <c:v>265</c:v>
                </c:pt>
                <c:pt idx="6566">
                  <c:v>265</c:v>
                </c:pt>
                <c:pt idx="6567">
                  <c:v>265</c:v>
                </c:pt>
                <c:pt idx="6568">
                  <c:v>265</c:v>
                </c:pt>
                <c:pt idx="6569">
                  <c:v>265</c:v>
                </c:pt>
                <c:pt idx="6570">
                  <c:v>265</c:v>
                </c:pt>
                <c:pt idx="6571">
                  <c:v>265</c:v>
                </c:pt>
                <c:pt idx="6572">
                  <c:v>265</c:v>
                </c:pt>
                <c:pt idx="6573">
                  <c:v>265</c:v>
                </c:pt>
                <c:pt idx="6574">
                  <c:v>265</c:v>
                </c:pt>
                <c:pt idx="6575">
                  <c:v>265</c:v>
                </c:pt>
                <c:pt idx="6576">
                  <c:v>265</c:v>
                </c:pt>
                <c:pt idx="6577">
                  <c:v>265</c:v>
                </c:pt>
                <c:pt idx="6578">
                  <c:v>265</c:v>
                </c:pt>
                <c:pt idx="6579">
                  <c:v>265</c:v>
                </c:pt>
                <c:pt idx="6580">
                  <c:v>265</c:v>
                </c:pt>
                <c:pt idx="6581">
                  <c:v>265</c:v>
                </c:pt>
                <c:pt idx="6582">
                  <c:v>265</c:v>
                </c:pt>
                <c:pt idx="6583">
                  <c:v>265</c:v>
                </c:pt>
                <c:pt idx="6584">
                  <c:v>265</c:v>
                </c:pt>
                <c:pt idx="6585">
                  <c:v>265</c:v>
                </c:pt>
                <c:pt idx="6586">
                  <c:v>265</c:v>
                </c:pt>
                <c:pt idx="6587">
                  <c:v>265</c:v>
                </c:pt>
                <c:pt idx="6588">
                  <c:v>265</c:v>
                </c:pt>
                <c:pt idx="6589">
                  <c:v>265</c:v>
                </c:pt>
                <c:pt idx="6590">
                  <c:v>265</c:v>
                </c:pt>
                <c:pt idx="6591">
                  <c:v>265</c:v>
                </c:pt>
                <c:pt idx="6592">
                  <c:v>265</c:v>
                </c:pt>
                <c:pt idx="6593">
                  <c:v>265</c:v>
                </c:pt>
                <c:pt idx="6594">
                  <c:v>265</c:v>
                </c:pt>
                <c:pt idx="6595">
                  <c:v>265</c:v>
                </c:pt>
                <c:pt idx="6596">
                  <c:v>265</c:v>
                </c:pt>
                <c:pt idx="6597">
                  <c:v>265</c:v>
                </c:pt>
                <c:pt idx="6598">
                  <c:v>265</c:v>
                </c:pt>
                <c:pt idx="6599">
                  <c:v>265</c:v>
                </c:pt>
                <c:pt idx="6600">
                  <c:v>265</c:v>
                </c:pt>
                <c:pt idx="6601">
                  <c:v>265</c:v>
                </c:pt>
                <c:pt idx="6602">
                  <c:v>265</c:v>
                </c:pt>
                <c:pt idx="6603">
                  <c:v>265</c:v>
                </c:pt>
                <c:pt idx="6604">
                  <c:v>265</c:v>
                </c:pt>
                <c:pt idx="6605">
                  <c:v>265</c:v>
                </c:pt>
                <c:pt idx="6606">
                  <c:v>265</c:v>
                </c:pt>
                <c:pt idx="6607">
                  <c:v>265</c:v>
                </c:pt>
                <c:pt idx="6608">
                  <c:v>265</c:v>
                </c:pt>
                <c:pt idx="6609">
                  <c:v>265</c:v>
                </c:pt>
                <c:pt idx="6610">
                  <c:v>265</c:v>
                </c:pt>
                <c:pt idx="6611">
                  <c:v>265</c:v>
                </c:pt>
                <c:pt idx="6612">
                  <c:v>265</c:v>
                </c:pt>
                <c:pt idx="6613">
                  <c:v>265</c:v>
                </c:pt>
                <c:pt idx="6614">
                  <c:v>265</c:v>
                </c:pt>
                <c:pt idx="6615">
                  <c:v>265</c:v>
                </c:pt>
                <c:pt idx="6616">
                  <c:v>265</c:v>
                </c:pt>
                <c:pt idx="6617">
                  <c:v>265</c:v>
                </c:pt>
                <c:pt idx="6618">
                  <c:v>265</c:v>
                </c:pt>
                <c:pt idx="6619">
                  <c:v>265</c:v>
                </c:pt>
                <c:pt idx="6620">
                  <c:v>265</c:v>
                </c:pt>
                <c:pt idx="6621">
                  <c:v>265</c:v>
                </c:pt>
                <c:pt idx="6622">
                  <c:v>265</c:v>
                </c:pt>
                <c:pt idx="6623">
                  <c:v>265</c:v>
                </c:pt>
                <c:pt idx="6624">
                  <c:v>265</c:v>
                </c:pt>
                <c:pt idx="6625">
                  <c:v>265</c:v>
                </c:pt>
                <c:pt idx="6626">
                  <c:v>265</c:v>
                </c:pt>
                <c:pt idx="6627">
                  <c:v>265</c:v>
                </c:pt>
                <c:pt idx="6628">
                  <c:v>265</c:v>
                </c:pt>
                <c:pt idx="6629">
                  <c:v>265</c:v>
                </c:pt>
                <c:pt idx="6630">
                  <c:v>265</c:v>
                </c:pt>
                <c:pt idx="6631">
                  <c:v>265</c:v>
                </c:pt>
                <c:pt idx="6632">
                  <c:v>265</c:v>
                </c:pt>
                <c:pt idx="6633">
                  <c:v>265</c:v>
                </c:pt>
                <c:pt idx="6634">
                  <c:v>265</c:v>
                </c:pt>
                <c:pt idx="6635">
                  <c:v>265</c:v>
                </c:pt>
                <c:pt idx="6636">
                  <c:v>265</c:v>
                </c:pt>
                <c:pt idx="6637">
                  <c:v>265</c:v>
                </c:pt>
                <c:pt idx="6638">
                  <c:v>265</c:v>
                </c:pt>
                <c:pt idx="6639">
                  <c:v>265</c:v>
                </c:pt>
                <c:pt idx="6640">
                  <c:v>265</c:v>
                </c:pt>
                <c:pt idx="6641">
                  <c:v>265</c:v>
                </c:pt>
                <c:pt idx="6642">
                  <c:v>265</c:v>
                </c:pt>
                <c:pt idx="6643">
                  <c:v>265</c:v>
                </c:pt>
                <c:pt idx="6644">
                  <c:v>265</c:v>
                </c:pt>
                <c:pt idx="6645">
                  <c:v>265</c:v>
                </c:pt>
                <c:pt idx="6646">
                  <c:v>265</c:v>
                </c:pt>
                <c:pt idx="6647">
                  <c:v>265</c:v>
                </c:pt>
                <c:pt idx="6648">
                  <c:v>265</c:v>
                </c:pt>
                <c:pt idx="6649">
                  <c:v>265</c:v>
                </c:pt>
                <c:pt idx="6650">
                  <c:v>265</c:v>
                </c:pt>
                <c:pt idx="6651">
                  <c:v>265</c:v>
                </c:pt>
                <c:pt idx="6652">
                  <c:v>265</c:v>
                </c:pt>
                <c:pt idx="6653">
                  <c:v>265</c:v>
                </c:pt>
                <c:pt idx="6654">
                  <c:v>265</c:v>
                </c:pt>
                <c:pt idx="6655">
                  <c:v>265</c:v>
                </c:pt>
                <c:pt idx="6656">
                  <c:v>265</c:v>
                </c:pt>
                <c:pt idx="6657">
                  <c:v>265</c:v>
                </c:pt>
                <c:pt idx="6658">
                  <c:v>265</c:v>
                </c:pt>
                <c:pt idx="6659">
                  <c:v>265</c:v>
                </c:pt>
                <c:pt idx="6660">
                  <c:v>265</c:v>
                </c:pt>
                <c:pt idx="6661">
                  <c:v>265</c:v>
                </c:pt>
                <c:pt idx="6662">
                  <c:v>265</c:v>
                </c:pt>
                <c:pt idx="6663">
                  <c:v>265</c:v>
                </c:pt>
                <c:pt idx="6664">
                  <c:v>265</c:v>
                </c:pt>
                <c:pt idx="6665">
                  <c:v>265</c:v>
                </c:pt>
                <c:pt idx="6666">
                  <c:v>265</c:v>
                </c:pt>
                <c:pt idx="6667">
                  <c:v>265</c:v>
                </c:pt>
                <c:pt idx="6668">
                  <c:v>265</c:v>
                </c:pt>
                <c:pt idx="6669">
                  <c:v>265</c:v>
                </c:pt>
                <c:pt idx="6670">
                  <c:v>265</c:v>
                </c:pt>
                <c:pt idx="6671">
                  <c:v>265</c:v>
                </c:pt>
                <c:pt idx="6672">
                  <c:v>265</c:v>
                </c:pt>
                <c:pt idx="6673">
                  <c:v>265</c:v>
                </c:pt>
                <c:pt idx="6674">
                  <c:v>265</c:v>
                </c:pt>
                <c:pt idx="6675">
                  <c:v>265</c:v>
                </c:pt>
                <c:pt idx="6676">
                  <c:v>265</c:v>
                </c:pt>
                <c:pt idx="6677">
                  <c:v>265</c:v>
                </c:pt>
                <c:pt idx="6678">
                  <c:v>265</c:v>
                </c:pt>
                <c:pt idx="6679">
                  <c:v>265</c:v>
                </c:pt>
                <c:pt idx="6680">
                  <c:v>265</c:v>
                </c:pt>
                <c:pt idx="6681">
                  <c:v>265</c:v>
                </c:pt>
                <c:pt idx="6682">
                  <c:v>265</c:v>
                </c:pt>
                <c:pt idx="6683">
                  <c:v>265</c:v>
                </c:pt>
                <c:pt idx="6684">
                  <c:v>265</c:v>
                </c:pt>
                <c:pt idx="6685">
                  <c:v>265</c:v>
                </c:pt>
                <c:pt idx="6686">
                  <c:v>265</c:v>
                </c:pt>
                <c:pt idx="6687">
                  <c:v>265</c:v>
                </c:pt>
                <c:pt idx="6688">
                  <c:v>265</c:v>
                </c:pt>
                <c:pt idx="6689">
                  <c:v>265</c:v>
                </c:pt>
                <c:pt idx="6690">
                  <c:v>265</c:v>
                </c:pt>
                <c:pt idx="6691">
                  <c:v>265</c:v>
                </c:pt>
                <c:pt idx="6692">
                  <c:v>265</c:v>
                </c:pt>
                <c:pt idx="6693">
                  <c:v>265</c:v>
                </c:pt>
                <c:pt idx="6694">
                  <c:v>265</c:v>
                </c:pt>
                <c:pt idx="6695">
                  <c:v>265</c:v>
                </c:pt>
                <c:pt idx="6696">
                  <c:v>265</c:v>
                </c:pt>
                <c:pt idx="6697">
                  <c:v>265</c:v>
                </c:pt>
                <c:pt idx="6698">
                  <c:v>265</c:v>
                </c:pt>
                <c:pt idx="6699">
                  <c:v>265</c:v>
                </c:pt>
                <c:pt idx="6700">
                  <c:v>265</c:v>
                </c:pt>
                <c:pt idx="6701">
                  <c:v>265</c:v>
                </c:pt>
                <c:pt idx="6702">
                  <c:v>265</c:v>
                </c:pt>
                <c:pt idx="6703">
                  <c:v>265</c:v>
                </c:pt>
                <c:pt idx="6704">
                  <c:v>265</c:v>
                </c:pt>
                <c:pt idx="6705">
                  <c:v>265</c:v>
                </c:pt>
                <c:pt idx="6706">
                  <c:v>265</c:v>
                </c:pt>
                <c:pt idx="6707">
                  <c:v>265</c:v>
                </c:pt>
                <c:pt idx="6708">
                  <c:v>265</c:v>
                </c:pt>
                <c:pt idx="6709">
                  <c:v>265</c:v>
                </c:pt>
                <c:pt idx="6710">
                  <c:v>265</c:v>
                </c:pt>
                <c:pt idx="6711">
                  <c:v>265</c:v>
                </c:pt>
                <c:pt idx="6712">
                  <c:v>265</c:v>
                </c:pt>
                <c:pt idx="6713">
                  <c:v>265</c:v>
                </c:pt>
                <c:pt idx="6714">
                  <c:v>265</c:v>
                </c:pt>
                <c:pt idx="6715">
                  <c:v>265</c:v>
                </c:pt>
                <c:pt idx="6716">
                  <c:v>265</c:v>
                </c:pt>
                <c:pt idx="6717">
                  <c:v>265</c:v>
                </c:pt>
                <c:pt idx="6718">
                  <c:v>265</c:v>
                </c:pt>
                <c:pt idx="6719">
                  <c:v>265</c:v>
                </c:pt>
                <c:pt idx="6720">
                  <c:v>265</c:v>
                </c:pt>
                <c:pt idx="6721">
                  <c:v>265</c:v>
                </c:pt>
                <c:pt idx="6722">
                  <c:v>265</c:v>
                </c:pt>
                <c:pt idx="6723">
                  <c:v>265</c:v>
                </c:pt>
                <c:pt idx="6724">
                  <c:v>265</c:v>
                </c:pt>
                <c:pt idx="6725">
                  <c:v>265</c:v>
                </c:pt>
                <c:pt idx="6726">
                  <c:v>265</c:v>
                </c:pt>
                <c:pt idx="6727">
                  <c:v>265</c:v>
                </c:pt>
                <c:pt idx="6728">
                  <c:v>265</c:v>
                </c:pt>
                <c:pt idx="6729">
                  <c:v>265</c:v>
                </c:pt>
                <c:pt idx="6730">
                  <c:v>265</c:v>
                </c:pt>
                <c:pt idx="6731">
                  <c:v>265</c:v>
                </c:pt>
                <c:pt idx="6732">
                  <c:v>265</c:v>
                </c:pt>
                <c:pt idx="6733">
                  <c:v>265</c:v>
                </c:pt>
                <c:pt idx="6734">
                  <c:v>265</c:v>
                </c:pt>
                <c:pt idx="6735">
                  <c:v>265</c:v>
                </c:pt>
                <c:pt idx="6736">
                  <c:v>265</c:v>
                </c:pt>
                <c:pt idx="6737">
                  <c:v>265</c:v>
                </c:pt>
                <c:pt idx="6738">
                  <c:v>265</c:v>
                </c:pt>
                <c:pt idx="6739">
                  <c:v>265</c:v>
                </c:pt>
                <c:pt idx="6740">
                  <c:v>265</c:v>
                </c:pt>
                <c:pt idx="6741">
                  <c:v>265</c:v>
                </c:pt>
                <c:pt idx="6742">
                  <c:v>265</c:v>
                </c:pt>
                <c:pt idx="6743">
                  <c:v>265</c:v>
                </c:pt>
                <c:pt idx="6744">
                  <c:v>265</c:v>
                </c:pt>
                <c:pt idx="6745">
                  <c:v>265</c:v>
                </c:pt>
                <c:pt idx="6746">
                  <c:v>265</c:v>
                </c:pt>
                <c:pt idx="6747">
                  <c:v>265</c:v>
                </c:pt>
                <c:pt idx="6748">
                  <c:v>265</c:v>
                </c:pt>
                <c:pt idx="6749">
                  <c:v>265</c:v>
                </c:pt>
                <c:pt idx="6750">
                  <c:v>265</c:v>
                </c:pt>
                <c:pt idx="6751">
                  <c:v>265</c:v>
                </c:pt>
                <c:pt idx="6752">
                  <c:v>265</c:v>
                </c:pt>
                <c:pt idx="6753">
                  <c:v>265</c:v>
                </c:pt>
                <c:pt idx="6754">
                  <c:v>265</c:v>
                </c:pt>
                <c:pt idx="6755">
                  <c:v>265</c:v>
                </c:pt>
                <c:pt idx="6756">
                  <c:v>265</c:v>
                </c:pt>
                <c:pt idx="6757">
                  <c:v>265</c:v>
                </c:pt>
                <c:pt idx="6758">
                  <c:v>265</c:v>
                </c:pt>
                <c:pt idx="6759">
                  <c:v>265</c:v>
                </c:pt>
                <c:pt idx="6760">
                  <c:v>265</c:v>
                </c:pt>
                <c:pt idx="6761">
                  <c:v>265</c:v>
                </c:pt>
                <c:pt idx="6762">
                  <c:v>265</c:v>
                </c:pt>
                <c:pt idx="6763">
                  <c:v>265</c:v>
                </c:pt>
                <c:pt idx="6764">
                  <c:v>265</c:v>
                </c:pt>
                <c:pt idx="6765">
                  <c:v>265</c:v>
                </c:pt>
                <c:pt idx="6766">
                  <c:v>265</c:v>
                </c:pt>
                <c:pt idx="6767">
                  <c:v>265</c:v>
                </c:pt>
                <c:pt idx="6768">
                  <c:v>265</c:v>
                </c:pt>
                <c:pt idx="6769">
                  <c:v>265</c:v>
                </c:pt>
                <c:pt idx="6770">
                  <c:v>265</c:v>
                </c:pt>
                <c:pt idx="6771">
                  <c:v>265</c:v>
                </c:pt>
                <c:pt idx="6772">
                  <c:v>265</c:v>
                </c:pt>
                <c:pt idx="6773">
                  <c:v>265</c:v>
                </c:pt>
                <c:pt idx="6774">
                  <c:v>265</c:v>
                </c:pt>
                <c:pt idx="6775">
                  <c:v>265</c:v>
                </c:pt>
                <c:pt idx="6776">
                  <c:v>265</c:v>
                </c:pt>
                <c:pt idx="6777">
                  <c:v>265</c:v>
                </c:pt>
                <c:pt idx="6778">
                  <c:v>265</c:v>
                </c:pt>
                <c:pt idx="6779">
                  <c:v>265</c:v>
                </c:pt>
                <c:pt idx="6780">
                  <c:v>265</c:v>
                </c:pt>
                <c:pt idx="6781">
                  <c:v>265</c:v>
                </c:pt>
                <c:pt idx="6782">
                  <c:v>265</c:v>
                </c:pt>
                <c:pt idx="6783">
                  <c:v>265</c:v>
                </c:pt>
                <c:pt idx="6784">
                  <c:v>265</c:v>
                </c:pt>
                <c:pt idx="6785">
                  <c:v>265</c:v>
                </c:pt>
                <c:pt idx="6786">
                  <c:v>265</c:v>
                </c:pt>
                <c:pt idx="6787">
                  <c:v>265</c:v>
                </c:pt>
                <c:pt idx="6788">
                  <c:v>265</c:v>
                </c:pt>
                <c:pt idx="6789">
                  <c:v>265</c:v>
                </c:pt>
                <c:pt idx="6790">
                  <c:v>265</c:v>
                </c:pt>
                <c:pt idx="6791">
                  <c:v>265</c:v>
                </c:pt>
                <c:pt idx="6792">
                  <c:v>265</c:v>
                </c:pt>
                <c:pt idx="6793">
                  <c:v>265</c:v>
                </c:pt>
                <c:pt idx="6794">
                  <c:v>265</c:v>
                </c:pt>
                <c:pt idx="6795">
                  <c:v>265</c:v>
                </c:pt>
                <c:pt idx="6796">
                  <c:v>265</c:v>
                </c:pt>
                <c:pt idx="6797">
                  <c:v>265</c:v>
                </c:pt>
                <c:pt idx="6798">
                  <c:v>265</c:v>
                </c:pt>
                <c:pt idx="6799">
                  <c:v>265</c:v>
                </c:pt>
                <c:pt idx="6800">
                  <c:v>265</c:v>
                </c:pt>
                <c:pt idx="6801">
                  <c:v>265</c:v>
                </c:pt>
                <c:pt idx="6802">
                  <c:v>265</c:v>
                </c:pt>
                <c:pt idx="6803">
                  <c:v>265</c:v>
                </c:pt>
                <c:pt idx="6804">
                  <c:v>265</c:v>
                </c:pt>
                <c:pt idx="6805">
                  <c:v>265</c:v>
                </c:pt>
                <c:pt idx="6806">
                  <c:v>265</c:v>
                </c:pt>
                <c:pt idx="6807">
                  <c:v>265</c:v>
                </c:pt>
                <c:pt idx="6808">
                  <c:v>265</c:v>
                </c:pt>
                <c:pt idx="6809">
                  <c:v>265</c:v>
                </c:pt>
                <c:pt idx="6810">
                  <c:v>265</c:v>
                </c:pt>
                <c:pt idx="6811">
                  <c:v>265</c:v>
                </c:pt>
                <c:pt idx="6812">
                  <c:v>265</c:v>
                </c:pt>
                <c:pt idx="6813">
                  <c:v>265</c:v>
                </c:pt>
                <c:pt idx="6814">
                  <c:v>265</c:v>
                </c:pt>
                <c:pt idx="6815">
                  <c:v>265</c:v>
                </c:pt>
                <c:pt idx="6816">
                  <c:v>265</c:v>
                </c:pt>
                <c:pt idx="6817">
                  <c:v>265</c:v>
                </c:pt>
                <c:pt idx="6818">
                  <c:v>265</c:v>
                </c:pt>
                <c:pt idx="6819">
                  <c:v>265</c:v>
                </c:pt>
                <c:pt idx="6820">
                  <c:v>265</c:v>
                </c:pt>
                <c:pt idx="6821">
                  <c:v>265</c:v>
                </c:pt>
                <c:pt idx="6822">
                  <c:v>265</c:v>
                </c:pt>
                <c:pt idx="6823">
                  <c:v>265</c:v>
                </c:pt>
                <c:pt idx="6824">
                  <c:v>265</c:v>
                </c:pt>
                <c:pt idx="6825">
                  <c:v>265</c:v>
                </c:pt>
                <c:pt idx="6826">
                  <c:v>265</c:v>
                </c:pt>
                <c:pt idx="6827">
                  <c:v>265</c:v>
                </c:pt>
                <c:pt idx="6828">
                  <c:v>265</c:v>
                </c:pt>
                <c:pt idx="6829">
                  <c:v>265</c:v>
                </c:pt>
                <c:pt idx="6830">
                  <c:v>265</c:v>
                </c:pt>
                <c:pt idx="6831">
                  <c:v>265</c:v>
                </c:pt>
                <c:pt idx="6832">
                  <c:v>265</c:v>
                </c:pt>
                <c:pt idx="6833">
                  <c:v>265</c:v>
                </c:pt>
                <c:pt idx="6834">
                  <c:v>265</c:v>
                </c:pt>
                <c:pt idx="6835">
                  <c:v>265</c:v>
                </c:pt>
                <c:pt idx="6836">
                  <c:v>265</c:v>
                </c:pt>
                <c:pt idx="6837">
                  <c:v>265</c:v>
                </c:pt>
                <c:pt idx="6838">
                  <c:v>265</c:v>
                </c:pt>
                <c:pt idx="6839">
                  <c:v>265</c:v>
                </c:pt>
                <c:pt idx="6840">
                  <c:v>265</c:v>
                </c:pt>
                <c:pt idx="6841">
                  <c:v>265</c:v>
                </c:pt>
                <c:pt idx="6842">
                  <c:v>265</c:v>
                </c:pt>
                <c:pt idx="6843">
                  <c:v>265</c:v>
                </c:pt>
                <c:pt idx="6844">
                  <c:v>265</c:v>
                </c:pt>
                <c:pt idx="6845">
                  <c:v>265</c:v>
                </c:pt>
                <c:pt idx="6846">
                  <c:v>265</c:v>
                </c:pt>
                <c:pt idx="6847">
                  <c:v>265</c:v>
                </c:pt>
                <c:pt idx="6848">
                  <c:v>265</c:v>
                </c:pt>
                <c:pt idx="6849">
                  <c:v>265</c:v>
                </c:pt>
                <c:pt idx="6850">
                  <c:v>265</c:v>
                </c:pt>
                <c:pt idx="6851">
                  <c:v>265</c:v>
                </c:pt>
                <c:pt idx="6852">
                  <c:v>265</c:v>
                </c:pt>
                <c:pt idx="6853">
                  <c:v>265</c:v>
                </c:pt>
                <c:pt idx="6854">
                  <c:v>265</c:v>
                </c:pt>
                <c:pt idx="6855">
                  <c:v>265</c:v>
                </c:pt>
                <c:pt idx="6856">
                  <c:v>265</c:v>
                </c:pt>
                <c:pt idx="6857">
                  <c:v>265</c:v>
                </c:pt>
                <c:pt idx="6858">
                  <c:v>265</c:v>
                </c:pt>
                <c:pt idx="6859">
                  <c:v>265</c:v>
                </c:pt>
                <c:pt idx="6860">
                  <c:v>265</c:v>
                </c:pt>
                <c:pt idx="6861">
                  <c:v>265</c:v>
                </c:pt>
                <c:pt idx="6862">
                  <c:v>265</c:v>
                </c:pt>
                <c:pt idx="6863">
                  <c:v>265</c:v>
                </c:pt>
                <c:pt idx="6864">
                  <c:v>265</c:v>
                </c:pt>
                <c:pt idx="6865">
                  <c:v>265</c:v>
                </c:pt>
                <c:pt idx="6866">
                  <c:v>265</c:v>
                </c:pt>
                <c:pt idx="6867">
                  <c:v>265</c:v>
                </c:pt>
                <c:pt idx="6868">
                  <c:v>265</c:v>
                </c:pt>
                <c:pt idx="6869">
                  <c:v>265</c:v>
                </c:pt>
                <c:pt idx="6870">
                  <c:v>265</c:v>
                </c:pt>
                <c:pt idx="6871">
                  <c:v>265</c:v>
                </c:pt>
                <c:pt idx="6872">
                  <c:v>265</c:v>
                </c:pt>
                <c:pt idx="6873">
                  <c:v>265</c:v>
                </c:pt>
                <c:pt idx="6874">
                  <c:v>265</c:v>
                </c:pt>
                <c:pt idx="6875">
                  <c:v>265</c:v>
                </c:pt>
                <c:pt idx="6876">
                  <c:v>265</c:v>
                </c:pt>
                <c:pt idx="6877">
                  <c:v>265</c:v>
                </c:pt>
                <c:pt idx="6878">
                  <c:v>265</c:v>
                </c:pt>
                <c:pt idx="6879">
                  <c:v>265</c:v>
                </c:pt>
                <c:pt idx="6880">
                  <c:v>265</c:v>
                </c:pt>
                <c:pt idx="6881">
                  <c:v>265</c:v>
                </c:pt>
                <c:pt idx="6882">
                  <c:v>265</c:v>
                </c:pt>
                <c:pt idx="6883">
                  <c:v>265</c:v>
                </c:pt>
                <c:pt idx="6884">
                  <c:v>265</c:v>
                </c:pt>
                <c:pt idx="6885">
                  <c:v>265</c:v>
                </c:pt>
                <c:pt idx="6886">
                  <c:v>265</c:v>
                </c:pt>
                <c:pt idx="6887">
                  <c:v>265</c:v>
                </c:pt>
                <c:pt idx="6888">
                  <c:v>265</c:v>
                </c:pt>
                <c:pt idx="6889">
                  <c:v>265</c:v>
                </c:pt>
                <c:pt idx="6890">
                  <c:v>265</c:v>
                </c:pt>
                <c:pt idx="6891">
                  <c:v>265</c:v>
                </c:pt>
                <c:pt idx="6892">
                  <c:v>265</c:v>
                </c:pt>
                <c:pt idx="6893">
                  <c:v>265</c:v>
                </c:pt>
                <c:pt idx="6894">
                  <c:v>265</c:v>
                </c:pt>
                <c:pt idx="6895">
                  <c:v>265</c:v>
                </c:pt>
                <c:pt idx="6896">
                  <c:v>265</c:v>
                </c:pt>
                <c:pt idx="6897">
                  <c:v>265</c:v>
                </c:pt>
                <c:pt idx="6898">
                  <c:v>265</c:v>
                </c:pt>
                <c:pt idx="6899">
                  <c:v>265</c:v>
                </c:pt>
                <c:pt idx="6900">
                  <c:v>265</c:v>
                </c:pt>
                <c:pt idx="6901">
                  <c:v>265</c:v>
                </c:pt>
                <c:pt idx="6902">
                  <c:v>265</c:v>
                </c:pt>
                <c:pt idx="6903">
                  <c:v>265</c:v>
                </c:pt>
                <c:pt idx="6904">
                  <c:v>265</c:v>
                </c:pt>
                <c:pt idx="6905">
                  <c:v>265</c:v>
                </c:pt>
                <c:pt idx="6906">
                  <c:v>265</c:v>
                </c:pt>
                <c:pt idx="6907">
                  <c:v>265</c:v>
                </c:pt>
                <c:pt idx="6908">
                  <c:v>265</c:v>
                </c:pt>
                <c:pt idx="6909">
                  <c:v>265</c:v>
                </c:pt>
                <c:pt idx="6910">
                  <c:v>265</c:v>
                </c:pt>
                <c:pt idx="6911">
                  <c:v>265</c:v>
                </c:pt>
                <c:pt idx="6912">
                  <c:v>265</c:v>
                </c:pt>
                <c:pt idx="6913">
                  <c:v>265</c:v>
                </c:pt>
                <c:pt idx="6914">
                  <c:v>265</c:v>
                </c:pt>
                <c:pt idx="6915">
                  <c:v>265</c:v>
                </c:pt>
                <c:pt idx="6916">
                  <c:v>265</c:v>
                </c:pt>
                <c:pt idx="6917">
                  <c:v>265</c:v>
                </c:pt>
                <c:pt idx="6918">
                  <c:v>265</c:v>
                </c:pt>
                <c:pt idx="6919">
                  <c:v>265</c:v>
                </c:pt>
                <c:pt idx="6920">
                  <c:v>265</c:v>
                </c:pt>
                <c:pt idx="6921">
                  <c:v>265</c:v>
                </c:pt>
                <c:pt idx="6922">
                  <c:v>265</c:v>
                </c:pt>
                <c:pt idx="6923">
                  <c:v>265</c:v>
                </c:pt>
                <c:pt idx="6924">
                  <c:v>265</c:v>
                </c:pt>
                <c:pt idx="6925">
                  <c:v>265</c:v>
                </c:pt>
                <c:pt idx="6926">
                  <c:v>265</c:v>
                </c:pt>
                <c:pt idx="6927">
                  <c:v>265</c:v>
                </c:pt>
                <c:pt idx="6928">
                  <c:v>265</c:v>
                </c:pt>
                <c:pt idx="6929">
                  <c:v>265</c:v>
                </c:pt>
                <c:pt idx="6930">
                  <c:v>265</c:v>
                </c:pt>
                <c:pt idx="6931">
                  <c:v>265</c:v>
                </c:pt>
                <c:pt idx="6932">
                  <c:v>265</c:v>
                </c:pt>
                <c:pt idx="6933">
                  <c:v>265</c:v>
                </c:pt>
                <c:pt idx="6934">
                  <c:v>265</c:v>
                </c:pt>
                <c:pt idx="6935">
                  <c:v>265</c:v>
                </c:pt>
                <c:pt idx="6936">
                  <c:v>265</c:v>
                </c:pt>
                <c:pt idx="6937">
                  <c:v>265</c:v>
                </c:pt>
                <c:pt idx="6938">
                  <c:v>265</c:v>
                </c:pt>
                <c:pt idx="6939">
                  <c:v>265</c:v>
                </c:pt>
                <c:pt idx="6940">
                  <c:v>265</c:v>
                </c:pt>
                <c:pt idx="6941">
                  <c:v>265</c:v>
                </c:pt>
                <c:pt idx="6942">
                  <c:v>265</c:v>
                </c:pt>
                <c:pt idx="6943">
                  <c:v>265</c:v>
                </c:pt>
                <c:pt idx="6944">
                  <c:v>265</c:v>
                </c:pt>
                <c:pt idx="6945">
                  <c:v>265</c:v>
                </c:pt>
                <c:pt idx="6946">
                  <c:v>265</c:v>
                </c:pt>
                <c:pt idx="6947">
                  <c:v>265</c:v>
                </c:pt>
                <c:pt idx="6948">
                  <c:v>265</c:v>
                </c:pt>
                <c:pt idx="6949">
                  <c:v>265</c:v>
                </c:pt>
                <c:pt idx="6950">
                  <c:v>265</c:v>
                </c:pt>
                <c:pt idx="6951">
                  <c:v>265</c:v>
                </c:pt>
                <c:pt idx="6952">
                  <c:v>265</c:v>
                </c:pt>
                <c:pt idx="6953">
                  <c:v>265</c:v>
                </c:pt>
                <c:pt idx="6954">
                  <c:v>265</c:v>
                </c:pt>
                <c:pt idx="6955">
                  <c:v>265</c:v>
                </c:pt>
                <c:pt idx="6956">
                  <c:v>265</c:v>
                </c:pt>
                <c:pt idx="6957">
                  <c:v>265</c:v>
                </c:pt>
                <c:pt idx="6958">
                  <c:v>265</c:v>
                </c:pt>
                <c:pt idx="6959">
                  <c:v>265</c:v>
                </c:pt>
                <c:pt idx="6960">
                  <c:v>265</c:v>
                </c:pt>
                <c:pt idx="6961">
                  <c:v>265</c:v>
                </c:pt>
                <c:pt idx="6962">
                  <c:v>265</c:v>
                </c:pt>
                <c:pt idx="6963">
                  <c:v>265</c:v>
                </c:pt>
                <c:pt idx="6964">
                  <c:v>265</c:v>
                </c:pt>
                <c:pt idx="6965">
                  <c:v>265</c:v>
                </c:pt>
                <c:pt idx="6966">
                  <c:v>265</c:v>
                </c:pt>
                <c:pt idx="6967">
                  <c:v>265</c:v>
                </c:pt>
                <c:pt idx="6968">
                  <c:v>265</c:v>
                </c:pt>
                <c:pt idx="6969">
                  <c:v>265</c:v>
                </c:pt>
                <c:pt idx="6970">
                  <c:v>265</c:v>
                </c:pt>
                <c:pt idx="6971">
                  <c:v>265</c:v>
                </c:pt>
                <c:pt idx="6972">
                  <c:v>265</c:v>
                </c:pt>
                <c:pt idx="6973">
                  <c:v>265</c:v>
                </c:pt>
                <c:pt idx="6974">
                  <c:v>265</c:v>
                </c:pt>
                <c:pt idx="6975">
                  <c:v>265</c:v>
                </c:pt>
                <c:pt idx="6976">
                  <c:v>265</c:v>
                </c:pt>
                <c:pt idx="6977">
                  <c:v>265</c:v>
                </c:pt>
                <c:pt idx="6978">
                  <c:v>265</c:v>
                </c:pt>
                <c:pt idx="6979">
                  <c:v>265</c:v>
                </c:pt>
                <c:pt idx="6980">
                  <c:v>265</c:v>
                </c:pt>
                <c:pt idx="6981">
                  <c:v>265</c:v>
                </c:pt>
                <c:pt idx="6982">
                  <c:v>265</c:v>
                </c:pt>
                <c:pt idx="6983">
                  <c:v>265</c:v>
                </c:pt>
                <c:pt idx="6984">
                  <c:v>265</c:v>
                </c:pt>
                <c:pt idx="6985">
                  <c:v>265</c:v>
                </c:pt>
                <c:pt idx="6986">
                  <c:v>265</c:v>
                </c:pt>
                <c:pt idx="6987">
                  <c:v>265</c:v>
                </c:pt>
                <c:pt idx="6988">
                  <c:v>265</c:v>
                </c:pt>
                <c:pt idx="6989">
                  <c:v>265</c:v>
                </c:pt>
                <c:pt idx="6990">
                  <c:v>265</c:v>
                </c:pt>
                <c:pt idx="6991">
                  <c:v>265</c:v>
                </c:pt>
                <c:pt idx="6992">
                  <c:v>265</c:v>
                </c:pt>
                <c:pt idx="6993">
                  <c:v>265</c:v>
                </c:pt>
                <c:pt idx="6994">
                  <c:v>265</c:v>
                </c:pt>
                <c:pt idx="6995">
                  <c:v>265</c:v>
                </c:pt>
                <c:pt idx="6996">
                  <c:v>265</c:v>
                </c:pt>
                <c:pt idx="6997">
                  <c:v>265</c:v>
                </c:pt>
                <c:pt idx="6998">
                  <c:v>265</c:v>
                </c:pt>
                <c:pt idx="6999">
                  <c:v>265</c:v>
                </c:pt>
                <c:pt idx="7000">
                  <c:v>265</c:v>
                </c:pt>
                <c:pt idx="7001">
                  <c:v>265</c:v>
                </c:pt>
                <c:pt idx="7002">
                  <c:v>265</c:v>
                </c:pt>
                <c:pt idx="7003">
                  <c:v>265</c:v>
                </c:pt>
                <c:pt idx="7004">
                  <c:v>265</c:v>
                </c:pt>
                <c:pt idx="7005">
                  <c:v>265</c:v>
                </c:pt>
                <c:pt idx="7006">
                  <c:v>265</c:v>
                </c:pt>
                <c:pt idx="7007">
                  <c:v>265</c:v>
                </c:pt>
                <c:pt idx="7008">
                  <c:v>265</c:v>
                </c:pt>
                <c:pt idx="7009">
                  <c:v>265</c:v>
                </c:pt>
                <c:pt idx="7010">
                  <c:v>265</c:v>
                </c:pt>
                <c:pt idx="7011">
                  <c:v>265</c:v>
                </c:pt>
                <c:pt idx="7012">
                  <c:v>265</c:v>
                </c:pt>
                <c:pt idx="7013">
                  <c:v>265</c:v>
                </c:pt>
                <c:pt idx="7014">
                  <c:v>265</c:v>
                </c:pt>
                <c:pt idx="7015">
                  <c:v>265</c:v>
                </c:pt>
                <c:pt idx="7016">
                  <c:v>265</c:v>
                </c:pt>
                <c:pt idx="7017">
                  <c:v>265</c:v>
                </c:pt>
                <c:pt idx="7018">
                  <c:v>265</c:v>
                </c:pt>
                <c:pt idx="7019">
                  <c:v>265</c:v>
                </c:pt>
                <c:pt idx="7020">
                  <c:v>265</c:v>
                </c:pt>
                <c:pt idx="7021">
                  <c:v>265</c:v>
                </c:pt>
                <c:pt idx="7022">
                  <c:v>265</c:v>
                </c:pt>
                <c:pt idx="7023">
                  <c:v>265</c:v>
                </c:pt>
                <c:pt idx="7024">
                  <c:v>265</c:v>
                </c:pt>
                <c:pt idx="7025">
                  <c:v>265</c:v>
                </c:pt>
                <c:pt idx="7026">
                  <c:v>265</c:v>
                </c:pt>
                <c:pt idx="7027">
                  <c:v>265</c:v>
                </c:pt>
                <c:pt idx="7028">
                  <c:v>265</c:v>
                </c:pt>
                <c:pt idx="7029">
                  <c:v>265</c:v>
                </c:pt>
                <c:pt idx="7030">
                  <c:v>265</c:v>
                </c:pt>
                <c:pt idx="7031">
                  <c:v>265</c:v>
                </c:pt>
                <c:pt idx="7032">
                  <c:v>265</c:v>
                </c:pt>
                <c:pt idx="7033">
                  <c:v>265</c:v>
                </c:pt>
                <c:pt idx="7034">
                  <c:v>265</c:v>
                </c:pt>
                <c:pt idx="7035">
                  <c:v>265</c:v>
                </c:pt>
                <c:pt idx="7036">
                  <c:v>265</c:v>
                </c:pt>
                <c:pt idx="7037">
                  <c:v>265</c:v>
                </c:pt>
                <c:pt idx="7038">
                  <c:v>265</c:v>
                </c:pt>
                <c:pt idx="7039">
                  <c:v>265</c:v>
                </c:pt>
                <c:pt idx="7040">
                  <c:v>265</c:v>
                </c:pt>
                <c:pt idx="7041">
                  <c:v>265</c:v>
                </c:pt>
                <c:pt idx="7042">
                  <c:v>265</c:v>
                </c:pt>
                <c:pt idx="7043">
                  <c:v>265</c:v>
                </c:pt>
                <c:pt idx="7044">
                  <c:v>265</c:v>
                </c:pt>
                <c:pt idx="7045">
                  <c:v>265</c:v>
                </c:pt>
                <c:pt idx="7046">
                  <c:v>265</c:v>
                </c:pt>
                <c:pt idx="7047">
                  <c:v>265</c:v>
                </c:pt>
                <c:pt idx="7048">
                  <c:v>265</c:v>
                </c:pt>
                <c:pt idx="7049">
                  <c:v>265</c:v>
                </c:pt>
                <c:pt idx="7050">
                  <c:v>265</c:v>
                </c:pt>
                <c:pt idx="7051">
                  <c:v>265</c:v>
                </c:pt>
                <c:pt idx="7052">
                  <c:v>265</c:v>
                </c:pt>
                <c:pt idx="7053">
                  <c:v>265</c:v>
                </c:pt>
                <c:pt idx="7054">
                  <c:v>265</c:v>
                </c:pt>
                <c:pt idx="7055">
                  <c:v>265</c:v>
                </c:pt>
                <c:pt idx="7056">
                  <c:v>265</c:v>
                </c:pt>
                <c:pt idx="7057">
                  <c:v>265</c:v>
                </c:pt>
                <c:pt idx="7058">
                  <c:v>265</c:v>
                </c:pt>
                <c:pt idx="7059">
                  <c:v>265</c:v>
                </c:pt>
                <c:pt idx="7060">
                  <c:v>265</c:v>
                </c:pt>
                <c:pt idx="7061">
                  <c:v>265</c:v>
                </c:pt>
                <c:pt idx="7062">
                  <c:v>265</c:v>
                </c:pt>
                <c:pt idx="7063">
                  <c:v>265</c:v>
                </c:pt>
                <c:pt idx="7064">
                  <c:v>265</c:v>
                </c:pt>
                <c:pt idx="7065">
                  <c:v>265</c:v>
                </c:pt>
                <c:pt idx="7066">
                  <c:v>265</c:v>
                </c:pt>
                <c:pt idx="7067">
                  <c:v>265</c:v>
                </c:pt>
                <c:pt idx="7068">
                  <c:v>265</c:v>
                </c:pt>
                <c:pt idx="7069">
                  <c:v>265</c:v>
                </c:pt>
                <c:pt idx="7070">
                  <c:v>265</c:v>
                </c:pt>
                <c:pt idx="7071">
                  <c:v>265</c:v>
                </c:pt>
                <c:pt idx="7072">
                  <c:v>265</c:v>
                </c:pt>
                <c:pt idx="7073">
                  <c:v>265</c:v>
                </c:pt>
                <c:pt idx="7074">
                  <c:v>265</c:v>
                </c:pt>
                <c:pt idx="7075">
                  <c:v>265</c:v>
                </c:pt>
                <c:pt idx="7076">
                  <c:v>265</c:v>
                </c:pt>
                <c:pt idx="7077">
                  <c:v>265</c:v>
                </c:pt>
                <c:pt idx="7078">
                  <c:v>265</c:v>
                </c:pt>
                <c:pt idx="7079">
                  <c:v>265</c:v>
                </c:pt>
                <c:pt idx="7080">
                  <c:v>265</c:v>
                </c:pt>
                <c:pt idx="7081">
                  <c:v>265</c:v>
                </c:pt>
                <c:pt idx="7082">
                  <c:v>265</c:v>
                </c:pt>
                <c:pt idx="7083">
                  <c:v>265</c:v>
                </c:pt>
                <c:pt idx="7084">
                  <c:v>265</c:v>
                </c:pt>
                <c:pt idx="7085">
                  <c:v>265</c:v>
                </c:pt>
                <c:pt idx="7086">
                  <c:v>265</c:v>
                </c:pt>
                <c:pt idx="7087">
                  <c:v>265</c:v>
                </c:pt>
                <c:pt idx="7088">
                  <c:v>265</c:v>
                </c:pt>
                <c:pt idx="7089">
                  <c:v>265</c:v>
                </c:pt>
                <c:pt idx="7090">
                  <c:v>265</c:v>
                </c:pt>
                <c:pt idx="7091">
                  <c:v>265</c:v>
                </c:pt>
                <c:pt idx="7092">
                  <c:v>265</c:v>
                </c:pt>
                <c:pt idx="7093">
                  <c:v>265</c:v>
                </c:pt>
                <c:pt idx="7094">
                  <c:v>265</c:v>
                </c:pt>
                <c:pt idx="7095">
                  <c:v>265</c:v>
                </c:pt>
                <c:pt idx="7096">
                  <c:v>265</c:v>
                </c:pt>
                <c:pt idx="7097">
                  <c:v>265</c:v>
                </c:pt>
                <c:pt idx="7098">
                  <c:v>265</c:v>
                </c:pt>
                <c:pt idx="7099">
                  <c:v>265</c:v>
                </c:pt>
                <c:pt idx="7100">
                  <c:v>265</c:v>
                </c:pt>
                <c:pt idx="7101">
                  <c:v>265</c:v>
                </c:pt>
                <c:pt idx="7102">
                  <c:v>265</c:v>
                </c:pt>
                <c:pt idx="7103">
                  <c:v>265</c:v>
                </c:pt>
                <c:pt idx="7104">
                  <c:v>265</c:v>
                </c:pt>
                <c:pt idx="7105">
                  <c:v>265</c:v>
                </c:pt>
                <c:pt idx="7106">
                  <c:v>265</c:v>
                </c:pt>
                <c:pt idx="7107">
                  <c:v>265</c:v>
                </c:pt>
                <c:pt idx="7108">
                  <c:v>265</c:v>
                </c:pt>
                <c:pt idx="7109">
                  <c:v>265</c:v>
                </c:pt>
                <c:pt idx="7110">
                  <c:v>265</c:v>
                </c:pt>
                <c:pt idx="7111">
                  <c:v>265</c:v>
                </c:pt>
                <c:pt idx="7112">
                  <c:v>265</c:v>
                </c:pt>
                <c:pt idx="7113">
                  <c:v>265</c:v>
                </c:pt>
                <c:pt idx="7114">
                  <c:v>265</c:v>
                </c:pt>
                <c:pt idx="7115">
                  <c:v>265</c:v>
                </c:pt>
                <c:pt idx="7116">
                  <c:v>265</c:v>
                </c:pt>
                <c:pt idx="7117">
                  <c:v>265</c:v>
                </c:pt>
                <c:pt idx="7118">
                  <c:v>265</c:v>
                </c:pt>
                <c:pt idx="7119">
                  <c:v>265</c:v>
                </c:pt>
                <c:pt idx="7120">
                  <c:v>265</c:v>
                </c:pt>
                <c:pt idx="7121">
                  <c:v>265</c:v>
                </c:pt>
                <c:pt idx="7122">
                  <c:v>265</c:v>
                </c:pt>
                <c:pt idx="7123">
                  <c:v>265</c:v>
                </c:pt>
                <c:pt idx="7124">
                  <c:v>265</c:v>
                </c:pt>
                <c:pt idx="7125">
                  <c:v>265</c:v>
                </c:pt>
                <c:pt idx="7126">
                  <c:v>265</c:v>
                </c:pt>
                <c:pt idx="7127">
                  <c:v>265</c:v>
                </c:pt>
                <c:pt idx="7128">
                  <c:v>265</c:v>
                </c:pt>
                <c:pt idx="7129">
                  <c:v>265</c:v>
                </c:pt>
                <c:pt idx="7130">
                  <c:v>265</c:v>
                </c:pt>
                <c:pt idx="7131">
                  <c:v>265</c:v>
                </c:pt>
                <c:pt idx="7132">
                  <c:v>265</c:v>
                </c:pt>
                <c:pt idx="7133">
                  <c:v>265</c:v>
                </c:pt>
                <c:pt idx="7134">
                  <c:v>265</c:v>
                </c:pt>
                <c:pt idx="7135">
                  <c:v>265</c:v>
                </c:pt>
                <c:pt idx="7136">
                  <c:v>265</c:v>
                </c:pt>
                <c:pt idx="7137">
                  <c:v>265</c:v>
                </c:pt>
                <c:pt idx="7138">
                  <c:v>265</c:v>
                </c:pt>
                <c:pt idx="7139">
                  <c:v>265</c:v>
                </c:pt>
                <c:pt idx="7140">
                  <c:v>265</c:v>
                </c:pt>
                <c:pt idx="7141">
                  <c:v>265</c:v>
                </c:pt>
                <c:pt idx="7142">
                  <c:v>265</c:v>
                </c:pt>
                <c:pt idx="7143">
                  <c:v>265</c:v>
                </c:pt>
                <c:pt idx="7144">
                  <c:v>265</c:v>
                </c:pt>
                <c:pt idx="7145">
                  <c:v>265</c:v>
                </c:pt>
                <c:pt idx="7146">
                  <c:v>265</c:v>
                </c:pt>
                <c:pt idx="7147">
                  <c:v>265</c:v>
                </c:pt>
                <c:pt idx="7148">
                  <c:v>265</c:v>
                </c:pt>
                <c:pt idx="7149">
                  <c:v>265</c:v>
                </c:pt>
                <c:pt idx="7150">
                  <c:v>265</c:v>
                </c:pt>
                <c:pt idx="7151">
                  <c:v>265</c:v>
                </c:pt>
                <c:pt idx="7152">
                  <c:v>265</c:v>
                </c:pt>
                <c:pt idx="7153">
                  <c:v>265</c:v>
                </c:pt>
                <c:pt idx="7154">
                  <c:v>265</c:v>
                </c:pt>
                <c:pt idx="7155">
                  <c:v>265</c:v>
                </c:pt>
                <c:pt idx="7156">
                  <c:v>265</c:v>
                </c:pt>
                <c:pt idx="7157">
                  <c:v>265</c:v>
                </c:pt>
                <c:pt idx="7158">
                  <c:v>265</c:v>
                </c:pt>
                <c:pt idx="7159">
                  <c:v>265</c:v>
                </c:pt>
                <c:pt idx="7160">
                  <c:v>265</c:v>
                </c:pt>
                <c:pt idx="7161">
                  <c:v>265</c:v>
                </c:pt>
                <c:pt idx="7162">
                  <c:v>265</c:v>
                </c:pt>
                <c:pt idx="7163">
                  <c:v>265</c:v>
                </c:pt>
                <c:pt idx="7164">
                  <c:v>265</c:v>
                </c:pt>
                <c:pt idx="7165">
                  <c:v>265</c:v>
                </c:pt>
                <c:pt idx="7166">
                  <c:v>265</c:v>
                </c:pt>
                <c:pt idx="7167">
                  <c:v>265</c:v>
                </c:pt>
                <c:pt idx="7168">
                  <c:v>265</c:v>
                </c:pt>
                <c:pt idx="7169">
                  <c:v>265</c:v>
                </c:pt>
                <c:pt idx="7170">
                  <c:v>265</c:v>
                </c:pt>
                <c:pt idx="7171">
                  <c:v>265</c:v>
                </c:pt>
                <c:pt idx="7172">
                  <c:v>265</c:v>
                </c:pt>
                <c:pt idx="7173">
                  <c:v>265</c:v>
                </c:pt>
                <c:pt idx="7174">
                  <c:v>265</c:v>
                </c:pt>
                <c:pt idx="7175">
                  <c:v>265</c:v>
                </c:pt>
                <c:pt idx="7176">
                  <c:v>265</c:v>
                </c:pt>
                <c:pt idx="7177">
                  <c:v>265</c:v>
                </c:pt>
                <c:pt idx="7178">
                  <c:v>265</c:v>
                </c:pt>
                <c:pt idx="7179">
                  <c:v>265</c:v>
                </c:pt>
                <c:pt idx="7180">
                  <c:v>265</c:v>
                </c:pt>
                <c:pt idx="7181">
                  <c:v>265</c:v>
                </c:pt>
                <c:pt idx="7182">
                  <c:v>265</c:v>
                </c:pt>
                <c:pt idx="7183">
                  <c:v>265</c:v>
                </c:pt>
                <c:pt idx="7184">
                  <c:v>265</c:v>
                </c:pt>
                <c:pt idx="7185">
                  <c:v>265</c:v>
                </c:pt>
                <c:pt idx="7186">
                  <c:v>265</c:v>
                </c:pt>
                <c:pt idx="7187">
                  <c:v>265</c:v>
                </c:pt>
                <c:pt idx="7188">
                  <c:v>265</c:v>
                </c:pt>
                <c:pt idx="7189">
                  <c:v>265</c:v>
                </c:pt>
                <c:pt idx="7190">
                  <c:v>265</c:v>
                </c:pt>
                <c:pt idx="7191">
                  <c:v>265</c:v>
                </c:pt>
                <c:pt idx="7192">
                  <c:v>265</c:v>
                </c:pt>
                <c:pt idx="7193">
                  <c:v>265</c:v>
                </c:pt>
                <c:pt idx="7194">
                  <c:v>265</c:v>
                </c:pt>
                <c:pt idx="7195">
                  <c:v>265</c:v>
                </c:pt>
                <c:pt idx="7196">
                  <c:v>265</c:v>
                </c:pt>
                <c:pt idx="7197">
                  <c:v>265</c:v>
                </c:pt>
                <c:pt idx="7198">
                  <c:v>265</c:v>
                </c:pt>
                <c:pt idx="7199">
                  <c:v>265</c:v>
                </c:pt>
                <c:pt idx="7200">
                  <c:v>265</c:v>
                </c:pt>
                <c:pt idx="7201">
                  <c:v>265</c:v>
                </c:pt>
                <c:pt idx="7202">
                  <c:v>265</c:v>
                </c:pt>
                <c:pt idx="7203">
                  <c:v>265</c:v>
                </c:pt>
                <c:pt idx="7204">
                  <c:v>265</c:v>
                </c:pt>
                <c:pt idx="7205">
                  <c:v>265</c:v>
                </c:pt>
                <c:pt idx="7206">
                  <c:v>265</c:v>
                </c:pt>
                <c:pt idx="7207">
                  <c:v>265</c:v>
                </c:pt>
                <c:pt idx="7208">
                  <c:v>265</c:v>
                </c:pt>
                <c:pt idx="7209">
                  <c:v>265</c:v>
                </c:pt>
                <c:pt idx="7210">
                  <c:v>265</c:v>
                </c:pt>
                <c:pt idx="7211">
                  <c:v>265</c:v>
                </c:pt>
                <c:pt idx="7212">
                  <c:v>265</c:v>
                </c:pt>
                <c:pt idx="7213">
                  <c:v>265</c:v>
                </c:pt>
                <c:pt idx="7214">
                  <c:v>265</c:v>
                </c:pt>
                <c:pt idx="7215">
                  <c:v>265</c:v>
                </c:pt>
                <c:pt idx="7216">
                  <c:v>265</c:v>
                </c:pt>
                <c:pt idx="7217">
                  <c:v>265</c:v>
                </c:pt>
                <c:pt idx="7218">
                  <c:v>265</c:v>
                </c:pt>
                <c:pt idx="7219">
                  <c:v>265</c:v>
                </c:pt>
                <c:pt idx="7220">
                  <c:v>265</c:v>
                </c:pt>
                <c:pt idx="7221">
                  <c:v>265</c:v>
                </c:pt>
                <c:pt idx="7222">
                  <c:v>265</c:v>
                </c:pt>
                <c:pt idx="7223">
                  <c:v>265</c:v>
                </c:pt>
                <c:pt idx="7224">
                  <c:v>265</c:v>
                </c:pt>
                <c:pt idx="7225">
                  <c:v>265</c:v>
                </c:pt>
                <c:pt idx="7226">
                  <c:v>265</c:v>
                </c:pt>
                <c:pt idx="7227">
                  <c:v>265</c:v>
                </c:pt>
                <c:pt idx="7228">
                  <c:v>265</c:v>
                </c:pt>
                <c:pt idx="7229">
                  <c:v>265</c:v>
                </c:pt>
                <c:pt idx="7230">
                  <c:v>265</c:v>
                </c:pt>
                <c:pt idx="7231">
                  <c:v>265</c:v>
                </c:pt>
                <c:pt idx="7232">
                  <c:v>265</c:v>
                </c:pt>
                <c:pt idx="7233">
                  <c:v>265</c:v>
                </c:pt>
                <c:pt idx="7234">
                  <c:v>265</c:v>
                </c:pt>
                <c:pt idx="7235">
                  <c:v>265</c:v>
                </c:pt>
                <c:pt idx="7236">
                  <c:v>265</c:v>
                </c:pt>
                <c:pt idx="7237">
                  <c:v>265</c:v>
                </c:pt>
                <c:pt idx="7238">
                  <c:v>265</c:v>
                </c:pt>
                <c:pt idx="7239">
                  <c:v>265</c:v>
                </c:pt>
                <c:pt idx="7240">
                  <c:v>265</c:v>
                </c:pt>
                <c:pt idx="7241">
                  <c:v>265</c:v>
                </c:pt>
                <c:pt idx="7242">
                  <c:v>265</c:v>
                </c:pt>
                <c:pt idx="7243">
                  <c:v>265</c:v>
                </c:pt>
                <c:pt idx="7244">
                  <c:v>265</c:v>
                </c:pt>
                <c:pt idx="7245">
                  <c:v>265</c:v>
                </c:pt>
                <c:pt idx="7246">
                  <c:v>265</c:v>
                </c:pt>
                <c:pt idx="7247">
                  <c:v>265</c:v>
                </c:pt>
                <c:pt idx="7248">
                  <c:v>265</c:v>
                </c:pt>
                <c:pt idx="7249">
                  <c:v>265</c:v>
                </c:pt>
                <c:pt idx="7250">
                  <c:v>265</c:v>
                </c:pt>
                <c:pt idx="7251">
                  <c:v>265</c:v>
                </c:pt>
                <c:pt idx="7252">
                  <c:v>265</c:v>
                </c:pt>
                <c:pt idx="7253">
                  <c:v>265</c:v>
                </c:pt>
                <c:pt idx="7254">
                  <c:v>265</c:v>
                </c:pt>
                <c:pt idx="7255">
                  <c:v>265</c:v>
                </c:pt>
                <c:pt idx="7256">
                  <c:v>265</c:v>
                </c:pt>
                <c:pt idx="7257">
                  <c:v>265</c:v>
                </c:pt>
                <c:pt idx="7258">
                  <c:v>265</c:v>
                </c:pt>
                <c:pt idx="7259">
                  <c:v>265</c:v>
                </c:pt>
                <c:pt idx="7260">
                  <c:v>265</c:v>
                </c:pt>
                <c:pt idx="7261">
                  <c:v>265</c:v>
                </c:pt>
                <c:pt idx="7262">
                  <c:v>265</c:v>
                </c:pt>
                <c:pt idx="7263">
                  <c:v>265</c:v>
                </c:pt>
                <c:pt idx="7264">
                  <c:v>265</c:v>
                </c:pt>
                <c:pt idx="7265">
                  <c:v>265</c:v>
                </c:pt>
                <c:pt idx="7266">
                  <c:v>265</c:v>
                </c:pt>
                <c:pt idx="7267">
                  <c:v>265</c:v>
                </c:pt>
                <c:pt idx="7268">
                  <c:v>265</c:v>
                </c:pt>
                <c:pt idx="7269">
                  <c:v>265</c:v>
                </c:pt>
                <c:pt idx="7270">
                  <c:v>265</c:v>
                </c:pt>
                <c:pt idx="7271">
                  <c:v>265</c:v>
                </c:pt>
                <c:pt idx="7272">
                  <c:v>265</c:v>
                </c:pt>
                <c:pt idx="7273">
                  <c:v>265</c:v>
                </c:pt>
                <c:pt idx="7274">
                  <c:v>265</c:v>
                </c:pt>
                <c:pt idx="7275">
                  <c:v>265</c:v>
                </c:pt>
                <c:pt idx="7276">
                  <c:v>265</c:v>
                </c:pt>
                <c:pt idx="7277">
                  <c:v>265</c:v>
                </c:pt>
                <c:pt idx="7278">
                  <c:v>265</c:v>
                </c:pt>
                <c:pt idx="7279">
                  <c:v>265</c:v>
                </c:pt>
                <c:pt idx="7280">
                  <c:v>265</c:v>
                </c:pt>
                <c:pt idx="7281">
                  <c:v>265</c:v>
                </c:pt>
                <c:pt idx="7282">
                  <c:v>265</c:v>
                </c:pt>
                <c:pt idx="7283">
                  <c:v>265</c:v>
                </c:pt>
                <c:pt idx="7284">
                  <c:v>265</c:v>
                </c:pt>
                <c:pt idx="7285">
                  <c:v>265</c:v>
                </c:pt>
                <c:pt idx="7286">
                  <c:v>265</c:v>
                </c:pt>
                <c:pt idx="7287">
                  <c:v>265</c:v>
                </c:pt>
                <c:pt idx="7288">
                  <c:v>265</c:v>
                </c:pt>
                <c:pt idx="7289">
                  <c:v>265</c:v>
                </c:pt>
                <c:pt idx="7290">
                  <c:v>265</c:v>
                </c:pt>
                <c:pt idx="7291">
                  <c:v>265</c:v>
                </c:pt>
                <c:pt idx="7292">
                  <c:v>265</c:v>
                </c:pt>
                <c:pt idx="7293">
                  <c:v>265</c:v>
                </c:pt>
                <c:pt idx="7294">
                  <c:v>265</c:v>
                </c:pt>
                <c:pt idx="7295">
                  <c:v>265</c:v>
                </c:pt>
                <c:pt idx="7296">
                  <c:v>265</c:v>
                </c:pt>
                <c:pt idx="7297">
                  <c:v>265</c:v>
                </c:pt>
                <c:pt idx="7298">
                  <c:v>265</c:v>
                </c:pt>
                <c:pt idx="7299">
                  <c:v>265</c:v>
                </c:pt>
                <c:pt idx="7300">
                  <c:v>265</c:v>
                </c:pt>
                <c:pt idx="7301">
                  <c:v>265</c:v>
                </c:pt>
                <c:pt idx="7302">
                  <c:v>265</c:v>
                </c:pt>
                <c:pt idx="7303">
                  <c:v>265</c:v>
                </c:pt>
                <c:pt idx="7304">
                  <c:v>265</c:v>
                </c:pt>
                <c:pt idx="7305">
                  <c:v>265</c:v>
                </c:pt>
                <c:pt idx="7306">
                  <c:v>265</c:v>
                </c:pt>
                <c:pt idx="7307">
                  <c:v>265</c:v>
                </c:pt>
                <c:pt idx="7308">
                  <c:v>265</c:v>
                </c:pt>
                <c:pt idx="7309">
                  <c:v>265</c:v>
                </c:pt>
                <c:pt idx="7310">
                  <c:v>265</c:v>
                </c:pt>
                <c:pt idx="7311">
                  <c:v>265</c:v>
                </c:pt>
                <c:pt idx="7312">
                  <c:v>265</c:v>
                </c:pt>
                <c:pt idx="7313">
                  <c:v>265</c:v>
                </c:pt>
                <c:pt idx="7314">
                  <c:v>265</c:v>
                </c:pt>
                <c:pt idx="7315">
                  <c:v>265</c:v>
                </c:pt>
                <c:pt idx="7316">
                  <c:v>265</c:v>
                </c:pt>
                <c:pt idx="7317">
                  <c:v>265</c:v>
                </c:pt>
                <c:pt idx="7318">
                  <c:v>265</c:v>
                </c:pt>
                <c:pt idx="7319">
                  <c:v>265</c:v>
                </c:pt>
                <c:pt idx="7320">
                  <c:v>265</c:v>
                </c:pt>
                <c:pt idx="7321">
                  <c:v>265</c:v>
                </c:pt>
                <c:pt idx="7322">
                  <c:v>265</c:v>
                </c:pt>
                <c:pt idx="7323">
                  <c:v>265</c:v>
                </c:pt>
                <c:pt idx="7324">
                  <c:v>265</c:v>
                </c:pt>
                <c:pt idx="7325">
                  <c:v>265</c:v>
                </c:pt>
                <c:pt idx="7326">
                  <c:v>265</c:v>
                </c:pt>
                <c:pt idx="7327">
                  <c:v>265</c:v>
                </c:pt>
                <c:pt idx="7328">
                  <c:v>265</c:v>
                </c:pt>
                <c:pt idx="7329">
                  <c:v>265</c:v>
                </c:pt>
                <c:pt idx="7330">
                  <c:v>265</c:v>
                </c:pt>
                <c:pt idx="7331">
                  <c:v>265</c:v>
                </c:pt>
                <c:pt idx="7332">
                  <c:v>265</c:v>
                </c:pt>
                <c:pt idx="7333">
                  <c:v>265</c:v>
                </c:pt>
                <c:pt idx="7334">
                  <c:v>265</c:v>
                </c:pt>
                <c:pt idx="7335">
                  <c:v>265</c:v>
                </c:pt>
                <c:pt idx="7336">
                  <c:v>265</c:v>
                </c:pt>
                <c:pt idx="7337">
                  <c:v>265</c:v>
                </c:pt>
                <c:pt idx="7338">
                  <c:v>265</c:v>
                </c:pt>
                <c:pt idx="7339">
                  <c:v>265</c:v>
                </c:pt>
                <c:pt idx="7340">
                  <c:v>265</c:v>
                </c:pt>
                <c:pt idx="7341">
                  <c:v>265</c:v>
                </c:pt>
                <c:pt idx="7342">
                  <c:v>265</c:v>
                </c:pt>
                <c:pt idx="7343">
                  <c:v>265</c:v>
                </c:pt>
                <c:pt idx="7344">
                  <c:v>265</c:v>
                </c:pt>
                <c:pt idx="7345">
                  <c:v>265</c:v>
                </c:pt>
                <c:pt idx="7346">
                  <c:v>265</c:v>
                </c:pt>
                <c:pt idx="7347">
                  <c:v>265</c:v>
                </c:pt>
                <c:pt idx="7348">
                  <c:v>265</c:v>
                </c:pt>
                <c:pt idx="7349">
                  <c:v>265</c:v>
                </c:pt>
                <c:pt idx="7350">
                  <c:v>265</c:v>
                </c:pt>
                <c:pt idx="7351">
                  <c:v>265</c:v>
                </c:pt>
                <c:pt idx="7352">
                  <c:v>265</c:v>
                </c:pt>
                <c:pt idx="7353">
                  <c:v>265</c:v>
                </c:pt>
                <c:pt idx="7354">
                  <c:v>265</c:v>
                </c:pt>
                <c:pt idx="7355">
                  <c:v>265</c:v>
                </c:pt>
                <c:pt idx="7356">
                  <c:v>265</c:v>
                </c:pt>
                <c:pt idx="7357">
                  <c:v>265</c:v>
                </c:pt>
                <c:pt idx="7358">
                  <c:v>265</c:v>
                </c:pt>
                <c:pt idx="7359">
                  <c:v>265</c:v>
                </c:pt>
                <c:pt idx="7360">
                  <c:v>265</c:v>
                </c:pt>
                <c:pt idx="7361">
                  <c:v>265</c:v>
                </c:pt>
                <c:pt idx="7362">
                  <c:v>265</c:v>
                </c:pt>
                <c:pt idx="7363">
                  <c:v>265</c:v>
                </c:pt>
                <c:pt idx="7364">
                  <c:v>265</c:v>
                </c:pt>
                <c:pt idx="7365">
                  <c:v>265</c:v>
                </c:pt>
                <c:pt idx="7366">
                  <c:v>265</c:v>
                </c:pt>
                <c:pt idx="7367">
                  <c:v>265</c:v>
                </c:pt>
                <c:pt idx="7368">
                  <c:v>265</c:v>
                </c:pt>
                <c:pt idx="7369">
                  <c:v>265</c:v>
                </c:pt>
                <c:pt idx="7370">
                  <c:v>265</c:v>
                </c:pt>
                <c:pt idx="7371">
                  <c:v>265</c:v>
                </c:pt>
                <c:pt idx="7372">
                  <c:v>265</c:v>
                </c:pt>
                <c:pt idx="7373">
                  <c:v>265</c:v>
                </c:pt>
                <c:pt idx="7374">
                  <c:v>265</c:v>
                </c:pt>
                <c:pt idx="7375">
                  <c:v>265</c:v>
                </c:pt>
                <c:pt idx="7376">
                  <c:v>265</c:v>
                </c:pt>
                <c:pt idx="7377">
                  <c:v>265</c:v>
                </c:pt>
                <c:pt idx="7378">
                  <c:v>265</c:v>
                </c:pt>
                <c:pt idx="7379">
                  <c:v>265</c:v>
                </c:pt>
                <c:pt idx="7380">
                  <c:v>265</c:v>
                </c:pt>
                <c:pt idx="7381">
                  <c:v>265</c:v>
                </c:pt>
                <c:pt idx="7382">
                  <c:v>265</c:v>
                </c:pt>
                <c:pt idx="7383">
                  <c:v>265</c:v>
                </c:pt>
                <c:pt idx="7384">
                  <c:v>265</c:v>
                </c:pt>
                <c:pt idx="7385">
                  <c:v>265</c:v>
                </c:pt>
                <c:pt idx="7386">
                  <c:v>265</c:v>
                </c:pt>
                <c:pt idx="7387">
                  <c:v>265</c:v>
                </c:pt>
                <c:pt idx="7388">
                  <c:v>265</c:v>
                </c:pt>
                <c:pt idx="7389">
                  <c:v>265</c:v>
                </c:pt>
                <c:pt idx="7390">
                  <c:v>265</c:v>
                </c:pt>
                <c:pt idx="7391">
                  <c:v>265</c:v>
                </c:pt>
                <c:pt idx="7392">
                  <c:v>265</c:v>
                </c:pt>
                <c:pt idx="7393">
                  <c:v>265</c:v>
                </c:pt>
                <c:pt idx="7394">
                  <c:v>265</c:v>
                </c:pt>
                <c:pt idx="7395">
                  <c:v>265</c:v>
                </c:pt>
                <c:pt idx="7396">
                  <c:v>265</c:v>
                </c:pt>
                <c:pt idx="7397">
                  <c:v>265</c:v>
                </c:pt>
                <c:pt idx="7398">
                  <c:v>265</c:v>
                </c:pt>
                <c:pt idx="7399">
                  <c:v>265</c:v>
                </c:pt>
                <c:pt idx="7400">
                  <c:v>265</c:v>
                </c:pt>
                <c:pt idx="7401">
                  <c:v>265</c:v>
                </c:pt>
                <c:pt idx="7402">
                  <c:v>265</c:v>
                </c:pt>
                <c:pt idx="7403">
                  <c:v>265</c:v>
                </c:pt>
                <c:pt idx="7404">
                  <c:v>265</c:v>
                </c:pt>
                <c:pt idx="7405">
                  <c:v>265</c:v>
                </c:pt>
                <c:pt idx="7406">
                  <c:v>265</c:v>
                </c:pt>
                <c:pt idx="7407">
                  <c:v>265</c:v>
                </c:pt>
                <c:pt idx="7408">
                  <c:v>265</c:v>
                </c:pt>
                <c:pt idx="7409">
                  <c:v>265</c:v>
                </c:pt>
                <c:pt idx="7410">
                  <c:v>265</c:v>
                </c:pt>
                <c:pt idx="7411">
                  <c:v>265</c:v>
                </c:pt>
                <c:pt idx="7412">
                  <c:v>265</c:v>
                </c:pt>
                <c:pt idx="7413">
                  <c:v>265</c:v>
                </c:pt>
                <c:pt idx="7414">
                  <c:v>265</c:v>
                </c:pt>
                <c:pt idx="7415">
                  <c:v>265</c:v>
                </c:pt>
                <c:pt idx="7416">
                  <c:v>265</c:v>
                </c:pt>
                <c:pt idx="7417">
                  <c:v>265</c:v>
                </c:pt>
                <c:pt idx="7418">
                  <c:v>265</c:v>
                </c:pt>
                <c:pt idx="7419">
                  <c:v>265</c:v>
                </c:pt>
                <c:pt idx="7420">
                  <c:v>265</c:v>
                </c:pt>
                <c:pt idx="7421">
                  <c:v>265</c:v>
                </c:pt>
                <c:pt idx="7422">
                  <c:v>265</c:v>
                </c:pt>
                <c:pt idx="7423">
                  <c:v>265</c:v>
                </c:pt>
                <c:pt idx="7424">
                  <c:v>265</c:v>
                </c:pt>
                <c:pt idx="7425">
                  <c:v>265</c:v>
                </c:pt>
                <c:pt idx="7426">
                  <c:v>265</c:v>
                </c:pt>
                <c:pt idx="7427">
                  <c:v>265</c:v>
                </c:pt>
                <c:pt idx="7428">
                  <c:v>265</c:v>
                </c:pt>
                <c:pt idx="7429">
                  <c:v>265</c:v>
                </c:pt>
                <c:pt idx="7430">
                  <c:v>265</c:v>
                </c:pt>
                <c:pt idx="7431">
                  <c:v>265</c:v>
                </c:pt>
                <c:pt idx="7432">
                  <c:v>265</c:v>
                </c:pt>
                <c:pt idx="7433">
                  <c:v>265</c:v>
                </c:pt>
                <c:pt idx="7434">
                  <c:v>265</c:v>
                </c:pt>
                <c:pt idx="7435">
                  <c:v>265</c:v>
                </c:pt>
                <c:pt idx="7436">
                  <c:v>265</c:v>
                </c:pt>
                <c:pt idx="7437">
                  <c:v>265</c:v>
                </c:pt>
                <c:pt idx="7438">
                  <c:v>265</c:v>
                </c:pt>
                <c:pt idx="7439">
                  <c:v>265</c:v>
                </c:pt>
                <c:pt idx="7440">
                  <c:v>265</c:v>
                </c:pt>
                <c:pt idx="7441">
                  <c:v>265</c:v>
                </c:pt>
                <c:pt idx="7442">
                  <c:v>265</c:v>
                </c:pt>
                <c:pt idx="7443">
                  <c:v>265</c:v>
                </c:pt>
                <c:pt idx="7444">
                  <c:v>265</c:v>
                </c:pt>
                <c:pt idx="7445">
                  <c:v>265</c:v>
                </c:pt>
                <c:pt idx="7446">
                  <c:v>265</c:v>
                </c:pt>
                <c:pt idx="7447">
                  <c:v>265</c:v>
                </c:pt>
                <c:pt idx="7448">
                  <c:v>265</c:v>
                </c:pt>
                <c:pt idx="7449">
                  <c:v>265</c:v>
                </c:pt>
                <c:pt idx="7450">
                  <c:v>265</c:v>
                </c:pt>
                <c:pt idx="7451">
                  <c:v>265</c:v>
                </c:pt>
                <c:pt idx="7452">
                  <c:v>265</c:v>
                </c:pt>
                <c:pt idx="7453">
                  <c:v>265</c:v>
                </c:pt>
                <c:pt idx="7454">
                  <c:v>265</c:v>
                </c:pt>
                <c:pt idx="7455">
                  <c:v>265</c:v>
                </c:pt>
                <c:pt idx="7456">
                  <c:v>265</c:v>
                </c:pt>
                <c:pt idx="7457">
                  <c:v>265</c:v>
                </c:pt>
                <c:pt idx="7458">
                  <c:v>265</c:v>
                </c:pt>
                <c:pt idx="7459">
                  <c:v>265</c:v>
                </c:pt>
                <c:pt idx="7460">
                  <c:v>265</c:v>
                </c:pt>
                <c:pt idx="7461">
                  <c:v>265</c:v>
                </c:pt>
                <c:pt idx="7462">
                  <c:v>265</c:v>
                </c:pt>
                <c:pt idx="7463">
                  <c:v>265</c:v>
                </c:pt>
                <c:pt idx="7464">
                  <c:v>265</c:v>
                </c:pt>
                <c:pt idx="7465">
                  <c:v>265</c:v>
                </c:pt>
                <c:pt idx="7466">
                  <c:v>265</c:v>
                </c:pt>
                <c:pt idx="7467">
                  <c:v>265</c:v>
                </c:pt>
                <c:pt idx="7468">
                  <c:v>265</c:v>
                </c:pt>
                <c:pt idx="7469">
                  <c:v>265</c:v>
                </c:pt>
                <c:pt idx="7470">
                  <c:v>265</c:v>
                </c:pt>
                <c:pt idx="7471">
                  <c:v>265</c:v>
                </c:pt>
                <c:pt idx="7472">
                  <c:v>265</c:v>
                </c:pt>
                <c:pt idx="7473">
                  <c:v>265</c:v>
                </c:pt>
                <c:pt idx="7474">
                  <c:v>265</c:v>
                </c:pt>
                <c:pt idx="7475">
                  <c:v>265</c:v>
                </c:pt>
                <c:pt idx="7476">
                  <c:v>265</c:v>
                </c:pt>
                <c:pt idx="7477">
                  <c:v>265</c:v>
                </c:pt>
                <c:pt idx="7478">
                  <c:v>265</c:v>
                </c:pt>
                <c:pt idx="7479">
                  <c:v>265</c:v>
                </c:pt>
                <c:pt idx="7480">
                  <c:v>265</c:v>
                </c:pt>
                <c:pt idx="7481">
                  <c:v>265</c:v>
                </c:pt>
                <c:pt idx="7482">
                  <c:v>265</c:v>
                </c:pt>
                <c:pt idx="7483">
                  <c:v>265</c:v>
                </c:pt>
                <c:pt idx="7484">
                  <c:v>265</c:v>
                </c:pt>
                <c:pt idx="7485">
                  <c:v>265</c:v>
                </c:pt>
                <c:pt idx="7486">
                  <c:v>265</c:v>
                </c:pt>
                <c:pt idx="7487">
                  <c:v>265</c:v>
                </c:pt>
                <c:pt idx="7488">
                  <c:v>265</c:v>
                </c:pt>
                <c:pt idx="7489">
                  <c:v>265</c:v>
                </c:pt>
                <c:pt idx="7490">
                  <c:v>265</c:v>
                </c:pt>
                <c:pt idx="7491">
                  <c:v>265</c:v>
                </c:pt>
                <c:pt idx="7492">
                  <c:v>265</c:v>
                </c:pt>
                <c:pt idx="7493">
                  <c:v>265</c:v>
                </c:pt>
                <c:pt idx="7494">
                  <c:v>265</c:v>
                </c:pt>
                <c:pt idx="7495">
                  <c:v>265</c:v>
                </c:pt>
                <c:pt idx="7496">
                  <c:v>265</c:v>
                </c:pt>
                <c:pt idx="7497">
                  <c:v>265</c:v>
                </c:pt>
                <c:pt idx="7498">
                  <c:v>265</c:v>
                </c:pt>
                <c:pt idx="7499">
                  <c:v>265</c:v>
                </c:pt>
                <c:pt idx="7500">
                  <c:v>265</c:v>
                </c:pt>
                <c:pt idx="7501">
                  <c:v>265</c:v>
                </c:pt>
                <c:pt idx="7502">
                  <c:v>265</c:v>
                </c:pt>
                <c:pt idx="7503">
                  <c:v>265</c:v>
                </c:pt>
                <c:pt idx="7504">
                  <c:v>265</c:v>
                </c:pt>
                <c:pt idx="7505">
                  <c:v>265</c:v>
                </c:pt>
                <c:pt idx="7506">
                  <c:v>265</c:v>
                </c:pt>
                <c:pt idx="7507">
                  <c:v>265</c:v>
                </c:pt>
                <c:pt idx="7508">
                  <c:v>265</c:v>
                </c:pt>
                <c:pt idx="7509">
                  <c:v>265</c:v>
                </c:pt>
                <c:pt idx="7510">
                  <c:v>265</c:v>
                </c:pt>
                <c:pt idx="7511">
                  <c:v>265</c:v>
                </c:pt>
                <c:pt idx="7512">
                  <c:v>265</c:v>
                </c:pt>
                <c:pt idx="7513">
                  <c:v>265</c:v>
                </c:pt>
                <c:pt idx="7514">
                  <c:v>265</c:v>
                </c:pt>
                <c:pt idx="7515">
                  <c:v>265</c:v>
                </c:pt>
                <c:pt idx="7516">
                  <c:v>265</c:v>
                </c:pt>
                <c:pt idx="7517">
                  <c:v>265</c:v>
                </c:pt>
                <c:pt idx="7518">
                  <c:v>265</c:v>
                </c:pt>
                <c:pt idx="7519">
                  <c:v>265</c:v>
                </c:pt>
                <c:pt idx="7520">
                  <c:v>265</c:v>
                </c:pt>
                <c:pt idx="7521">
                  <c:v>265</c:v>
                </c:pt>
                <c:pt idx="7522">
                  <c:v>265</c:v>
                </c:pt>
                <c:pt idx="7523">
                  <c:v>265</c:v>
                </c:pt>
                <c:pt idx="7524">
                  <c:v>265</c:v>
                </c:pt>
                <c:pt idx="7525">
                  <c:v>265</c:v>
                </c:pt>
                <c:pt idx="7526">
                  <c:v>265</c:v>
                </c:pt>
                <c:pt idx="7527">
                  <c:v>265</c:v>
                </c:pt>
                <c:pt idx="7528">
                  <c:v>265</c:v>
                </c:pt>
                <c:pt idx="7529">
                  <c:v>265</c:v>
                </c:pt>
                <c:pt idx="7530">
                  <c:v>265</c:v>
                </c:pt>
                <c:pt idx="7531">
                  <c:v>265</c:v>
                </c:pt>
                <c:pt idx="7532">
                  <c:v>265</c:v>
                </c:pt>
                <c:pt idx="7533">
                  <c:v>265</c:v>
                </c:pt>
                <c:pt idx="7534">
                  <c:v>265</c:v>
                </c:pt>
                <c:pt idx="7535">
                  <c:v>265</c:v>
                </c:pt>
                <c:pt idx="7536">
                  <c:v>265</c:v>
                </c:pt>
                <c:pt idx="7537">
                  <c:v>265</c:v>
                </c:pt>
                <c:pt idx="7538">
                  <c:v>265</c:v>
                </c:pt>
                <c:pt idx="7539">
                  <c:v>265</c:v>
                </c:pt>
                <c:pt idx="7540">
                  <c:v>265</c:v>
                </c:pt>
                <c:pt idx="7541">
                  <c:v>265</c:v>
                </c:pt>
                <c:pt idx="7542">
                  <c:v>265</c:v>
                </c:pt>
                <c:pt idx="7543">
                  <c:v>265</c:v>
                </c:pt>
                <c:pt idx="7544">
                  <c:v>265</c:v>
                </c:pt>
                <c:pt idx="7545">
                  <c:v>265</c:v>
                </c:pt>
                <c:pt idx="7546">
                  <c:v>265</c:v>
                </c:pt>
                <c:pt idx="7547">
                  <c:v>265</c:v>
                </c:pt>
                <c:pt idx="7548">
                  <c:v>265</c:v>
                </c:pt>
                <c:pt idx="7549">
                  <c:v>265</c:v>
                </c:pt>
                <c:pt idx="7550">
                  <c:v>265</c:v>
                </c:pt>
                <c:pt idx="7551">
                  <c:v>265</c:v>
                </c:pt>
                <c:pt idx="7552">
                  <c:v>265</c:v>
                </c:pt>
                <c:pt idx="7553">
                  <c:v>265</c:v>
                </c:pt>
                <c:pt idx="7554">
                  <c:v>265</c:v>
                </c:pt>
                <c:pt idx="7555">
                  <c:v>265</c:v>
                </c:pt>
                <c:pt idx="7556">
                  <c:v>265</c:v>
                </c:pt>
                <c:pt idx="7557">
                  <c:v>265</c:v>
                </c:pt>
                <c:pt idx="7558">
                  <c:v>265</c:v>
                </c:pt>
                <c:pt idx="7559">
                  <c:v>265</c:v>
                </c:pt>
                <c:pt idx="7560">
                  <c:v>265</c:v>
                </c:pt>
                <c:pt idx="7561">
                  <c:v>265</c:v>
                </c:pt>
                <c:pt idx="7562">
                  <c:v>265</c:v>
                </c:pt>
                <c:pt idx="7563">
                  <c:v>265</c:v>
                </c:pt>
                <c:pt idx="7564">
                  <c:v>265</c:v>
                </c:pt>
                <c:pt idx="7565">
                  <c:v>265</c:v>
                </c:pt>
                <c:pt idx="7566">
                  <c:v>265</c:v>
                </c:pt>
                <c:pt idx="7567">
                  <c:v>265</c:v>
                </c:pt>
                <c:pt idx="7568">
                  <c:v>265</c:v>
                </c:pt>
                <c:pt idx="7569">
                  <c:v>265</c:v>
                </c:pt>
                <c:pt idx="7570">
                  <c:v>265</c:v>
                </c:pt>
                <c:pt idx="7571">
                  <c:v>265</c:v>
                </c:pt>
                <c:pt idx="7572">
                  <c:v>265</c:v>
                </c:pt>
                <c:pt idx="7573">
                  <c:v>265</c:v>
                </c:pt>
                <c:pt idx="7574">
                  <c:v>265</c:v>
                </c:pt>
                <c:pt idx="7575">
                  <c:v>265</c:v>
                </c:pt>
                <c:pt idx="7576">
                  <c:v>265</c:v>
                </c:pt>
                <c:pt idx="7577">
                  <c:v>265</c:v>
                </c:pt>
                <c:pt idx="7578">
                  <c:v>265</c:v>
                </c:pt>
                <c:pt idx="7579">
                  <c:v>265</c:v>
                </c:pt>
                <c:pt idx="7580">
                  <c:v>265</c:v>
                </c:pt>
                <c:pt idx="7581">
                  <c:v>265</c:v>
                </c:pt>
                <c:pt idx="7582">
                  <c:v>265</c:v>
                </c:pt>
                <c:pt idx="7583">
                  <c:v>265</c:v>
                </c:pt>
                <c:pt idx="7584">
                  <c:v>265</c:v>
                </c:pt>
                <c:pt idx="7585">
                  <c:v>265</c:v>
                </c:pt>
                <c:pt idx="7586">
                  <c:v>265</c:v>
                </c:pt>
                <c:pt idx="7587">
                  <c:v>265</c:v>
                </c:pt>
                <c:pt idx="7588">
                  <c:v>265</c:v>
                </c:pt>
                <c:pt idx="7589">
                  <c:v>265</c:v>
                </c:pt>
                <c:pt idx="7590">
                  <c:v>265</c:v>
                </c:pt>
                <c:pt idx="7591">
                  <c:v>265</c:v>
                </c:pt>
                <c:pt idx="7592">
                  <c:v>265</c:v>
                </c:pt>
                <c:pt idx="7593">
                  <c:v>265</c:v>
                </c:pt>
                <c:pt idx="7594">
                  <c:v>265</c:v>
                </c:pt>
                <c:pt idx="7595">
                  <c:v>265</c:v>
                </c:pt>
                <c:pt idx="7596">
                  <c:v>265</c:v>
                </c:pt>
                <c:pt idx="7597">
                  <c:v>265</c:v>
                </c:pt>
                <c:pt idx="7598">
                  <c:v>265</c:v>
                </c:pt>
                <c:pt idx="7599">
                  <c:v>265</c:v>
                </c:pt>
                <c:pt idx="7600">
                  <c:v>265</c:v>
                </c:pt>
                <c:pt idx="7601">
                  <c:v>265</c:v>
                </c:pt>
                <c:pt idx="7602">
                  <c:v>265</c:v>
                </c:pt>
                <c:pt idx="7603">
                  <c:v>265</c:v>
                </c:pt>
                <c:pt idx="7604">
                  <c:v>265</c:v>
                </c:pt>
                <c:pt idx="7605">
                  <c:v>265</c:v>
                </c:pt>
                <c:pt idx="7606">
                  <c:v>265</c:v>
                </c:pt>
                <c:pt idx="7607">
                  <c:v>265</c:v>
                </c:pt>
                <c:pt idx="7608">
                  <c:v>265</c:v>
                </c:pt>
                <c:pt idx="7609">
                  <c:v>265</c:v>
                </c:pt>
                <c:pt idx="7610">
                  <c:v>265</c:v>
                </c:pt>
                <c:pt idx="7611">
                  <c:v>265</c:v>
                </c:pt>
                <c:pt idx="7612">
                  <c:v>265</c:v>
                </c:pt>
                <c:pt idx="7613">
                  <c:v>265</c:v>
                </c:pt>
                <c:pt idx="7614">
                  <c:v>265</c:v>
                </c:pt>
                <c:pt idx="7615">
                  <c:v>265</c:v>
                </c:pt>
                <c:pt idx="7616">
                  <c:v>265</c:v>
                </c:pt>
                <c:pt idx="7617">
                  <c:v>265</c:v>
                </c:pt>
                <c:pt idx="7618">
                  <c:v>265</c:v>
                </c:pt>
                <c:pt idx="7619">
                  <c:v>265</c:v>
                </c:pt>
                <c:pt idx="7620">
                  <c:v>265</c:v>
                </c:pt>
                <c:pt idx="7621">
                  <c:v>265</c:v>
                </c:pt>
                <c:pt idx="7622">
                  <c:v>265</c:v>
                </c:pt>
                <c:pt idx="7623">
                  <c:v>265</c:v>
                </c:pt>
                <c:pt idx="7624">
                  <c:v>265</c:v>
                </c:pt>
                <c:pt idx="7625">
                  <c:v>265</c:v>
                </c:pt>
                <c:pt idx="7626">
                  <c:v>265</c:v>
                </c:pt>
                <c:pt idx="7627">
                  <c:v>265</c:v>
                </c:pt>
                <c:pt idx="7628">
                  <c:v>265</c:v>
                </c:pt>
                <c:pt idx="7629">
                  <c:v>265</c:v>
                </c:pt>
                <c:pt idx="7630">
                  <c:v>265</c:v>
                </c:pt>
                <c:pt idx="7631">
                  <c:v>265</c:v>
                </c:pt>
                <c:pt idx="7632">
                  <c:v>265</c:v>
                </c:pt>
                <c:pt idx="7633">
                  <c:v>265</c:v>
                </c:pt>
                <c:pt idx="7634">
                  <c:v>265</c:v>
                </c:pt>
                <c:pt idx="7635">
                  <c:v>265</c:v>
                </c:pt>
                <c:pt idx="7636">
                  <c:v>265</c:v>
                </c:pt>
                <c:pt idx="7637">
                  <c:v>265</c:v>
                </c:pt>
                <c:pt idx="7638">
                  <c:v>265</c:v>
                </c:pt>
                <c:pt idx="7639">
                  <c:v>265</c:v>
                </c:pt>
                <c:pt idx="7640">
                  <c:v>265</c:v>
                </c:pt>
                <c:pt idx="7641">
                  <c:v>265</c:v>
                </c:pt>
                <c:pt idx="7642">
                  <c:v>265</c:v>
                </c:pt>
                <c:pt idx="7643">
                  <c:v>265</c:v>
                </c:pt>
                <c:pt idx="7644">
                  <c:v>265</c:v>
                </c:pt>
                <c:pt idx="7645">
                  <c:v>265</c:v>
                </c:pt>
                <c:pt idx="7646">
                  <c:v>265</c:v>
                </c:pt>
                <c:pt idx="7647">
                  <c:v>265</c:v>
                </c:pt>
                <c:pt idx="7648">
                  <c:v>265</c:v>
                </c:pt>
                <c:pt idx="7649">
                  <c:v>265</c:v>
                </c:pt>
                <c:pt idx="7650">
                  <c:v>265</c:v>
                </c:pt>
                <c:pt idx="7651">
                  <c:v>265</c:v>
                </c:pt>
                <c:pt idx="7652">
                  <c:v>265</c:v>
                </c:pt>
                <c:pt idx="7653">
                  <c:v>265</c:v>
                </c:pt>
                <c:pt idx="7654">
                  <c:v>265</c:v>
                </c:pt>
                <c:pt idx="7655">
                  <c:v>265</c:v>
                </c:pt>
                <c:pt idx="7656">
                  <c:v>265</c:v>
                </c:pt>
                <c:pt idx="7657">
                  <c:v>265</c:v>
                </c:pt>
                <c:pt idx="7658">
                  <c:v>265</c:v>
                </c:pt>
                <c:pt idx="7659">
                  <c:v>265</c:v>
                </c:pt>
                <c:pt idx="7660">
                  <c:v>265</c:v>
                </c:pt>
                <c:pt idx="7661">
                  <c:v>265</c:v>
                </c:pt>
                <c:pt idx="7662">
                  <c:v>265</c:v>
                </c:pt>
                <c:pt idx="7663">
                  <c:v>265</c:v>
                </c:pt>
                <c:pt idx="7664">
                  <c:v>265</c:v>
                </c:pt>
                <c:pt idx="7665">
                  <c:v>265</c:v>
                </c:pt>
                <c:pt idx="7666">
                  <c:v>265</c:v>
                </c:pt>
                <c:pt idx="7667">
                  <c:v>265</c:v>
                </c:pt>
                <c:pt idx="7668">
                  <c:v>265</c:v>
                </c:pt>
                <c:pt idx="7669">
                  <c:v>265</c:v>
                </c:pt>
                <c:pt idx="7670">
                  <c:v>265</c:v>
                </c:pt>
                <c:pt idx="7671">
                  <c:v>265</c:v>
                </c:pt>
                <c:pt idx="7672">
                  <c:v>265</c:v>
                </c:pt>
                <c:pt idx="7673">
                  <c:v>265</c:v>
                </c:pt>
                <c:pt idx="7674">
                  <c:v>265</c:v>
                </c:pt>
                <c:pt idx="7675">
                  <c:v>265</c:v>
                </c:pt>
                <c:pt idx="7676">
                  <c:v>265</c:v>
                </c:pt>
                <c:pt idx="7677">
                  <c:v>265</c:v>
                </c:pt>
                <c:pt idx="7678">
                  <c:v>265</c:v>
                </c:pt>
                <c:pt idx="7679">
                  <c:v>265</c:v>
                </c:pt>
                <c:pt idx="7680">
                  <c:v>265</c:v>
                </c:pt>
                <c:pt idx="7681">
                  <c:v>265</c:v>
                </c:pt>
                <c:pt idx="7682">
                  <c:v>265</c:v>
                </c:pt>
                <c:pt idx="7683">
                  <c:v>265</c:v>
                </c:pt>
                <c:pt idx="7684">
                  <c:v>265</c:v>
                </c:pt>
                <c:pt idx="7685">
                  <c:v>265</c:v>
                </c:pt>
                <c:pt idx="7686">
                  <c:v>265</c:v>
                </c:pt>
                <c:pt idx="7687">
                  <c:v>265</c:v>
                </c:pt>
                <c:pt idx="7688">
                  <c:v>265</c:v>
                </c:pt>
                <c:pt idx="7689">
                  <c:v>265</c:v>
                </c:pt>
                <c:pt idx="7690">
                  <c:v>265</c:v>
                </c:pt>
                <c:pt idx="7691">
                  <c:v>265</c:v>
                </c:pt>
                <c:pt idx="7692">
                  <c:v>265</c:v>
                </c:pt>
                <c:pt idx="7693">
                  <c:v>265</c:v>
                </c:pt>
                <c:pt idx="7694">
                  <c:v>265</c:v>
                </c:pt>
                <c:pt idx="7695">
                  <c:v>265</c:v>
                </c:pt>
                <c:pt idx="7696">
                  <c:v>265</c:v>
                </c:pt>
                <c:pt idx="7697">
                  <c:v>265</c:v>
                </c:pt>
                <c:pt idx="7698">
                  <c:v>265</c:v>
                </c:pt>
                <c:pt idx="7699">
                  <c:v>265</c:v>
                </c:pt>
                <c:pt idx="7700">
                  <c:v>265</c:v>
                </c:pt>
                <c:pt idx="7701">
                  <c:v>265</c:v>
                </c:pt>
                <c:pt idx="7702">
                  <c:v>265</c:v>
                </c:pt>
                <c:pt idx="7703">
                  <c:v>265</c:v>
                </c:pt>
                <c:pt idx="7704">
                  <c:v>265</c:v>
                </c:pt>
                <c:pt idx="7705">
                  <c:v>265</c:v>
                </c:pt>
                <c:pt idx="7706">
                  <c:v>265</c:v>
                </c:pt>
                <c:pt idx="7707">
                  <c:v>265</c:v>
                </c:pt>
                <c:pt idx="7708">
                  <c:v>265</c:v>
                </c:pt>
                <c:pt idx="7709">
                  <c:v>265</c:v>
                </c:pt>
                <c:pt idx="7710">
                  <c:v>265</c:v>
                </c:pt>
                <c:pt idx="7711">
                  <c:v>265</c:v>
                </c:pt>
                <c:pt idx="7712">
                  <c:v>265</c:v>
                </c:pt>
                <c:pt idx="7713">
                  <c:v>265</c:v>
                </c:pt>
                <c:pt idx="7714">
                  <c:v>265</c:v>
                </c:pt>
                <c:pt idx="7715">
                  <c:v>265</c:v>
                </c:pt>
                <c:pt idx="7716">
                  <c:v>265</c:v>
                </c:pt>
                <c:pt idx="7717">
                  <c:v>265</c:v>
                </c:pt>
                <c:pt idx="7718">
                  <c:v>265</c:v>
                </c:pt>
                <c:pt idx="7719">
                  <c:v>265</c:v>
                </c:pt>
                <c:pt idx="7720">
                  <c:v>265</c:v>
                </c:pt>
                <c:pt idx="7721">
                  <c:v>265</c:v>
                </c:pt>
                <c:pt idx="7722">
                  <c:v>265</c:v>
                </c:pt>
                <c:pt idx="7723">
                  <c:v>265</c:v>
                </c:pt>
                <c:pt idx="7724">
                  <c:v>265</c:v>
                </c:pt>
                <c:pt idx="7725">
                  <c:v>265</c:v>
                </c:pt>
                <c:pt idx="7726">
                  <c:v>265</c:v>
                </c:pt>
                <c:pt idx="7727">
                  <c:v>265</c:v>
                </c:pt>
                <c:pt idx="7728">
                  <c:v>265</c:v>
                </c:pt>
                <c:pt idx="7729">
                  <c:v>265</c:v>
                </c:pt>
                <c:pt idx="7730">
                  <c:v>265</c:v>
                </c:pt>
                <c:pt idx="7731">
                  <c:v>265</c:v>
                </c:pt>
                <c:pt idx="7732">
                  <c:v>265</c:v>
                </c:pt>
                <c:pt idx="7733">
                  <c:v>265</c:v>
                </c:pt>
                <c:pt idx="7734">
                  <c:v>265</c:v>
                </c:pt>
                <c:pt idx="7735">
                  <c:v>265</c:v>
                </c:pt>
                <c:pt idx="7736">
                  <c:v>265</c:v>
                </c:pt>
                <c:pt idx="7737">
                  <c:v>265</c:v>
                </c:pt>
                <c:pt idx="7738">
                  <c:v>265</c:v>
                </c:pt>
                <c:pt idx="7739">
                  <c:v>265</c:v>
                </c:pt>
                <c:pt idx="7740">
                  <c:v>265</c:v>
                </c:pt>
                <c:pt idx="7741">
                  <c:v>265</c:v>
                </c:pt>
                <c:pt idx="7742">
                  <c:v>265</c:v>
                </c:pt>
                <c:pt idx="7743">
                  <c:v>265</c:v>
                </c:pt>
                <c:pt idx="7744">
                  <c:v>265</c:v>
                </c:pt>
                <c:pt idx="7745">
                  <c:v>265</c:v>
                </c:pt>
                <c:pt idx="7746">
                  <c:v>265</c:v>
                </c:pt>
                <c:pt idx="7747">
                  <c:v>265</c:v>
                </c:pt>
                <c:pt idx="7748">
                  <c:v>265</c:v>
                </c:pt>
                <c:pt idx="7749">
                  <c:v>265</c:v>
                </c:pt>
                <c:pt idx="7750">
                  <c:v>265</c:v>
                </c:pt>
                <c:pt idx="7751">
                  <c:v>265</c:v>
                </c:pt>
                <c:pt idx="7752">
                  <c:v>265</c:v>
                </c:pt>
                <c:pt idx="7753">
                  <c:v>265</c:v>
                </c:pt>
                <c:pt idx="7754">
                  <c:v>265</c:v>
                </c:pt>
                <c:pt idx="7755">
                  <c:v>265</c:v>
                </c:pt>
                <c:pt idx="7756">
                  <c:v>265</c:v>
                </c:pt>
                <c:pt idx="7757">
                  <c:v>265</c:v>
                </c:pt>
                <c:pt idx="7758">
                  <c:v>265</c:v>
                </c:pt>
                <c:pt idx="7759">
                  <c:v>265</c:v>
                </c:pt>
                <c:pt idx="7760">
                  <c:v>265</c:v>
                </c:pt>
                <c:pt idx="7761">
                  <c:v>265</c:v>
                </c:pt>
                <c:pt idx="7762">
                  <c:v>265</c:v>
                </c:pt>
                <c:pt idx="7763">
                  <c:v>265</c:v>
                </c:pt>
                <c:pt idx="7764">
                  <c:v>265</c:v>
                </c:pt>
                <c:pt idx="7765">
                  <c:v>265</c:v>
                </c:pt>
                <c:pt idx="7766">
                  <c:v>265</c:v>
                </c:pt>
                <c:pt idx="7767">
                  <c:v>265</c:v>
                </c:pt>
                <c:pt idx="7768">
                  <c:v>265</c:v>
                </c:pt>
                <c:pt idx="7769">
                  <c:v>265</c:v>
                </c:pt>
                <c:pt idx="7770">
                  <c:v>265</c:v>
                </c:pt>
                <c:pt idx="7771">
                  <c:v>265</c:v>
                </c:pt>
                <c:pt idx="7772">
                  <c:v>265</c:v>
                </c:pt>
                <c:pt idx="7773">
                  <c:v>265</c:v>
                </c:pt>
                <c:pt idx="7774">
                  <c:v>265</c:v>
                </c:pt>
                <c:pt idx="7775">
                  <c:v>265</c:v>
                </c:pt>
                <c:pt idx="7776">
                  <c:v>265</c:v>
                </c:pt>
                <c:pt idx="7777">
                  <c:v>265</c:v>
                </c:pt>
                <c:pt idx="7778">
                  <c:v>265</c:v>
                </c:pt>
                <c:pt idx="7779">
                  <c:v>265</c:v>
                </c:pt>
                <c:pt idx="7780">
                  <c:v>265</c:v>
                </c:pt>
                <c:pt idx="7781">
                  <c:v>265</c:v>
                </c:pt>
                <c:pt idx="7782">
                  <c:v>265</c:v>
                </c:pt>
                <c:pt idx="7783">
                  <c:v>265</c:v>
                </c:pt>
                <c:pt idx="7784">
                  <c:v>265</c:v>
                </c:pt>
                <c:pt idx="7785">
                  <c:v>265</c:v>
                </c:pt>
                <c:pt idx="7786">
                  <c:v>265</c:v>
                </c:pt>
                <c:pt idx="7787">
                  <c:v>265</c:v>
                </c:pt>
                <c:pt idx="7788">
                  <c:v>265</c:v>
                </c:pt>
                <c:pt idx="7789">
                  <c:v>265</c:v>
                </c:pt>
                <c:pt idx="7790">
                  <c:v>265</c:v>
                </c:pt>
                <c:pt idx="7791">
                  <c:v>265</c:v>
                </c:pt>
                <c:pt idx="7792">
                  <c:v>265</c:v>
                </c:pt>
                <c:pt idx="7793">
                  <c:v>265</c:v>
                </c:pt>
                <c:pt idx="7794">
                  <c:v>265</c:v>
                </c:pt>
                <c:pt idx="7795">
                  <c:v>265</c:v>
                </c:pt>
                <c:pt idx="7796">
                  <c:v>265</c:v>
                </c:pt>
                <c:pt idx="7797">
                  <c:v>265</c:v>
                </c:pt>
                <c:pt idx="7798">
                  <c:v>265</c:v>
                </c:pt>
                <c:pt idx="7799">
                  <c:v>265</c:v>
                </c:pt>
                <c:pt idx="7800">
                  <c:v>265</c:v>
                </c:pt>
                <c:pt idx="7801">
                  <c:v>265</c:v>
                </c:pt>
                <c:pt idx="7802">
                  <c:v>265</c:v>
                </c:pt>
                <c:pt idx="7803">
                  <c:v>265</c:v>
                </c:pt>
                <c:pt idx="7804">
                  <c:v>265</c:v>
                </c:pt>
                <c:pt idx="7805">
                  <c:v>265</c:v>
                </c:pt>
                <c:pt idx="7806">
                  <c:v>265</c:v>
                </c:pt>
                <c:pt idx="7807">
                  <c:v>265</c:v>
                </c:pt>
                <c:pt idx="7808">
                  <c:v>265</c:v>
                </c:pt>
                <c:pt idx="7809">
                  <c:v>265</c:v>
                </c:pt>
                <c:pt idx="7810">
                  <c:v>265</c:v>
                </c:pt>
                <c:pt idx="7811">
                  <c:v>265</c:v>
                </c:pt>
                <c:pt idx="7812">
                  <c:v>265</c:v>
                </c:pt>
                <c:pt idx="7813">
                  <c:v>265</c:v>
                </c:pt>
                <c:pt idx="7814">
                  <c:v>265</c:v>
                </c:pt>
                <c:pt idx="7815">
                  <c:v>265</c:v>
                </c:pt>
                <c:pt idx="7816">
                  <c:v>265</c:v>
                </c:pt>
                <c:pt idx="7817">
                  <c:v>265</c:v>
                </c:pt>
                <c:pt idx="7818">
                  <c:v>265</c:v>
                </c:pt>
                <c:pt idx="7819">
                  <c:v>265</c:v>
                </c:pt>
                <c:pt idx="7820">
                  <c:v>265</c:v>
                </c:pt>
                <c:pt idx="7821">
                  <c:v>265</c:v>
                </c:pt>
                <c:pt idx="7822">
                  <c:v>265</c:v>
                </c:pt>
                <c:pt idx="7823">
                  <c:v>265</c:v>
                </c:pt>
                <c:pt idx="7824">
                  <c:v>265</c:v>
                </c:pt>
                <c:pt idx="7825">
                  <c:v>265</c:v>
                </c:pt>
                <c:pt idx="7826">
                  <c:v>265</c:v>
                </c:pt>
                <c:pt idx="7827">
                  <c:v>265</c:v>
                </c:pt>
                <c:pt idx="7828">
                  <c:v>265</c:v>
                </c:pt>
                <c:pt idx="7829">
                  <c:v>265</c:v>
                </c:pt>
                <c:pt idx="7830">
                  <c:v>265</c:v>
                </c:pt>
                <c:pt idx="7831">
                  <c:v>265</c:v>
                </c:pt>
                <c:pt idx="7832">
                  <c:v>265</c:v>
                </c:pt>
                <c:pt idx="7833">
                  <c:v>265</c:v>
                </c:pt>
                <c:pt idx="7834">
                  <c:v>265</c:v>
                </c:pt>
                <c:pt idx="7835">
                  <c:v>265</c:v>
                </c:pt>
                <c:pt idx="7836">
                  <c:v>265</c:v>
                </c:pt>
                <c:pt idx="7837">
                  <c:v>265</c:v>
                </c:pt>
                <c:pt idx="7838">
                  <c:v>265</c:v>
                </c:pt>
                <c:pt idx="7839">
                  <c:v>265</c:v>
                </c:pt>
                <c:pt idx="7840">
                  <c:v>265</c:v>
                </c:pt>
                <c:pt idx="7841">
                  <c:v>265</c:v>
                </c:pt>
                <c:pt idx="7842">
                  <c:v>265</c:v>
                </c:pt>
                <c:pt idx="7843">
                  <c:v>265</c:v>
                </c:pt>
                <c:pt idx="7844">
                  <c:v>265</c:v>
                </c:pt>
                <c:pt idx="7845">
                  <c:v>265</c:v>
                </c:pt>
                <c:pt idx="7846">
                  <c:v>265</c:v>
                </c:pt>
                <c:pt idx="7847">
                  <c:v>265</c:v>
                </c:pt>
                <c:pt idx="7848">
                  <c:v>265</c:v>
                </c:pt>
                <c:pt idx="7849">
                  <c:v>265</c:v>
                </c:pt>
                <c:pt idx="7850">
                  <c:v>265</c:v>
                </c:pt>
                <c:pt idx="7851">
                  <c:v>265</c:v>
                </c:pt>
                <c:pt idx="7852">
                  <c:v>265</c:v>
                </c:pt>
                <c:pt idx="7853">
                  <c:v>265</c:v>
                </c:pt>
                <c:pt idx="7854">
                  <c:v>265</c:v>
                </c:pt>
                <c:pt idx="7855">
                  <c:v>265</c:v>
                </c:pt>
                <c:pt idx="7856">
                  <c:v>265</c:v>
                </c:pt>
                <c:pt idx="7857">
                  <c:v>265</c:v>
                </c:pt>
                <c:pt idx="7858">
                  <c:v>265</c:v>
                </c:pt>
                <c:pt idx="7859">
                  <c:v>265</c:v>
                </c:pt>
                <c:pt idx="7860">
                  <c:v>265</c:v>
                </c:pt>
                <c:pt idx="7861">
                  <c:v>265</c:v>
                </c:pt>
                <c:pt idx="7862">
                  <c:v>265</c:v>
                </c:pt>
                <c:pt idx="7863">
                  <c:v>265</c:v>
                </c:pt>
                <c:pt idx="7864">
                  <c:v>265</c:v>
                </c:pt>
                <c:pt idx="7865">
                  <c:v>265</c:v>
                </c:pt>
                <c:pt idx="7866">
                  <c:v>265</c:v>
                </c:pt>
                <c:pt idx="7867">
                  <c:v>265</c:v>
                </c:pt>
                <c:pt idx="7868">
                  <c:v>265</c:v>
                </c:pt>
                <c:pt idx="7869">
                  <c:v>265</c:v>
                </c:pt>
                <c:pt idx="7870">
                  <c:v>265</c:v>
                </c:pt>
                <c:pt idx="7871">
                  <c:v>265</c:v>
                </c:pt>
                <c:pt idx="7872">
                  <c:v>265</c:v>
                </c:pt>
                <c:pt idx="7873">
                  <c:v>265</c:v>
                </c:pt>
                <c:pt idx="7874">
                  <c:v>265</c:v>
                </c:pt>
                <c:pt idx="7875">
                  <c:v>265</c:v>
                </c:pt>
                <c:pt idx="7876">
                  <c:v>265</c:v>
                </c:pt>
                <c:pt idx="7877">
                  <c:v>265</c:v>
                </c:pt>
                <c:pt idx="7878">
                  <c:v>265</c:v>
                </c:pt>
                <c:pt idx="7879">
                  <c:v>265</c:v>
                </c:pt>
                <c:pt idx="7880">
                  <c:v>265</c:v>
                </c:pt>
                <c:pt idx="7881">
                  <c:v>265</c:v>
                </c:pt>
                <c:pt idx="7882">
                  <c:v>265</c:v>
                </c:pt>
                <c:pt idx="7883">
                  <c:v>265</c:v>
                </c:pt>
                <c:pt idx="7884">
                  <c:v>265</c:v>
                </c:pt>
                <c:pt idx="7885">
                  <c:v>265</c:v>
                </c:pt>
                <c:pt idx="7886">
                  <c:v>265</c:v>
                </c:pt>
                <c:pt idx="7887">
                  <c:v>265</c:v>
                </c:pt>
                <c:pt idx="7888">
                  <c:v>265</c:v>
                </c:pt>
                <c:pt idx="7889">
                  <c:v>265</c:v>
                </c:pt>
                <c:pt idx="7890">
                  <c:v>265</c:v>
                </c:pt>
                <c:pt idx="7891">
                  <c:v>265</c:v>
                </c:pt>
                <c:pt idx="7892">
                  <c:v>265</c:v>
                </c:pt>
                <c:pt idx="7893">
                  <c:v>265</c:v>
                </c:pt>
                <c:pt idx="7894">
                  <c:v>265</c:v>
                </c:pt>
                <c:pt idx="7895">
                  <c:v>265</c:v>
                </c:pt>
                <c:pt idx="7896">
                  <c:v>265</c:v>
                </c:pt>
                <c:pt idx="7897">
                  <c:v>265</c:v>
                </c:pt>
                <c:pt idx="7898">
                  <c:v>265</c:v>
                </c:pt>
                <c:pt idx="7899">
                  <c:v>265</c:v>
                </c:pt>
                <c:pt idx="7900">
                  <c:v>265</c:v>
                </c:pt>
                <c:pt idx="7901">
                  <c:v>265</c:v>
                </c:pt>
                <c:pt idx="7902">
                  <c:v>265</c:v>
                </c:pt>
                <c:pt idx="7903">
                  <c:v>265</c:v>
                </c:pt>
                <c:pt idx="7904">
                  <c:v>265</c:v>
                </c:pt>
                <c:pt idx="7905">
                  <c:v>265</c:v>
                </c:pt>
                <c:pt idx="7906">
                  <c:v>265</c:v>
                </c:pt>
                <c:pt idx="7907">
                  <c:v>265</c:v>
                </c:pt>
                <c:pt idx="7908">
                  <c:v>265</c:v>
                </c:pt>
                <c:pt idx="7909">
                  <c:v>265</c:v>
                </c:pt>
                <c:pt idx="7910">
                  <c:v>265</c:v>
                </c:pt>
                <c:pt idx="7911">
                  <c:v>265</c:v>
                </c:pt>
                <c:pt idx="7912">
                  <c:v>265</c:v>
                </c:pt>
                <c:pt idx="7913">
                  <c:v>265</c:v>
                </c:pt>
                <c:pt idx="7914">
                  <c:v>265</c:v>
                </c:pt>
                <c:pt idx="7915">
                  <c:v>265</c:v>
                </c:pt>
                <c:pt idx="7916">
                  <c:v>265</c:v>
                </c:pt>
                <c:pt idx="7917">
                  <c:v>265</c:v>
                </c:pt>
                <c:pt idx="7918">
                  <c:v>265</c:v>
                </c:pt>
                <c:pt idx="7919">
                  <c:v>265</c:v>
                </c:pt>
                <c:pt idx="7920">
                  <c:v>265</c:v>
                </c:pt>
                <c:pt idx="7921">
                  <c:v>265</c:v>
                </c:pt>
                <c:pt idx="7922">
                  <c:v>265</c:v>
                </c:pt>
                <c:pt idx="7923">
                  <c:v>265</c:v>
                </c:pt>
                <c:pt idx="7924">
                  <c:v>265</c:v>
                </c:pt>
                <c:pt idx="7925">
                  <c:v>265</c:v>
                </c:pt>
                <c:pt idx="7926">
                  <c:v>265</c:v>
                </c:pt>
                <c:pt idx="7927">
                  <c:v>265</c:v>
                </c:pt>
                <c:pt idx="7928">
                  <c:v>265</c:v>
                </c:pt>
                <c:pt idx="7929">
                  <c:v>265</c:v>
                </c:pt>
                <c:pt idx="7930">
                  <c:v>265</c:v>
                </c:pt>
                <c:pt idx="7931">
                  <c:v>265</c:v>
                </c:pt>
                <c:pt idx="7932">
                  <c:v>265</c:v>
                </c:pt>
                <c:pt idx="7933">
                  <c:v>265</c:v>
                </c:pt>
                <c:pt idx="7934">
                  <c:v>265</c:v>
                </c:pt>
                <c:pt idx="7935">
                  <c:v>265</c:v>
                </c:pt>
                <c:pt idx="7936">
                  <c:v>265</c:v>
                </c:pt>
                <c:pt idx="7937">
                  <c:v>265</c:v>
                </c:pt>
                <c:pt idx="7938">
                  <c:v>265</c:v>
                </c:pt>
                <c:pt idx="7939">
                  <c:v>265</c:v>
                </c:pt>
                <c:pt idx="7940">
                  <c:v>265</c:v>
                </c:pt>
                <c:pt idx="7941">
                  <c:v>265</c:v>
                </c:pt>
                <c:pt idx="7942">
                  <c:v>265</c:v>
                </c:pt>
                <c:pt idx="7943">
                  <c:v>265</c:v>
                </c:pt>
                <c:pt idx="7944">
                  <c:v>265</c:v>
                </c:pt>
                <c:pt idx="7945">
                  <c:v>265</c:v>
                </c:pt>
                <c:pt idx="7946">
                  <c:v>265</c:v>
                </c:pt>
                <c:pt idx="7947">
                  <c:v>265</c:v>
                </c:pt>
                <c:pt idx="7948">
                  <c:v>265</c:v>
                </c:pt>
                <c:pt idx="7949">
                  <c:v>265</c:v>
                </c:pt>
                <c:pt idx="7950">
                  <c:v>265</c:v>
                </c:pt>
                <c:pt idx="7951">
                  <c:v>265</c:v>
                </c:pt>
                <c:pt idx="7952">
                  <c:v>265</c:v>
                </c:pt>
                <c:pt idx="7953">
                  <c:v>265</c:v>
                </c:pt>
                <c:pt idx="7954">
                  <c:v>265</c:v>
                </c:pt>
                <c:pt idx="7955">
                  <c:v>265</c:v>
                </c:pt>
                <c:pt idx="7956">
                  <c:v>265</c:v>
                </c:pt>
                <c:pt idx="7957">
                  <c:v>265</c:v>
                </c:pt>
                <c:pt idx="7958">
                  <c:v>265</c:v>
                </c:pt>
                <c:pt idx="7959">
                  <c:v>265</c:v>
                </c:pt>
                <c:pt idx="7960">
                  <c:v>265</c:v>
                </c:pt>
                <c:pt idx="7961">
                  <c:v>265</c:v>
                </c:pt>
                <c:pt idx="7962">
                  <c:v>265</c:v>
                </c:pt>
                <c:pt idx="7963">
                  <c:v>265</c:v>
                </c:pt>
                <c:pt idx="7964">
                  <c:v>265</c:v>
                </c:pt>
                <c:pt idx="7965">
                  <c:v>265</c:v>
                </c:pt>
                <c:pt idx="7966">
                  <c:v>265</c:v>
                </c:pt>
                <c:pt idx="7967">
                  <c:v>265</c:v>
                </c:pt>
                <c:pt idx="7968">
                  <c:v>265</c:v>
                </c:pt>
                <c:pt idx="7969">
                  <c:v>265</c:v>
                </c:pt>
                <c:pt idx="7970">
                  <c:v>265</c:v>
                </c:pt>
                <c:pt idx="7971">
                  <c:v>265</c:v>
                </c:pt>
                <c:pt idx="7972">
                  <c:v>265</c:v>
                </c:pt>
                <c:pt idx="7973">
                  <c:v>265</c:v>
                </c:pt>
                <c:pt idx="7974">
                  <c:v>265</c:v>
                </c:pt>
                <c:pt idx="7975">
                  <c:v>265</c:v>
                </c:pt>
                <c:pt idx="7976">
                  <c:v>265</c:v>
                </c:pt>
                <c:pt idx="7977">
                  <c:v>265</c:v>
                </c:pt>
                <c:pt idx="7978">
                  <c:v>265</c:v>
                </c:pt>
                <c:pt idx="7979">
                  <c:v>265</c:v>
                </c:pt>
                <c:pt idx="7980">
                  <c:v>265</c:v>
                </c:pt>
                <c:pt idx="7981">
                  <c:v>265</c:v>
                </c:pt>
                <c:pt idx="7982">
                  <c:v>265</c:v>
                </c:pt>
                <c:pt idx="7983">
                  <c:v>265</c:v>
                </c:pt>
                <c:pt idx="7984">
                  <c:v>265</c:v>
                </c:pt>
                <c:pt idx="7985">
                  <c:v>265</c:v>
                </c:pt>
                <c:pt idx="7986">
                  <c:v>265</c:v>
                </c:pt>
                <c:pt idx="7987">
                  <c:v>265</c:v>
                </c:pt>
                <c:pt idx="7988">
                  <c:v>265</c:v>
                </c:pt>
                <c:pt idx="7989">
                  <c:v>265</c:v>
                </c:pt>
                <c:pt idx="7990">
                  <c:v>265</c:v>
                </c:pt>
                <c:pt idx="7991">
                  <c:v>265</c:v>
                </c:pt>
                <c:pt idx="7992">
                  <c:v>265</c:v>
                </c:pt>
                <c:pt idx="7993">
                  <c:v>265</c:v>
                </c:pt>
                <c:pt idx="7994">
                  <c:v>265</c:v>
                </c:pt>
                <c:pt idx="7995">
                  <c:v>265</c:v>
                </c:pt>
                <c:pt idx="7996">
                  <c:v>265</c:v>
                </c:pt>
                <c:pt idx="7997">
                  <c:v>265</c:v>
                </c:pt>
                <c:pt idx="7998">
                  <c:v>265</c:v>
                </c:pt>
                <c:pt idx="7999">
                  <c:v>265</c:v>
                </c:pt>
                <c:pt idx="8000">
                  <c:v>265</c:v>
                </c:pt>
                <c:pt idx="8001">
                  <c:v>265</c:v>
                </c:pt>
                <c:pt idx="8002">
                  <c:v>265</c:v>
                </c:pt>
                <c:pt idx="8003">
                  <c:v>265</c:v>
                </c:pt>
                <c:pt idx="8004">
                  <c:v>265</c:v>
                </c:pt>
                <c:pt idx="8005">
                  <c:v>265</c:v>
                </c:pt>
                <c:pt idx="8006">
                  <c:v>265</c:v>
                </c:pt>
                <c:pt idx="8007">
                  <c:v>265</c:v>
                </c:pt>
                <c:pt idx="8008">
                  <c:v>265</c:v>
                </c:pt>
                <c:pt idx="8009">
                  <c:v>265</c:v>
                </c:pt>
                <c:pt idx="8010">
                  <c:v>265</c:v>
                </c:pt>
                <c:pt idx="8011">
                  <c:v>265</c:v>
                </c:pt>
                <c:pt idx="8012">
                  <c:v>265</c:v>
                </c:pt>
                <c:pt idx="8013">
                  <c:v>265</c:v>
                </c:pt>
                <c:pt idx="8014">
                  <c:v>265</c:v>
                </c:pt>
                <c:pt idx="8015">
                  <c:v>265</c:v>
                </c:pt>
                <c:pt idx="8016">
                  <c:v>265</c:v>
                </c:pt>
                <c:pt idx="8017">
                  <c:v>265</c:v>
                </c:pt>
                <c:pt idx="8018">
                  <c:v>265</c:v>
                </c:pt>
                <c:pt idx="8019">
                  <c:v>265</c:v>
                </c:pt>
                <c:pt idx="8020">
                  <c:v>265</c:v>
                </c:pt>
                <c:pt idx="8021">
                  <c:v>265</c:v>
                </c:pt>
                <c:pt idx="8022">
                  <c:v>265</c:v>
                </c:pt>
                <c:pt idx="8023">
                  <c:v>265</c:v>
                </c:pt>
                <c:pt idx="8024">
                  <c:v>265</c:v>
                </c:pt>
                <c:pt idx="8025">
                  <c:v>265</c:v>
                </c:pt>
                <c:pt idx="8026">
                  <c:v>265</c:v>
                </c:pt>
                <c:pt idx="8027">
                  <c:v>265</c:v>
                </c:pt>
                <c:pt idx="8028">
                  <c:v>265</c:v>
                </c:pt>
                <c:pt idx="8029">
                  <c:v>265</c:v>
                </c:pt>
                <c:pt idx="8030">
                  <c:v>265</c:v>
                </c:pt>
                <c:pt idx="8031">
                  <c:v>265</c:v>
                </c:pt>
                <c:pt idx="8032">
                  <c:v>265</c:v>
                </c:pt>
                <c:pt idx="8033">
                  <c:v>265</c:v>
                </c:pt>
                <c:pt idx="8034">
                  <c:v>265</c:v>
                </c:pt>
                <c:pt idx="8035">
                  <c:v>265</c:v>
                </c:pt>
                <c:pt idx="8036">
                  <c:v>265</c:v>
                </c:pt>
                <c:pt idx="8037">
                  <c:v>265</c:v>
                </c:pt>
                <c:pt idx="8038">
                  <c:v>265</c:v>
                </c:pt>
                <c:pt idx="8039">
                  <c:v>265</c:v>
                </c:pt>
                <c:pt idx="8040">
                  <c:v>265</c:v>
                </c:pt>
                <c:pt idx="8041">
                  <c:v>265</c:v>
                </c:pt>
                <c:pt idx="8042">
                  <c:v>265</c:v>
                </c:pt>
                <c:pt idx="8043">
                  <c:v>265</c:v>
                </c:pt>
                <c:pt idx="8044">
                  <c:v>265</c:v>
                </c:pt>
                <c:pt idx="8045">
                  <c:v>265</c:v>
                </c:pt>
                <c:pt idx="8046">
                  <c:v>265</c:v>
                </c:pt>
                <c:pt idx="8047">
                  <c:v>265</c:v>
                </c:pt>
                <c:pt idx="8048">
                  <c:v>265</c:v>
                </c:pt>
                <c:pt idx="8049">
                  <c:v>265</c:v>
                </c:pt>
                <c:pt idx="8050">
                  <c:v>265</c:v>
                </c:pt>
                <c:pt idx="8051">
                  <c:v>265</c:v>
                </c:pt>
                <c:pt idx="8052">
                  <c:v>265</c:v>
                </c:pt>
                <c:pt idx="8053">
                  <c:v>265</c:v>
                </c:pt>
                <c:pt idx="8054">
                  <c:v>265</c:v>
                </c:pt>
                <c:pt idx="8055">
                  <c:v>265</c:v>
                </c:pt>
                <c:pt idx="8056">
                  <c:v>265</c:v>
                </c:pt>
                <c:pt idx="8057">
                  <c:v>265</c:v>
                </c:pt>
                <c:pt idx="8058">
                  <c:v>265</c:v>
                </c:pt>
                <c:pt idx="8059">
                  <c:v>265</c:v>
                </c:pt>
                <c:pt idx="8060">
                  <c:v>265</c:v>
                </c:pt>
                <c:pt idx="8061">
                  <c:v>265</c:v>
                </c:pt>
                <c:pt idx="8062">
                  <c:v>265</c:v>
                </c:pt>
                <c:pt idx="8063">
                  <c:v>265</c:v>
                </c:pt>
                <c:pt idx="8064">
                  <c:v>265</c:v>
                </c:pt>
                <c:pt idx="8065">
                  <c:v>265</c:v>
                </c:pt>
                <c:pt idx="8066">
                  <c:v>265</c:v>
                </c:pt>
                <c:pt idx="8067">
                  <c:v>265</c:v>
                </c:pt>
                <c:pt idx="8068">
                  <c:v>265</c:v>
                </c:pt>
                <c:pt idx="8069">
                  <c:v>265</c:v>
                </c:pt>
                <c:pt idx="8070">
                  <c:v>265</c:v>
                </c:pt>
                <c:pt idx="8071">
                  <c:v>265</c:v>
                </c:pt>
                <c:pt idx="8072">
                  <c:v>265</c:v>
                </c:pt>
                <c:pt idx="8073">
                  <c:v>265</c:v>
                </c:pt>
                <c:pt idx="8074">
                  <c:v>265</c:v>
                </c:pt>
                <c:pt idx="8075">
                  <c:v>265</c:v>
                </c:pt>
                <c:pt idx="8076">
                  <c:v>265</c:v>
                </c:pt>
                <c:pt idx="8077">
                  <c:v>265</c:v>
                </c:pt>
                <c:pt idx="8078">
                  <c:v>265</c:v>
                </c:pt>
                <c:pt idx="8079">
                  <c:v>265</c:v>
                </c:pt>
                <c:pt idx="8080">
                  <c:v>265</c:v>
                </c:pt>
                <c:pt idx="8081">
                  <c:v>265</c:v>
                </c:pt>
                <c:pt idx="8082">
                  <c:v>265</c:v>
                </c:pt>
                <c:pt idx="8083">
                  <c:v>265</c:v>
                </c:pt>
                <c:pt idx="8084">
                  <c:v>265</c:v>
                </c:pt>
                <c:pt idx="8085">
                  <c:v>265</c:v>
                </c:pt>
                <c:pt idx="8086">
                  <c:v>265</c:v>
                </c:pt>
                <c:pt idx="8087">
                  <c:v>265</c:v>
                </c:pt>
                <c:pt idx="8088">
                  <c:v>265</c:v>
                </c:pt>
                <c:pt idx="8089">
                  <c:v>265</c:v>
                </c:pt>
                <c:pt idx="8090">
                  <c:v>265</c:v>
                </c:pt>
                <c:pt idx="8091">
                  <c:v>265</c:v>
                </c:pt>
                <c:pt idx="8092">
                  <c:v>265</c:v>
                </c:pt>
                <c:pt idx="8093">
                  <c:v>265</c:v>
                </c:pt>
                <c:pt idx="8094">
                  <c:v>265</c:v>
                </c:pt>
                <c:pt idx="8095">
                  <c:v>265</c:v>
                </c:pt>
                <c:pt idx="8096">
                  <c:v>265</c:v>
                </c:pt>
                <c:pt idx="8097">
                  <c:v>265</c:v>
                </c:pt>
                <c:pt idx="8098">
                  <c:v>265</c:v>
                </c:pt>
                <c:pt idx="8099">
                  <c:v>265</c:v>
                </c:pt>
                <c:pt idx="8100">
                  <c:v>265</c:v>
                </c:pt>
                <c:pt idx="8101">
                  <c:v>265</c:v>
                </c:pt>
                <c:pt idx="8102">
                  <c:v>265</c:v>
                </c:pt>
                <c:pt idx="8103">
                  <c:v>265</c:v>
                </c:pt>
                <c:pt idx="8104">
                  <c:v>265</c:v>
                </c:pt>
                <c:pt idx="8105">
                  <c:v>265</c:v>
                </c:pt>
                <c:pt idx="8106">
                  <c:v>265</c:v>
                </c:pt>
                <c:pt idx="8107">
                  <c:v>265</c:v>
                </c:pt>
                <c:pt idx="8108">
                  <c:v>265</c:v>
                </c:pt>
                <c:pt idx="8109">
                  <c:v>265</c:v>
                </c:pt>
                <c:pt idx="8110">
                  <c:v>265</c:v>
                </c:pt>
                <c:pt idx="8111">
                  <c:v>265</c:v>
                </c:pt>
                <c:pt idx="8112">
                  <c:v>265</c:v>
                </c:pt>
                <c:pt idx="8113">
                  <c:v>265</c:v>
                </c:pt>
                <c:pt idx="8114">
                  <c:v>265</c:v>
                </c:pt>
                <c:pt idx="8115">
                  <c:v>265</c:v>
                </c:pt>
                <c:pt idx="8116">
                  <c:v>265</c:v>
                </c:pt>
                <c:pt idx="8117">
                  <c:v>265</c:v>
                </c:pt>
                <c:pt idx="8118">
                  <c:v>265</c:v>
                </c:pt>
                <c:pt idx="8119">
                  <c:v>265</c:v>
                </c:pt>
                <c:pt idx="8120">
                  <c:v>265</c:v>
                </c:pt>
                <c:pt idx="8121">
                  <c:v>265</c:v>
                </c:pt>
                <c:pt idx="8122">
                  <c:v>265</c:v>
                </c:pt>
                <c:pt idx="8123">
                  <c:v>265</c:v>
                </c:pt>
                <c:pt idx="8124">
                  <c:v>265</c:v>
                </c:pt>
                <c:pt idx="8125">
                  <c:v>265</c:v>
                </c:pt>
                <c:pt idx="8126">
                  <c:v>265</c:v>
                </c:pt>
                <c:pt idx="8127">
                  <c:v>265</c:v>
                </c:pt>
                <c:pt idx="8128">
                  <c:v>265</c:v>
                </c:pt>
                <c:pt idx="8129">
                  <c:v>265</c:v>
                </c:pt>
                <c:pt idx="8130">
                  <c:v>265</c:v>
                </c:pt>
                <c:pt idx="8131">
                  <c:v>265</c:v>
                </c:pt>
                <c:pt idx="8132">
                  <c:v>265</c:v>
                </c:pt>
                <c:pt idx="8133">
                  <c:v>265</c:v>
                </c:pt>
                <c:pt idx="8134">
                  <c:v>265</c:v>
                </c:pt>
                <c:pt idx="8135">
                  <c:v>265</c:v>
                </c:pt>
                <c:pt idx="8136">
                  <c:v>265</c:v>
                </c:pt>
                <c:pt idx="8137">
                  <c:v>265</c:v>
                </c:pt>
                <c:pt idx="8138">
                  <c:v>265</c:v>
                </c:pt>
                <c:pt idx="8139">
                  <c:v>265</c:v>
                </c:pt>
                <c:pt idx="8140">
                  <c:v>265</c:v>
                </c:pt>
                <c:pt idx="8141">
                  <c:v>265</c:v>
                </c:pt>
                <c:pt idx="8142">
                  <c:v>265</c:v>
                </c:pt>
                <c:pt idx="8143">
                  <c:v>265</c:v>
                </c:pt>
                <c:pt idx="8144">
                  <c:v>265</c:v>
                </c:pt>
                <c:pt idx="8145">
                  <c:v>265</c:v>
                </c:pt>
                <c:pt idx="8146">
                  <c:v>265</c:v>
                </c:pt>
                <c:pt idx="8147">
                  <c:v>265</c:v>
                </c:pt>
                <c:pt idx="8148">
                  <c:v>265</c:v>
                </c:pt>
                <c:pt idx="8149">
                  <c:v>265</c:v>
                </c:pt>
                <c:pt idx="8150">
                  <c:v>265</c:v>
                </c:pt>
                <c:pt idx="8151">
                  <c:v>265</c:v>
                </c:pt>
                <c:pt idx="8152">
                  <c:v>265</c:v>
                </c:pt>
                <c:pt idx="8153">
                  <c:v>265</c:v>
                </c:pt>
                <c:pt idx="8154">
                  <c:v>265</c:v>
                </c:pt>
                <c:pt idx="8155">
                  <c:v>265</c:v>
                </c:pt>
                <c:pt idx="8156">
                  <c:v>265</c:v>
                </c:pt>
                <c:pt idx="8157">
                  <c:v>265</c:v>
                </c:pt>
                <c:pt idx="8158">
                  <c:v>265</c:v>
                </c:pt>
                <c:pt idx="8159">
                  <c:v>265</c:v>
                </c:pt>
                <c:pt idx="8160">
                  <c:v>265</c:v>
                </c:pt>
                <c:pt idx="8161">
                  <c:v>265</c:v>
                </c:pt>
                <c:pt idx="8162">
                  <c:v>265</c:v>
                </c:pt>
                <c:pt idx="8163">
                  <c:v>265</c:v>
                </c:pt>
                <c:pt idx="8164">
                  <c:v>265</c:v>
                </c:pt>
                <c:pt idx="8165">
                  <c:v>265</c:v>
                </c:pt>
                <c:pt idx="8166">
                  <c:v>265</c:v>
                </c:pt>
                <c:pt idx="8167">
                  <c:v>265</c:v>
                </c:pt>
                <c:pt idx="8168">
                  <c:v>265</c:v>
                </c:pt>
                <c:pt idx="8169">
                  <c:v>265</c:v>
                </c:pt>
                <c:pt idx="8170">
                  <c:v>265</c:v>
                </c:pt>
                <c:pt idx="8171">
                  <c:v>265</c:v>
                </c:pt>
                <c:pt idx="8172">
                  <c:v>265</c:v>
                </c:pt>
                <c:pt idx="8173">
                  <c:v>265</c:v>
                </c:pt>
                <c:pt idx="8174">
                  <c:v>265</c:v>
                </c:pt>
                <c:pt idx="8175">
                  <c:v>265</c:v>
                </c:pt>
                <c:pt idx="8176">
                  <c:v>265</c:v>
                </c:pt>
                <c:pt idx="8177">
                  <c:v>265</c:v>
                </c:pt>
                <c:pt idx="8178">
                  <c:v>265</c:v>
                </c:pt>
                <c:pt idx="8179">
                  <c:v>265</c:v>
                </c:pt>
                <c:pt idx="8180">
                  <c:v>265</c:v>
                </c:pt>
                <c:pt idx="8181">
                  <c:v>265</c:v>
                </c:pt>
                <c:pt idx="8182">
                  <c:v>265</c:v>
                </c:pt>
                <c:pt idx="8183">
                  <c:v>265</c:v>
                </c:pt>
                <c:pt idx="8184">
                  <c:v>265</c:v>
                </c:pt>
                <c:pt idx="8185">
                  <c:v>265</c:v>
                </c:pt>
                <c:pt idx="8186">
                  <c:v>265</c:v>
                </c:pt>
                <c:pt idx="8187">
                  <c:v>265</c:v>
                </c:pt>
                <c:pt idx="8188">
                  <c:v>265</c:v>
                </c:pt>
                <c:pt idx="8189">
                  <c:v>265</c:v>
                </c:pt>
                <c:pt idx="8190">
                  <c:v>265</c:v>
                </c:pt>
                <c:pt idx="8191">
                  <c:v>265</c:v>
                </c:pt>
                <c:pt idx="8192">
                  <c:v>265</c:v>
                </c:pt>
                <c:pt idx="8193">
                  <c:v>265</c:v>
                </c:pt>
                <c:pt idx="8194">
                  <c:v>265</c:v>
                </c:pt>
                <c:pt idx="8195">
                  <c:v>265</c:v>
                </c:pt>
                <c:pt idx="8196">
                  <c:v>265</c:v>
                </c:pt>
                <c:pt idx="8197">
                  <c:v>265</c:v>
                </c:pt>
                <c:pt idx="8198">
                  <c:v>265</c:v>
                </c:pt>
                <c:pt idx="8199">
                  <c:v>265</c:v>
                </c:pt>
                <c:pt idx="8200">
                  <c:v>265</c:v>
                </c:pt>
                <c:pt idx="8201">
                  <c:v>265</c:v>
                </c:pt>
                <c:pt idx="8202">
                  <c:v>265</c:v>
                </c:pt>
                <c:pt idx="8203">
                  <c:v>265</c:v>
                </c:pt>
                <c:pt idx="8204">
                  <c:v>265</c:v>
                </c:pt>
                <c:pt idx="8205">
                  <c:v>265</c:v>
                </c:pt>
                <c:pt idx="8206">
                  <c:v>265</c:v>
                </c:pt>
                <c:pt idx="8207">
                  <c:v>265</c:v>
                </c:pt>
                <c:pt idx="8208">
                  <c:v>265</c:v>
                </c:pt>
                <c:pt idx="8209">
                  <c:v>265</c:v>
                </c:pt>
                <c:pt idx="8210">
                  <c:v>265</c:v>
                </c:pt>
                <c:pt idx="8211">
                  <c:v>265</c:v>
                </c:pt>
                <c:pt idx="8212">
                  <c:v>265</c:v>
                </c:pt>
                <c:pt idx="8213">
                  <c:v>265</c:v>
                </c:pt>
                <c:pt idx="8214">
                  <c:v>265</c:v>
                </c:pt>
                <c:pt idx="8215">
                  <c:v>265</c:v>
                </c:pt>
                <c:pt idx="8216">
                  <c:v>265</c:v>
                </c:pt>
                <c:pt idx="8217">
                  <c:v>265</c:v>
                </c:pt>
                <c:pt idx="8218">
                  <c:v>265</c:v>
                </c:pt>
                <c:pt idx="8219">
                  <c:v>265</c:v>
                </c:pt>
                <c:pt idx="8220">
                  <c:v>265</c:v>
                </c:pt>
                <c:pt idx="8221">
                  <c:v>265</c:v>
                </c:pt>
                <c:pt idx="8222">
                  <c:v>265</c:v>
                </c:pt>
                <c:pt idx="8223">
                  <c:v>265</c:v>
                </c:pt>
                <c:pt idx="8224">
                  <c:v>265</c:v>
                </c:pt>
                <c:pt idx="8225">
                  <c:v>265</c:v>
                </c:pt>
                <c:pt idx="8226">
                  <c:v>265</c:v>
                </c:pt>
                <c:pt idx="8227">
                  <c:v>265</c:v>
                </c:pt>
                <c:pt idx="8228">
                  <c:v>265</c:v>
                </c:pt>
                <c:pt idx="8229">
                  <c:v>265</c:v>
                </c:pt>
                <c:pt idx="8230">
                  <c:v>265</c:v>
                </c:pt>
                <c:pt idx="8231">
                  <c:v>265</c:v>
                </c:pt>
                <c:pt idx="8232">
                  <c:v>265</c:v>
                </c:pt>
                <c:pt idx="8233">
                  <c:v>265</c:v>
                </c:pt>
                <c:pt idx="8234">
                  <c:v>265</c:v>
                </c:pt>
                <c:pt idx="8235">
                  <c:v>265</c:v>
                </c:pt>
                <c:pt idx="8236">
                  <c:v>265</c:v>
                </c:pt>
                <c:pt idx="8237">
                  <c:v>265</c:v>
                </c:pt>
                <c:pt idx="8238">
                  <c:v>265</c:v>
                </c:pt>
                <c:pt idx="8239">
                  <c:v>265</c:v>
                </c:pt>
                <c:pt idx="8240">
                  <c:v>265</c:v>
                </c:pt>
                <c:pt idx="8241">
                  <c:v>265</c:v>
                </c:pt>
                <c:pt idx="8242">
                  <c:v>265</c:v>
                </c:pt>
                <c:pt idx="8243">
                  <c:v>265</c:v>
                </c:pt>
                <c:pt idx="8244">
                  <c:v>265</c:v>
                </c:pt>
                <c:pt idx="8245">
                  <c:v>265</c:v>
                </c:pt>
                <c:pt idx="8246">
                  <c:v>265</c:v>
                </c:pt>
                <c:pt idx="8247">
                  <c:v>265</c:v>
                </c:pt>
                <c:pt idx="8248">
                  <c:v>265</c:v>
                </c:pt>
                <c:pt idx="8249">
                  <c:v>265</c:v>
                </c:pt>
                <c:pt idx="8250">
                  <c:v>265</c:v>
                </c:pt>
                <c:pt idx="8251">
                  <c:v>265</c:v>
                </c:pt>
                <c:pt idx="8252">
                  <c:v>265</c:v>
                </c:pt>
                <c:pt idx="8253">
                  <c:v>265</c:v>
                </c:pt>
                <c:pt idx="8254">
                  <c:v>265</c:v>
                </c:pt>
                <c:pt idx="8255">
                  <c:v>265</c:v>
                </c:pt>
                <c:pt idx="8256">
                  <c:v>265</c:v>
                </c:pt>
                <c:pt idx="8257">
                  <c:v>265</c:v>
                </c:pt>
                <c:pt idx="8258">
                  <c:v>265</c:v>
                </c:pt>
                <c:pt idx="8259">
                  <c:v>265</c:v>
                </c:pt>
                <c:pt idx="8260">
                  <c:v>265</c:v>
                </c:pt>
                <c:pt idx="8261">
                  <c:v>265</c:v>
                </c:pt>
                <c:pt idx="8262">
                  <c:v>265</c:v>
                </c:pt>
                <c:pt idx="8263">
                  <c:v>265</c:v>
                </c:pt>
                <c:pt idx="8264">
                  <c:v>265</c:v>
                </c:pt>
                <c:pt idx="8265">
                  <c:v>265</c:v>
                </c:pt>
                <c:pt idx="8266">
                  <c:v>265</c:v>
                </c:pt>
                <c:pt idx="8267">
                  <c:v>265</c:v>
                </c:pt>
                <c:pt idx="8268">
                  <c:v>265</c:v>
                </c:pt>
                <c:pt idx="8269">
                  <c:v>265</c:v>
                </c:pt>
                <c:pt idx="8270">
                  <c:v>265</c:v>
                </c:pt>
                <c:pt idx="8271">
                  <c:v>265</c:v>
                </c:pt>
                <c:pt idx="8272">
                  <c:v>265</c:v>
                </c:pt>
                <c:pt idx="8273">
                  <c:v>265</c:v>
                </c:pt>
                <c:pt idx="8274">
                  <c:v>265</c:v>
                </c:pt>
                <c:pt idx="8275">
                  <c:v>265</c:v>
                </c:pt>
                <c:pt idx="8276">
                  <c:v>265</c:v>
                </c:pt>
                <c:pt idx="8277">
                  <c:v>265</c:v>
                </c:pt>
                <c:pt idx="8278">
                  <c:v>265</c:v>
                </c:pt>
                <c:pt idx="8279">
                  <c:v>265</c:v>
                </c:pt>
                <c:pt idx="8280">
                  <c:v>265</c:v>
                </c:pt>
                <c:pt idx="8281">
                  <c:v>265</c:v>
                </c:pt>
                <c:pt idx="8282">
                  <c:v>265</c:v>
                </c:pt>
                <c:pt idx="8283">
                  <c:v>265</c:v>
                </c:pt>
                <c:pt idx="8284">
                  <c:v>265</c:v>
                </c:pt>
                <c:pt idx="8285">
                  <c:v>265</c:v>
                </c:pt>
                <c:pt idx="8286">
                  <c:v>265</c:v>
                </c:pt>
                <c:pt idx="8287">
                  <c:v>265</c:v>
                </c:pt>
                <c:pt idx="8288">
                  <c:v>265</c:v>
                </c:pt>
                <c:pt idx="8289">
                  <c:v>265</c:v>
                </c:pt>
                <c:pt idx="8290">
                  <c:v>265</c:v>
                </c:pt>
                <c:pt idx="8291">
                  <c:v>265</c:v>
                </c:pt>
                <c:pt idx="8292">
                  <c:v>265</c:v>
                </c:pt>
                <c:pt idx="8293">
                  <c:v>265</c:v>
                </c:pt>
                <c:pt idx="8294">
                  <c:v>265</c:v>
                </c:pt>
                <c:pt idx="8295">
                  <c:v>265</c:v>
                </c:pt>
                <c:pt idx="8296">
                  <c:v>265</c:v>
                </c:pt>
                <c:pt idx="8297">
                  <c:v>265</c:v>
                </c:pt>
                <c:pt idx="8298">
                  <c:v>265</c:v>
                </c:pt>
                <c:pt idx="8299">
                  <c:v>265</c:v>
                </c:pt>
                <c:pt idx="8300">
                  <c:v>265</c:v>
                </c:pt>
                <c:pt idx="8301">
                  <c:v>265</c:v>
                </c:pt>
                <c:pt idx="8302">
                  <c:v>265</c:v>
                </c:pt>
                <c:pt idx="8303">
                  <c:v>265</c:v>
                </c:pt>
                <c:pt idx="8304">
                  <c:v>265</c:v>
                </c:pt>
                <c:pt idx="8305">
                  <c:v>265</c:v>
                </c:pt>
                <c:pt idx="8306">
                  <c:v>265</c:v>
                </c:pt>
                <c:pt idx="8307">
                  <c:v>265</c:v>
                </c:pt>
                <c:pt idx="8308">
                  <c:v>265</c:v>
                </c:pt>
                <c:pt idx="8309">
                  <c:v>265</c:v>
                </c:pt>
                <c:pt idx="8310">
                  <c:v>265</c:v>
                </c:pt>
                <c:pt idx="8311">
                  <c:v>265</c:v>
                </c:pt>
                <c:pt idx="8312">
                  <c:v>265</c:v>
                </c:pt>
                <c:pt idx="8313">
                  <c:v>265</c:v>
                </c:pt>
                <c:pt idx="8314">
                  <c:v>265</c:v>
                </c:pt>
                <c:pt idx="8315">
                  <c:v>265</c:v>
                </c:pt>
                <c:pt idx="8316">
                  <c:v>265</c:v>
                </c:pt>
                <c:pt idx="8317">
                  <c:v>265</c:v>
                </c:pt>
                <c:pt idx="8318">
                  <c:v>265</c:v>
                </c:pt>
                <c:pt idx="8319">
                  <c:v>265</c:v>
                </c:pt>
                <c:pt idx="8320">
                  <c:v>265</c:v>
                </c:pt>
                <c:pt idx="8321">
                  <c:v>265</c:v>
                </c:pt>
                <c:pt idx="8322">
                  <c:v>265</c:v>
                </c:pt>
                <c:pt idx="8323">
                  <c:v>265</c:v>
                </c:pt>
                <c:pt idx="8324">
                  <c:v>265</c:v>
                </c:pt>
                <c:pt idx="8325">
                  <c:v>265</c:v>
                </c:pt>
                <c:pt idx="8326">
                  <c:v>265</c:v>
                </c:pt>
                <c:pt idx="8327">
                  <c:v>265</c:v>
                </c:pt>
                <c:pt idx="8328">
                  <c:v>265</c:v>
                </c:pt>
                <c:pt idx="8329">
                  <c:v>265</c:v>
                </c:pt>
                <c:pt idx="8330">
                  <c:v>265</c:v>
                </c:pt>
                <c:pt idx="8331">
                  <c:v>265</c:v>
                </c:pt>
                <c:pt idx="8332">
                  <c:v>265</c:v>
                </c:pt>
                <c:pt idx="8333">
                  <c:v>265</c:v>
                </c:pt>
                <c:pt idx="8334">
                  <c:v>265</c:v>
                </c:pt>
                <c:pt idx="8335">
                  <c:v>265</c:v>
                </c:pt>
                <c:pt idx="8336">
                  <c:v>265</c:v>
                </c:pt>
                <c:pt idx="8337">
                  <c:v>265</c:v>
                </c:pt>
                <c:pt idx="8338">
                  <c:v>265</c:v>
                </c:pt>
                <c:pt idx="8339">
                  <c:v>265</c:v>
                </c:pt>
                <c:pt idx="8340">
                  <c:v>265</c:v>
                </c:pt>
                <c:pt idx="8341">
                  <c:v>265</c:v>
                </c:pt>
                <c:pt idx="8342">
                  <c:v>265</c:v>
                </c:pt>
                <c:pt idx="8343">
                  <c:v>265</c:v>
                </c:pt>
                <c:pt idx="8344">
                  <c:v>265</c:v>
                </c:pt>
                <c:pt idx="8345">
                  <c:v>265</c:v>
                </c:pt>
                <c:pt idx="8346">
                  <c:v>265</c:v>
                </c:pt>
                <c:pt idx="8347">
                  <c:v>265</c:v>
                </c:pt>
                <c:pt idx="8348">
                  <c:v>265</c:v>
                </c:pt>
                <c:pt idx="8349">
                  <c:v>265</c:v>
                </c:pt>
                <c:pt idx="8350">
                  <c:v>265</c:v>
                </c:pt>
                <c:pt idx="8351">
                  <c:v>265</c:v>
                </c:pt>
                <c:pt idx="8352">
                  <c:v>265</c:v>
                </c:pt>
                <c:pt idx="8353">
                  <c:v>265</c:v>
                </c:pt>
                <c:pt idx="8354">
                  <c:v>265</c:v>
                </c:pt>
                <c:pt idx="8355">
                  <c:v>265</c:v>
                </c:pt>
                <c:pt idx="8356">
                  <c:v>265</c:v>
                </c:pt>
                <c:pt idx="8357">
                  <c:v>265</c:v>
                </c:pt>
                <c:pt idx="8358">
                  <c:v>265</c:v>
                </c:pt>
                <c:pt idx="8359">
                  <c:v>265</c:v>
                </c:pt>
                <c:pt idx="8360">
                  <c:v>265</c:v>
                </c:pt>
                <c:pt idx="8361">
                  <c:v>265</c:v>
                </c:pt>
                <c:pt idx="8362">
                  <c:v>265</c:v>
                </c:pt>
                <c:pt idx="8363">
                  <c:v>265</c:v>
                </c:pt>
                <c:pt idx="8364">
                  <c:v>265</c:v>
                </c:pt>
                <c:pt idx="8365">
                  <c:v>265</c:v>
                </c:pt>
                <c:pt idx="8366">
                  <c:v>265</c:v>
                </c:pt>
                <c:pt idx="8367">
                  <c:v>265</c:v>
                </c:pt>
                <c:pt idx="8368">
                  <c:v>265</c:v>
                </c:pt>
                <c:pt idx="8369">
                  <c:v>265</c:v>
                </c:pt>
                <c:pt idx="8370">
                  <c:v>265</c:v>
                </c:pt>
                <c:pt idx="8371">
                  <c:v>265</c:v>
                </c:pt>
                <c:pt idx="8372">
                  <c:v>265</c:v>
                </c:pt>
                <c:pt idx="8373">
                  <c:v>265</c:v>
                </c:pt>
                <c:pt idx="8374">
                  <c:v>265</c:v>
                </c:pt>
                <c:pt idx="8375">
                  <c:v>265</c:v>
                </c:pt>
                <c:pt idx="8376">
                  <c:v>265</c:v>
                </c:pt>
                <c:pt idx="8377">
                  <c:v>265</c:v>
                </c:pt>
                <c:pt idx="8378">
                  <c:v>265</c:v>
                </c:pt>
                <c:pt idx="8379">
                  <c:v>265</c:v>
                </c:pt>
                <c:pt idx="8380">
                  <c:v>265</c:v>
                </c:pt>
                <c:pt idx="8381">
                  <c:v>265</c:v>
                </c:pt>
                <c:pt idx="8382">
                  <c:v>265</c:v>
                </c:pt>
                <c:pt idx="8383">
                  <c:v>265</c:v>
                </c:pt>
                <c:pt idx="8384">
                  <c:v>265</c:v>
                </c:pt>
                <c:pt idx="8385">
                  <c:v>265</c:v>
                </c:pt>
                <c:pt idx="8386">
                  <c:v>265</c:v>
                </c:pt>
                <c:pt idx="8387">
                  <c:v>265</c:v>
                </c:pt>
                <c:pt idx="8388">
                  <c:v>265</c:v>
                </c:pt>
                <c:pt idx="8389">
                  <c:v>265</c:v>
                </c:pt>
                <c:pt idx="8390">
                  <c:v>265</c:v>
                </c:pt>
                <c:pt idx="8391">
                  <c:v>265</c:v>
                </c:pt>
                <c:pt idx="8392">
                  <c:v>265</c:v>
                </c:pt>
                <c:pt idx="8393">
                  <c:v>265</c:v>
                </c:pt>
                <c:pt idx="8394">
                  <c:v>265</c:v>
                </c:pt>
                <c:pt idx="8395">
                  <c:v>265</c:v>
                </c:pt>
                <c:pt idx="8396">
                  <c:v>265</c:v>
                </c:pt>
                <c:pt idx="8397">
                  <c:v>265</c:v>
                </c:pt>
                <c:pt idx="8398">
                  <c:v>265</c:v>
                </c:pt>
                <c:pt idx="8399">
                  <c:v>265</c:v>
                </c:pt>
                <c:pt idx="8400">
                  <c:v>265</c:v>
                </c:pt>
                <c:pt idx="8401">
                  <c:v>265</c:v>
                </c:pt>
                <c:pt idx="8402">
                  <c:v>265</c:v>
                </c:pt>
                <c:pt idx="8403">
                  <c:v>265</c:v>
                </c:pt>
                <c:pt idx="8404">
                  <c:v>265</c:v>
                </c:pt>
                <c:pt idx="8405">
                  <c:v>265</c:v>
                </c:pt>
                <c:pt idx="8406">
                  <c:v>265</c:v>
                </c:pt>
                <c:pt idx="8407">
                  <c:v>265</c:v>
                </c:pt>
                <c:pt idx="8408">
                  <c:v>265</c:v>
                </c:pt>
                <c:pt idx="8409">
                  <c:v>265</c:v>
                </c:pt>
                <c:pt idx="8410">
                  <c:v>265</c:v>
                </c:pt>
                <c:pt idx="8411">
                  <c:v>265</c:v>
                </c:pt>
                <c:pt idx="8412">
                  <c:v>265</c:v>
                </c:pt>
                <c:pt idx="8413">
                  <c:v>265</c:v>
                </c:pt>
                <c:pt idx="8414">
                  <c:v>265</c:v>
                </c:pt>
                <c:pt idx="8415">
                  <c:v>265</c:v>
                </c:pt>
                <c:pt idx="8416">
                  <c:v>265</c:v>
                </c:pt>
                <c:pt idx="8417">
                  <c:v>265</c:v>
                </c:pt>
                <c:pt idx="8418">
                  <c:v>265</c:v>
                </c:pt>
                <c:pt idx="8419">
                  <c:v>265</c:v>
                </c:pt>
                <c:pt idx="8420">
                  <c:v>265</c:v>
                </c:pt>
                <c:pt idx="8421">
                  <c:v>265</c:v>
                </c:pt>
                <c:pt idx="8422">
                  <c:v>265</c:v>
                </c:pt>
                <c:pt idx="8423">
                  <c:v>265</c:v>
                </c:pt>
                <c:pt idx="8424">
                  <c:v>265</c:v>
                </c:pt>
                <c:pt idx="8425">
                  <c:v>265</c:v>
                </c:pt>
                <c:pt idx="8426">
                  <c:v>265</c:v>
                </c:pt>
                <c:pt idx="8427">
                  <c:v>265</c:v>
                </c:pt>
                <c:pt idx="8428">
                  <c:v>265</c:v>
                </c:pt>
                <c:pt idx="8429">
                  <c:v>265</c:v>
                </c:pt>
                <c:pt idx="8430">
                  <c:v>265</c:v>
                </c:pt>
                <c:pt idx="8431">
                  <c:v>265</c:v>
                </c:pt>
                <c:pt idx="8432">
                  <c:v>265</c:v>
                </c:pt>
                <c:pt idx="8433">
                  <c:v>265</c:v>
                </c:pt>
                <c:pt idx="8434">
                  <c:v>265</c:v>
                </c:pt>
                <c:pt idx="8435">
                  <c:v>265</c:v>
                </c:pt>
                <c:pt idx="8436">
                  <c:v>265</c:v>
                </c:pt>
                <c:pt idx="8437">
                  <c:v>265</c:v>
                </c:pt>
                <c:pt idx="8438">
                  <c:v>265</c:v>
                </c:pt>
                <c:pt idx="8439">
                  <c:v>265</c:v>
                </c:pt>
                <c:pt idx="8440">
                  <c:v>265</c:v>
                </c:pt>
                <c:pt idx="8441">
                  <c:v>265</c:v>
                </c:pt>
                <c:pt idx="8442">
                  <c:v>265</c:v>
                </c:pt>
                <c:pt idx="8443">
                  <c:v>265</c:v>
                </c:pt>
                <c:pt idx="8444">
                  <c:v>265</c:v>
                </c:pt>
                <c:pt idx="8445">
                  <c:v>265</c:v>
                </c:pt>
                <c:pt idx="8446">
                  <c:v>265</c:v>
                </c:pt>
                <c:pt idx="8447">
                  <c:v>265</c:v>
                </c:pt>
                <c:pt idx="8448">
                  <c:v>265</c:v>
                </c:pt>
                <c:pt idx="8449">
                  <c:v>265</c:v>
                </c:pt>
                <c:pt idx="8450">
                  <c:v>265</c:v>
                </c:pt>
                <c:pt idx="8451">
                  <c:v>265</c:v>
                </c:pt>
                <c:pt idx="8452">
                  <c:v>265</c:v>
                </c:pt>
                <c:pt idx="8453">
                  <c:v>265</c:v>
                </c:pt>
                <c:pt idx="8454">
                  <c:v>265</c:v>
                </c:pt>
                <c:pt idx="8455">
                  <c:v>265</c:v>
                </c:pt>
                <c:pt idx="8456">
                  <c:v>265</c:v>
                </c:pt>
                <c:pt idx="8457">
                  <c:v>265</c:v>
                </c:pt>
                <c:pt idx="8458">
                  <c:v>265</c:v>
                </c:pt>
                <c:pt idx="8459">
                  <c:v>265</c:v>
                </c:pt>
                <c:pt idx="8460">
                  <c:v>265</c:v>
                </c:pt>
                <c:pt idx="8461">
                  <c:v>265</c:v>
                </c:pt>
                <c:pt idx="8462">
                  <c:v>265</c:v>
                </c:pt>
                <c:pt idx="8463">
                  <c:v>265</c:v>
                </c:pt>
                <c:pt idx="8464">
                  <c:v>265</c:v>
                </c:pt>
                <c:pt idx="8465">
                  <c:v>265</c:v>
                </c:pt>
                <c:pt idx="8466">
                  <c:v>265</c:v>
                </c:pt>
                <c:pt idx="8467">
                  <c:v>265</c:v>
                </c:pt>
                <c:pt idx="8468">
                  <c:v>265</c:v>
                </c:pt>
                <c:pt idx="8469">
                  <c:v>265</c:v>
                </c:pt>
                <c:pt idx="8470">
                  <c:v>265</c:v>
                </c:pt>
                <c:pt idx="8471">
                  <c:v>265</c:v>
                </c:pt>
                <c:pt idx="8472">
                  <c:v>265</c:v>
                </c:pt>
                <c:pt idx="8473">
                  <c:v>265</c:v>
                </c:pt>
                <c:pt idx="8474">
                  <c:v>265</c:v>
                </c:pt>
                <c:pt idx="8475">
                  <c:v>265</c:v>
                </c:pt>
                <c:pt idx="8476">
                  <c:v>265</c:v>
                </c:pt>
                <c:pt idx="8477">
                  <c:v>265</c:v>
                </c:pt>
                <c:pt idx="8478">
                  <c:v>265</c:v>
                </c:pt>
                <c:pt idx="8479">
                  <c:v>265</c:v>
                </c:pt>
                <c:pt idx="8480">
                  <c:v>265</c:v>
                </c:pt>
                <c:pt idx="8481">
                  <c:v>265</c:v>
                </c:pt>
                <c:pt idx="8482">
                  <c:v>265</c:v>
                </c:pt>
                <c:pt idx="8483">
                  <c:v>265</c:v>
                </c:pt>
                <c:pt idx="8484">
                  <c:v>265</c:v>
                </c:pt>
                <c:pt idx="8485">
                  <c:v>265</c:v>
                </c:pt>
                <c:pt idx="8486">
                  <c:v>265</c:v>
                </c:pt>
                <c:pt idx="8487">
                  <c:v>265</c:v>
                </c:pt>
                <c:pt idx="8488">
                  <c:v>265</c:v>
                </c:pt>
                <c:pt idx="8489">
                  <c:v>265</c:v>
                </c:pt>
                <c:pt idx="8490">
                  <c:v>265</c:v>
                </c:pt>
                <c:pt idx="8491">
                  <c:v>265</c:v>
                </c:pt>
                <c:pt idx="8492">
                  <c:v>265</c:v>
                </c:pt>
                <c:pt idx="8493">
                  <c:v>265</c:v>
                </c:pt>
                <c:pt idx="8494">
                  <c:v>265</c:v>
                </c:pt>
                <c:pt idx="8495">
                  <c:v>265</c:v>
                </c:pt>
                <c:pt idx="8496">
                  <c:v>265</c:v>
                </c:pt>
                <c:pt idx="8497">
                  <c:v>265</c:v>
                </c:pt>
                <c:pt idx="8498">
                  <c:v>265</c:v>
                </c:pt>
                <c:pt idx="8499">
                  <c:v>265</c:v>
                </c:pt>
                <c:pt idx="8500">
                  <c:v>265</c:v>
                </c:pt>
                <c:pt idx="8501">
                  <c:v>265</c:v>
                </c:pt>
                <c:pt idx="8502">
                  <c:v>265</c:v>
                </c:pt>
                <c:pt idx="8503">
                  <c:v>265</c:v>
                </c:pt>
                <c:pt idx="8504">
                  <c:v>265</c:v>
                </c:pt>
                <c:pt idx="8505">
                  <c:v>265</c:v>
                </c:pt>
                <c:pt idx="8506">
                  <c:v>265</c:v>
                </c:pt>
                <c:pt idx="8507">
                  <c:v>265</c:v>
                </c:pt>
                <c:pt idx="8508">
                  <c:v>265</c:v>
                </c:pt>
                <c:pt idx="8509">
                  <c:v>265</c:v>
                </c:pt>
                <c:pt idx="8510">
                  <c:v>265</c:v>
                </c:pt>
                <c:pt idx="8511">
                  <c:v>265</c:v>
                </c:pt>
                <c:pt idx="8512">
                  <c:v>265</c:v>
                </c:pt>
                <c:pt idx="8513">
                  <c:v>265</c:v>
                </c:pt>
                <c:pt idx="8514">
                  <c:v>265</c:v>
                </c:pt>
                <c:pt idx="8515">
                  <c:v>265</c:v>
                </c:pt>
                <c:pt idx="8516">
                  <c:v>265</c:v>
                </c:pt>
                <c:pt idx="8517">
                  <c:v>265</c:v>
                </c:pt>
                <c:pt idx="8518">
                  <c:v>265</c:v>
                </c:pt>
                <c:pt idx="8519">
                  <c:v>265</c:v>
                </c:pt>
                <c:pt idx="8520">
                  <c:v>265</c:v>
                </c:pt>
                <c:pt idx="8521">
                  <c:v>265</c:v>
                </c:pt>
                <c:pt idx="8522">
                  <c:v>265</c:v>
                </c:pt>
                <c:pt idx="8523">
                  <c:v>265</c:v>
                </c:pt>
                <c:pt idx="8524">
                  <c:v>265</c:v>
                </c:pt>
                <c:pt idx="8525">
                  <c:v>265</c:v>
                </c:pt>
                <c:pt idx="8526">
                  <c:v>265</c:v>
                </c:pt>
                <c:pt idx="8527">
                  <c:v>265</c:v>
                </c:pt>
                <c:pt idx="8528">
                  <c:v>265</c:v>
                </c:pt>
                <c:pt idx="8529">
                  <c:v>265</c:v>
                </c:pt>
                <c:pt idx="8530">
                  <c:v>265</c:v>
                </c:pt>
                <c:pt idx="8531">
                  <c:v>265</c:v>
                </c:pt>
                <c:pt idx="8532">
                  <c:v>265</c:v>
                </c:pt>
                <c:pt idx="8533">
                  <c:v>265</c:v>
                </c:pt>
                <c:pt idx="8534">
                  <c:v>265</c:v>
                </c:pt>
                <c:pt idx="8535">
                  <c:v>265</c:v>
                </c:pt>
                <c:pt idx="8536">
                  <c:v>265</c:v>
                </c:pt>
                <c:pt idx="8537">
                  <c:v>265</c:v>
                </c:pt>
                <c:pt idx="8538">
                  <c:v>265</c:v>
                </c:pt>
                <c:pt idx="8539">
                  <c:v>265</c:v>
                </c:pt>
                <c:pt idx="8540">
                  <c:v>265</c:v>
                </c:pt>
                <c:pt idx="8541">
                  <c:v>265</c:v>
                </c:pt>
                <c:pt idx="8542">
                  <c:v>265</c:v>
                </c:pt>
                <c:pt idx="8543">
                  <c:v>265</c:v>
                </c:pt>
                <c:pt idx="8544">
                  <c:v>265</c:v>
                </c:pt>
                <c:pt idx="8545">
                  <c:v>265</c:v>
                </c:pt>
                <c:pt idx="8546">
                  <c:v>265</c:v>
                </c:pt>
                <c:pt idx="8547">
                  <c:v>265</c:v>
                </c:pt>
                <c:pt idx="8548">
                  <c:v>265</c:v>
                </c:pt>
                <c:pt idx="8549">
                  <c:v>265</c:v>
                </c:pt>
                <c:pt idx="8550">
                  <c:v>265</c:v>
                </c:pt>
                <c:pt idx="8551">
                  <c:v>265</c:v>
                </c:pt>
                <c:pt idx="8552">
                  <c:v>265</c:v>
                </c:pt>
                <c:pt idx="8553">
                  <c:v>265</c:v>
                </c:pt>
                <c:pt idx="8554">
                  <c:v>265</c:v>
                </c:pt>
                <c:pt idx="8555">
                  <c:v>265</c:v>
                </c:pt>
                <c:pt idx="8556">
                  <c:v>265</c:v>
                </c:pt>
                <c:pt idx="8557">
                  <c:v>265</c:v>
                </c:pt>
                <c:pt idx="8558">
                  <c:v>265</c:v>
                </c:pt>
                <c:pt idx="8559">
                  <c:v>265</c:v>
                </c:pt>
                <c:pt idx="8560">
                  <c:v>265</c:v>
                </c:pt>
                <c:pt idx="8561">
                  <c:v>265</c:v>
                </c:pt>
                <c:pt idx="8562">
                  <c:v>265</c:v>
                </c:pt>
                <c:pt idx="8563">
                  <c:v>265</c:v>
                </c:pt>
                <c:pt idx="8564">
                  <c:v>265</c:v>
                </c:pt>
                <c:pt idx="8565">
                  <c:v>265</c:v>
                </c:pt>
                <c:pt idx="8566">
                  <c:v>265</c:v>
                </c:pt>
                <c:pt idx="8567">
                  <c:v>265</c:v>
                </c:pt>
                <c:pt idx="8568">
                  <c:v>265</c:v>
                </c:pt>
                <c:pt idx="8569">
                  <c:v>265</c:v>
                </c:pt>
                <c:pt idx="8570">
                  <c:v>265</c:v>
                </c:pt>
                <c:pt idx="8571">
                  <c:v>265</c:v>
                </c:pt>
                <c:pt idx="8572">
                  <c:v>265</c:v>
                </c:pt>
                <c:pt idx="8573">
                  <c:v>265</c:v>
                </c:pt>
                <c:pt idx="8574">
                  <c:v>265</c:v>
                </c:pt>
                <c:pt idx="8575">
                  <c:v>265</c:v>
                </c:pt>
                <c:pt idx="8576">
                  <c:v>265</c:v>
                </c:pt>
                <c:pt idx="8577">
                  <c:v>265</c:v>
                </c:pt>
                <c:pt idx="8578">
                  <c:v>265</c:v>
                </c:pt>
                <c:pt idx="8579">
                  <c:v>265</c:v>
                </c:pt>
                <c:pt idx="8580">
                  <c:v>265</c:v>
                </c:pt>
                <c:pt idx="8581">
                  <c:v>265</c:v>
                </c:pt>
                <c:pt idx="8582">
                  <c:v>265</c:v>
                </c:pt>
                <c:pt idx="8583">
                  <c:v>265</c:v>
                </c:pt>
                <c:pt idx="8584">
                  <c:v>265</c:v>
                </c:pt>
                <c:pt idx="8585">
                  <c:v>265</c:v>
                </c:pt>
                <c:pt idx="8586">
                  <c:v>265</c:v>
                </c:pt>
                <c:pt idx="8587">
                  <c:v>265</c:v>
                </c:pt>
                <c:pt idx="8588">
                  <c:v>265</c:v>
                </c:pt>
                <c:pt idx="8589">
                  <c:v>265</c:v>
                </c:pt>
                <c:pt idx="8590">
                  <c:v>265</c:v>
                </c:pt>
                <c:pt idx="8591">
                  <c:v>265</c:v>
                </c:pt>
                <c:pt idx="8592">
                  <c:v>265</c:v>
                </c:pt>
                <c:pt idx="8593">
                  <c:v>265</c:v>
                </c:pt>
                <c:pt idx="8594">
                  <c:v>265</c:v>
                </c:pt>
                <c:pt idx="8595">
                  <c:v>265</c:v>
                </c:pt>
                <c:pt idx="8596">
                  <c:v>265</c:v>
                </c:pt>
                <c:pt idx="8597">
                  <c:v>265</c:v>
                </c:pt>
                <c:pt idx="8598">
                  <c:v>265</c:v>
                </c:pt>
                <c:pt idx="8599">
                  <c:v>265</c:v>
                </c:pt>
                <c:pt idx="8600">
                  <c:v>265</c:v>
                </c:pt>
                <c:pt idx="8601">
                  <c:v>265</c:v>
                </c:pt>
                <c:pt idx="8602">
                  <c:v>265</c:v>
                </c:pt>
                <c:pt idx="8603">
                  <c:v>265</c:v>
                </c:pt>
                <c:pt idx="8604">
                  <c:v>265</c:v>
                </c:pt>
                <c:pt idx="8605">
                  <c:v>265</c:v>
                </c:pt>
                <c:pt idx="8606">
                  <c:v>265</c:v>
                </c:pt>
                <c:pt idx="8607">
                  <c:v>265</c:v>
                </c:pt>
                <c:pt idx="8608">
                  <c:v>265</c:v>
                </c:pt>
                <c:pt idx="8609">
                  <c:v>265</c:v>
                </c:pt>
                <c:pt idx="8610">
                  <c:v>265</c:v>
                </c:pt>
                <c:pt idx="8611">
                  <c:v>265</c:v>
                </c:pt>
                <c:pt idx="8612">
                  <c:v>265</c:v>
                </c:pt>
                <c:pt idx="8613">
                  <c:v>265</c:v>
                </c:pt>
                <c:pt idx="8614">
                  <c:v>265</c:v>
                </c:pt>
                <c:pt idx="8615">
                  <c:v>265</c:v>
                </c:pt>
                <c:pt idx="8616">
                  <c:v>265</c:v>
                </c:pt>
                <c:pt idx="8617">
                  <c:v>265</c:v>
                </c:pt>
                <c:pt idx="8618">
                  <c:v>265</c:v>
                </c:pt>
                <c:pt idx="8619">
                  <c:v>265</c:v>
                </c:pt>
                <c:pt idx="8620">
                  <c:v>265</c:v>
                </c:pt>
                <c:pt idx="8621">
                  <c:v>265</c:v>
                </c:pt>
                <c:pt idx="8622">
                  <c:v>265</c:v>
                </c:pt>
                <c:pt idx="8623">
                  <c:v>265</c:v>
                </c:pt>
                <c:pt idx="8624">
                  <c:v>265</c:v>
                </c:pt>
                <c:pt idx="8625">
                  <c:v>265</c:v>
                </c:pt>
                <c:pt idx="8626">
                  <c:v>265</c:v>
                </c:pt>
                <c:pt idx="8627">
                  <c:v>265</c:v>
                </c:pt>
                <c:pt idx="8628">
                  <c:v>265</c:v>
                </c:pt>
                <c:pt idx="8629">
                  <c:v>265</c:v>
                </c:pt>
                <c:pt idx="8630">
                  <c:v>265</c:v>
                </c:pt>
                <c:pt idx="8631">
                  <c:v>265</c:v>
                </c:pt>
                <c:pt idx="8632">
                  <c:v>265</c:v>
                </c:pt>
                <c:pt idx="8633">
                  <c:v>265</c:v>
                </c:pt>
                <c:pt idx="8634">
                  <c:v>265</c:v>
                </c:pt>
                <c:pt idx="8635">
                  <c:v>265</c:v>
                </c:pt>
                <c:pt idx="8636">
                  <c:v>265</c:v>
                </c:pt>
                <c:pt idx="8637">
                  <c:v>265</c:v>
                </c:pt>
                <c:pt idx="8638">
                  <c:v>265</c:v>
                </c:pt>
                <c:pt idx="8639">
                  <c:v>265</c:v>
                </c:pt>
              </c:numCache>
            </c:numRef>
          </c:val>
          <c:smooth val="0"/>
          <c:extLst xmlns:c16r2="http://schemas.microsoft.com/office/drawing/2015/06/chart">
            <c:ext xmlns:c16="http://schemas.microsoft.com/office/drawing/2014/chart" uri="{C3380CC4-5D6E-409C-BE32-E72D297353CC}">
              <c16:uniqueId val="{00000000-5D26-42B5-AAAC-390437CAB23B}"/>
            </c:ext>
          </c:extLst>
        </c:ser>
        <c:ser>
          <c:idx val="1"/>
          <c:order val="1"/>
          <c:tx>
            <c:strRef>
              <c:f>'Data Flow Gates Zonales'!$E$31</c:f>
              <c:strCache>
                <c:ptCount val="1"/>
                <c:pt idx="0">
                  <c:v>FLUJO EN TIEMPO REAL (MW)</c:v>
                </c:pt>
              </c:strCache>
            </c:strRef>
          </c:tx>
          <c:spPr>
            <a:ln>
              <a:solidFill>
                <a:srgbClr val="0000FF"/>
              </a:solidFill>
            </a:ln>
          </c:spPr>
          <c:marker>
            <c:symbol val="none"/>
          </c:marker>
          <c:cat>
            <c:numRef>
              <c:f>'Data Flow Gates Zonales'!$C$32:$C$8671</c:f>
              <c:numCache>
                <c:formatCode>h:mm:ss</c:formatCode>
                <c:ptCount val="8640"/>
                <c:pt idx="0">
                  <c:v>40828</c:v>
                </c:pt>
                <c:pt idx="1">
                  <c:v>40828.000115739997</c:v>
                </c:pt>
                <c:pt idx="2">
                  <c:v>40828.000231480008</c:v>
                </c:pt>
                <c:pt idx="3">
                  <c:v>40828.000347219997</c:v>
                </c:pt>
                <c:pt idx="4">
                  <c:v>40828.000462959993</c:v>
                </c:pt>
                <c:pt idx="5">
                  <c:v>40828.000578700005</c:v>
                </c:pt>
                <c:pt idx="6">
                  <c:v>40828.000694440008</c:v>
                </c:pt>
                <c:pt idx="7">
                  <c:v>40828.000810190009</c:v>
                </c:pt>
                <c:pt idx="8">
                  <c:v>40828.000925929999</c:v>
                </c:pt>
                <c:pt idx="9">
                  <c:v>40828.001041669995</c:v>
                </c:pt>
                <c:pt idx="10">
                  <c:v>40828.001157409999</c:v>
                </c:pt>
                <c:pt idx="11">
                  <c:v>40828.001273150003</c:v>
                </c:pt>
                <c:pt idx="12">
                  <c:v>40828.001388889992</c:v>
                </c:pt>
                <c:pt idx="13">
                  <c:v>40828.001504629996</c:v>
                </c:pt>
                <c:pt idx="14">
                  <c:v>40828.00162037</c:v>
                </c:pt>
                <c:pt idx="15">
                  <c:v>40828.001736110004</c:v>
                </c:pt>
                <c:pt idx="16">
                  <c:v>40828.00185185</c:v>
                </c:pt>
                <c:pt idx="17">
                  <c:v>40828.001967589989</c:v>
                </c:pt>
                <c:pt idx="18">
                  <c:v>40828.00208333</c:v>
                </c:pt>
                <c:pt idx="19">
                  <c:v>40828.002199069997</c:v>
                </c:pt>
                <c:pt idx="20">
                  <c:v>40828.002314810001</c:v>
                </c:pt>
                <c:pt idx="21">
                  <c:v>40828.002430559995</c:v>
                </c:pt>
                <c:pt idx="22">
                  <c:v>40828.002546300006</c:v>
                </c:pt>
                <c:pt idx="23">
                  <c:v>40828.002662040002</c:v>
                </c:pt>
                <c:pt idx="24">
                  <c:v>40828.002777779999</c:v>
                </c:pt>
                <c:pt idx="25">
                  <c:v>40828.002893520003</c:v>
                </c:pt>
                <c:pt idx="26">
                  <c:v>40828.003009259999</c:v>
                </c:pt>
                <c:pt idx="27">
                  <c:v>40828.003124999996</c:v>
                </c:pt>
                <c:pt idx="28">
                  <c:v>40828.003240739992</c:v>
                </c:pt>
                <c:pt idx="29">
                  <c:v>40828.003356480003</c:v>
                </c:pt>
                <c:pt idx="30">
                  <c:v>40828.00347222</c:v>
                </c:pt>
                <c:pt idx="31">
                  <c:v>40828.003587959996</c:v>
                </c:pt>
                <c:pt idx="32">
                  <c:v>40828.003703699993</c:v>
                </c:pt>
                <c:pt idx="33">
                  <c:v>40828.003819440004</c:v>
                </c:pt>
                <c:pt idx="34">
                  <c:v>40828.003935180001</c:v>
                </c:pt>
                <c:pt idx="35">
                  <c:v>40828.004050930002</c:v>
                </c:pt>
                <c:pt idx="36">
                  <c:v>40828.004166669991</c:v>
                </c:pt>
                <c:pt idx="37">
                  <c:v>40828.004282410002</c:v>
                </c:pt>
                <c:pt idx="38">
                  <c:v>40828.004398150006</c:v>
                </c:pt>
                <c:pt idx="39">
                  <c:v>40828.00451389001</c:v>
                </c:pt>
                <c:pt idx="40">
                  <c:v>40828.004629629999</c:v>
                </c:pt>
                <c:pt idx="41">
                  <c:v>40828.004745370003</c:v>
                </c:pt>
                <c:pt idx="42">
                  <c:v>40828.004861109999</c:v>
                </c:pt>
                <c:pt idx="43">
                  <c:v>40828.004976850003</c:v>
                </c:pt>
                <c:pt idx="44">
                  <c:v>40828.00509259</c:v>
                </c:pt>
                <c:pt idx="45">
                  <c:v>40828.005208330003</c:v>
                </c:pt>
                <c:pt idx="46">
                  <c:v>40828.00532407</c:v>
                </c:pt>
                <c:pt idx="47">
                  <c:v>40828.005439820001</c:v>
                </c:pt>
                <c:pt idx="48">
                  <c:v>40828.005555559997</c:v>
                </c:pt>
                <c:pt idx="49">
                  <c:v>40828.005671300001</c:v>
                </c:pt>
                <c:pt idx="50">
                  <c:v>40828.005787039991</c:v>
                </c:pt>
                <c:pt idx="51">
                  <c:v>40828.005902779994</c:v>
                </c:pt>
                <c:pt idx="52">
                  <c:v>40828.006018519998</c:v>
                </c:pt>
                <c:pt idx="53">
                  <c:v>40828.006134260002</c:v>
                </c:pt>
                <c:pt idx="54">
                  <c:v>40828.006250000006</c:v>
                </c:pt>
                <c:pt idx="55">
                  <c:v>40828.006365740002</c:v>
                </c:pt>
                <c:pt idx="56">
                  <c:v>40828.006481479999</c:v>
                </c:pt>
                <c:pt idx="57">
                  <c:v>40828.00659722001</c:v>
                </c:pt>
                <c:pt idx="58">
                  <c:v>40828.006712959999</c:v>
                </c:pt>
                <c:pt idx="59">
                  <c:v>40828.006828700003</c:v>
                </c:pt>
                <c:pt idx="60">
                  <c:v>40828.006944440007</c:v>
                </c:pt>
                <c:pt idx="61">
                  <c:v>40828.007060190001</c:v>
                </c:pt>
                <c:pt idx="62">
                  <c:v>40828.007175929997</c:v>
                </c:pt>
                <c:pt idx="63">
                  <c:v>40828.007291670001</c:v>
                </c:pt>
                <c:pt idx="64">
                  <c:v>40828.007407409998</c:v>
                </c:pt>
                <c:pt idx="65">
                  <c:v>40828.007523150001</c:v>
                </c:pt>
                <c:pt idx="66">
                  <c:v>40828.007638889998</c:v>
                </c:pt>
                <c:pt idx="67">
                  <c:v>40828.007754629994</c:v>
                </c:pt>
                <c:pt idx="68">
                  <c:v>40828.007870369998</c:v>
                </c:pt>
                <c:pt idx="69">
                  <c:v>40828.007986109995</c:v>
                </c:pt>
                <c:pt idx="70">
                  <c:v>40828.008101849999</c:v>
                </c:pt>
                <c:pt idx="71">
                  <c:v>40828.00821759001</c:v>
                </c:pt>
                <c:pt idx="72">
                  <c:v>40828.008333330006</c:v>
                </c:pt>
                <c:pt idx="73">
                  <c:v>40828.008449070003</c:v>
                </c:pt>
                <c:pt idx="74">
                  <c:v>40828.008564809999</c:v>
                </c:pt>
                <c:pt idx="75">
                  <c:v>40828.008680559993</c:v>
                </c:pt>
                <c:pt idx="76">
                  <c:v>40828.008796300004</c:v>
                </c:pt>
                <c:pt idx="77">
                  <c:v>40828.008912040008</c:v>
                </c:pt>
                <c:pt idx="78">
                  <c:v>40828.009027779997</c:v>
                </c:pt>
                <c:pt idx="79">
                  <c:v>40828.009143519994</c:v>
                </c:pt>
                <c:pt idx="80">
                  <c:v>40828.009259260005</c:v>
                </c:pt>
                <c:pt idx="81">
                  <c:v>40828.009375000001</c:v>
                </c:pt>
                <c:pt idx="82">
                  <c:v>40828.009490739991</c:v>
                </c:pt>
                <c:pt idx="83">
                  <c:v>40828.009606480002</c:v>
                </c:pt>
                <c:pt idx="84">
                  <c:v>40828.009722219991</c:v>
                </c:pt>
                <c:pt idx="85">
                  <c:v>40828.009837960002</c:v>
                </c:pt>
                <c:pt idx="86">
                  <c:v>40828.009953699999</c:v>
                </c:pt>
                <c:pt idx="87">
                  <c:v>40828.01006944001</c:v>
                </c:pt>
                <c:pt idx="88">
                  <c:v>40828.010185179999</c:v>
                </c:pt>
                <c:pt idx="89">
                  <c:v>40828.01030093</c:v>
                </c:pt>
                <c:pt idx="90">
                  <c:v>40828.010416669997</c:v>
                </c:pt>
                <c:pt idx="91">
                  <c:v>40828.010532410008</c:v>
                </c:pt>
                <c:pt idx="92">
                  <c:v>40828.010648150004</c:v>
                </c:pt>
                <c:pt idx="93">
                  <c:v>40828.010763890001</c:v>
                </c:pt>
                <c:pt idx="94">
                  <c:v>40828.010879630005</c:v>
                </c:pt>
                <c:pt idx="95">
                  <c:v>40828.010995370008</c:v>
                </c:pt>
                <c:pt idx="96">
                  <c:v>40828.011111109998</c:v>
                </c:pt>
                <c:pt idx="97">
                  <c:v>40828.011226850002</c:v>
                </c:pt>
                <c:pt idx="98">
                  <c:v>40828.011342589991</c:v>
                </c:pt>
                <c:pt idx="99">
                  <c:v>40828.011458330002</c:v>
                </c:pt>
                <c:pt idx="100">
                  <c:v>40828.011574069998</c:v>
                </c:pt>
                <c:pt idx="101">
                  <c:v>40828.011689819992</c:v>
                </c:pt>
                <c:pt idx="102">
                  <c:v>40828.011805559996</c:v>
                </c:pt>
                <c:pt idx="103">
                  <c:v>40828.0119213</c:v>
                </c:pt>
                <c:pt idx="104">
                  <c:v>40828.012037040018</c:v>
                </c:pt>
                <c:pt idx="105">
                  <c:v>40828.01215278</c:v>
                </c:pt>
                <c:pt idx="106">
                  <c:v>40828.012268519997</c:v>
                </c:pt>
                <c:pt idx="107">
                  <c:v>40828.012384260001</c:v>
                </c:pt>
                <c:pt idx="108">
                  <c:v>40828.012500000004</c:v>
                </c:pt>
                <c:pt idx="109">
                  <c:v>40828.012615740008</c:v>
                </c:pt>
                <c:pt idx="110">
                  <c:v>40828.012731480005</c:v>
                </c:pt>
                <c:pt idx="111">
                  <c:v>40828.012847220009</c:v>
                </c:pt>
                <c:pt idx="112">
                  <c:v>40828.012962959998</c:v>
                </c:pt>
                <c:pt idx="113">
                  <c:v>40828.013078700002</c:v>
                </c:pt>
                <c:pt idx="114">
                  <c:v>40828.013194439998</c:v>
                </c:pt>
                <c:pt idx="115">
                  <c:v>40828.013310189999</c:v>
                </c:pt>
                <c:pt idx="116">
                  <c:v>40828.013425929996</c:v>
                </c:pt>
                <c:pt idx="117">
                  <c:v>40828.01354167</c:v>
                </c:pt>
                <c:pt idx="118">
                  <c:v>40828.013657410003</c:v>
                </c:pt>
                <c:pt idx="119">
                  <c:v>40828.01377315</c:v>
                </c:pt>
                <c:pt idx="120">
                  <c:v>40828.013888889996</c:v>
                </c:pt>
                <c:pt idx="121">
                  <c:v>40828.01400463</c:v>
                </c:pt>
                <c:pt idx="122">
                  <c:v>40828.014120369997</c:v>
                </c:pt>
                <c:pt idx="123">
                  <c:v>40828.014236110008</c:v>
                </c:pt>
                <c:pt idx="124">
                  <c:v>40828.014351850004</c:v>
                </c:pt>
                <c:pt idx="125">
                  <c:v>40828.014467590001</c:v>
                </c:pt>
                <c:pt idx="126">
                  <c:v>40828.014583330005</c:v>
                </c:pt>
                <c:pt idx="127">
                  <c:v>40828.014699070009</c:v>
                </c:pt>
                <c:pt idx="128">
                  <c:v>40828.014814810005</c:v>
                </c:pt>
                <c:pt idx="129">
                  <c:v>40828.014930559999</c:v>
                </c:pt>
                <c:pt idx="130">
                  <c:v>40828.015046300003</c:v>
                </c:pt>
                <c:pt idx="131">
                  <c:v>40828.015162039992</c:v>
                </c:pt>
                <c:pt idx="132">
                  <c:v>40828.015277780003</c:v>
                </c:pt>
                <c:pt idx="133">
                  <c:v>40828.01539352</c:v>
                </c:pt>
                <c:pt idx="134">
                  <c:v>40828.015509260003</c:v>
                </c:pt>
                <c:pt idx="135">
                  <c:v>40828.015625</c:v>
                </c:pt>
                <c:pt idx="136">
                  <c:v>40828.015740739989</c:v>
                </c:pt>
                <c:pt idx="137">
                  <c:v>40828.015856480008</c:v>
                </c:pt>
                <c:pt idx="138">
                  <c:v>40828.015972219997</c:v>
                </c:pt>
                <c:pt idx="139">
                  <c:v>40828.016087960001</c:v>
                </c:pt>
                <c:pt idx="140">
                  <c:v>40828.016203700005</c:v>
                </c:pt>
                <c:pt idx="141">
                  <c:v>40828.016319440016</c:v>
                </c:pt>
                <c:pt idx="142">
                  <c:v>40828.016435190009</c:v>
                </c:pt>
                <c:pt idx="143">
                  <c:v>40828.016550930006</c:v>
                </c:pt>
                <c:pt idx="144">
                  <c:v>40828.016666670002</c:v>
                </c:pt>
                <c:pt idx="145">
                  <c:v>40828.016782409999</c:v>
                </c:pt>
                <c:pt idx="146">
                  <c:v>40828.01689815001</c:v>
                </c:pt>
                <c:pt idx="147">
                  <c:v>40828.017013889999</c:v>
                </c:pt>
                <c:pt idx="148">
                  <c:v>40828.017129629996</c:v>
                </c:pt>
                <c:pt idx="149">
                  <c:v>40828.017245370007</c:v>
                </c:pt>
                <c:pt idx="150">
                  <c:v>40828.017361110004</c:v>
                </c:pt>
                <c:pt idx="151">
                  <c:v>40828.01747685</c:v>
                </c:pt>
                <c:pt idx="152">
                  <c:v>40828.017592589997</c:v>
                </c:pt>
                <c:pt idx="153">
                  <c:v>40828.01770833</c:v>
                </c:pt>
                <c:pt idx="154">
                  <c:v>40828.017824069997</c:v>
                </c:pt>
                <c:pt idx="155">
                  <c:v>40828.017939810001</c:v>
                </c:pt>
                <c:pt idx="156">
                  <c:v>40828.018055560002</c:v>
                </c:pt>
                <c:pt idx="157">
                  <c:v>40828.018171300006</c:v>
                </c:pt>
                <c:pt idx="158">
                  <c:v>40828.018287040009</c:v>
                </c:pt>
                <c:pt idx="159">
                  <c:v>40828.018402779999</c:v>
                </c:pt>
                <c:pt idx="160">
                  <c:v>40828.01851852001</c:v>
                </c:pt>
                <c:pt idx="161">
                  <c:v>40828.018634260006</c:v>
                </c:pt>
                <c:pt idx="162">
                  <c:v>40828.018750000003</c:v>
                </c:pt>
                <c:pt idx="163">
                  <c:v>40828.018865739999</c:v>
                </c:pt>
                <c:pt idx="164">
                  <c:v>40828.018981480003</c:v>
                </c:pt>
                <c:pt idx="165">
                  <c:v>40828.019097220007</c:v>
                </c:pt>
                <c:pt idx="166">
                  <c:v>40828.019212960004</c:v>
                </c:pt>
                <c:pt idx="167">
                  <c:v>40828.0193287</c:v>
                </c:pt>
                <c:pt idx="168">
                  <c:v>40828.019444439997</c:v>
                </c:pt>
                <c:pt idx="169">
                  <c:v>40828.019560180001</c:v>
                </c:pt>
                <c:pt idx="170">
                  <c:v>40828.019675930002</c:v>
                </c:pt>
                <c:pt idx="171">
                  <c:v>40828.019791669991</c:v>
                </c:pt>
                <c:pt idx="172">
                  <c:v>40828.019907410002</c:v>
                </c:pt>
                <c:pt idx="173">
                  <c:v>40828.020023149998</c:v>
                </c:pt>
                <c:pt idx="174">
                  <c:v>40828.020138890002</c:v>
                </c:pt>
                <c:pt idx="175">
                  <c:v>40828.020254629999</c:v>
                </c:pt>
                <c:pt idx="176">
                  <c:v>40828.020370370003</c:v>
                </c:pt>
                <c:pt idx="177">
                  <c:v>40828.020486109992</c:v>
                </c:pt>
                <c:pt idx="178">
                  <c:v>40828.020601849996</c:v>
                </c:pt>
                <c:pt idx="179">
                  <c:v>40828.02071759</c:v>
                </c:pt>
                <c:pt idx="180">
                  <c:v>40828.020833330003</c:v>
                </c:pt>
                <c:pt idx="181">
                  <c:v>40828.02094907</c:v>
                </c:pt>
                <c:pt idx="182">
                  <c:v>40828.021064819994</c:v>
                </c:pt>
                <c:pt idx="183">
                  <c:v>40828.021180559983</c:v>
                </c:pt>
                <c:pt idx="184">
                  <c:v>40828.021296300001</c:v>
                </c:pt>
                <c:pt idx="185">
                  <c:v>40828.021412039991</c:v>
                </c:pt>
                <c:pt idx="186">
                  <c:v>40828.021527779994</c:v>
                </c:pt>
                <c:pt idx="187">
                  <c:v>40828.021643519984</c:v>
                </c:pt>
                <c:pt idx="188">
                  <c:v>40828.021759259995</c:v>
                </c:pt>
                <c:pt idx="189">
                  <c:v>40828.021874999999</c:v>
                </c:pt>
                <c:pt idx="190">
                  <c:v>40828.021990739995</c:v>
                </c:pt>
                <c:pt idx="191">
                  <c:v>40828.022106479999</c:v>
                </c:pt>
                <c:pt idx="192">
                  <c:v>40828.022222220003</c:v>
                </c:pt>
                <c:pt idx="193">
                  <c:v>40828.022337959999</c:v>
                </c:pt>
                <c:pt idx="194">
                  <c:v>40828.022453699996</c:v>
                </c:pt>
                <c:pt idx="195">
                  <c:v>40828.022569440007</c:v>
                </c:pt>
                <c:pt idx="196">
                  <c:v>40828.022685190001</c:v>
                </c:pt>
                <c:pt idx="197">
                  <c:v>40828.022800929997</c:v>
                </c:pt>
                <c:pt idx="198">
                  <c:v>40828.022916670001</c:v>
                </c:pt>
                <c:pt idx="199">
                  <c:v>40828.023032409998</c:v>
                </c:pt>
                <c:pt idx="200">
                  <c:v>40828.023148149994</c:v>
                </c:pt>
                <c:pt idx="201">
                  <c:v>40828.023263889991</c:v>
                </c:pt>
                <c:pt idx="202">
                  <c:v>40828.023379629994</c:v>
                </c:pt>
                <c:pt idx="203">
                  <c:v>40828.023495369991</c:v>
                </c:pt>
                <c:pt idx="204">
                  <c:v>40828.023611109995</c:v>
                </c:pt>
                <c:pt idx="205">
                  <c:v>40828.023726849991</c:v>
                </c:pt>
                <c:pt idx="206">
                  <c:v>40828.023842589995</c:v>
                </c:pt>
                <c:pt idx="207">
                  <c:v>40828.023958329999</c:v>
                </c:pt>
                <c:pt idx="208">
                  <c:v>40828.024074070003</c:v>
                </c:pt>
                <c:pt idx="209">
                  <c:v>40828.024189809992</c:v>
                </c:pt>
                <c:pt idx="210">
                  <c:v>40828.024305559993</c:v>
                </c:pt>
                <c:pt idx="211">
                  <c:v>40828.024421299997</c:v>
                </c:pt>
                <c:pt idx="212">
                  <c:v>40828.024537040008</c:v>
                </c:pt>
                <c:pt idx="213">
                  <c:v>40828.024652779997</c:v>
                </c:pt>
                <c:pt idx="214">
                  <c:v>40828.024768519994</c:v>
                </c:pt>
                <c:pt idx="215">
                  <c:v>40828.024884259998</c:v>
                </c:pt>
                <c:pt idx="216">
                  <c:v>40828.024999999994</c:v>
                </c:pt>
                <c:pt idx="217">
                  <c:v>40828.025115739991</c:v>
                </c:pt>
                <c:pt idx="218">
                  <c:v>40828.025231480002</c:v>
                </c:pt>
                <c:pt idx="219">
                  <c:v>40828.025347219991</c:v>
                </c:pt>
                <c:pt idx="220">
                  <c:v>40828.025462959988</c:v>
                </c:pt>
                <c:pt idx="221">
                  <c:v>40828.025578699999</c:v>
                </c:pt>
                <c:pt idx="222">
                  <c:v>40828.025694440003</c:v>
                </c:pt>
                <c:pt idx="223">
                  <c:v>40828.025810179999</c:v>
                </c:pt>
                <c:pt idx="224">
                  <c:v>40828.025925929993</c:v>
                </c:pt>
                <c:pt idx="225">
                  <c:v>40828.026041669989</c:v>
                </c:pt>
                <c:pt idx="226">
                  <c:v>40828.02615741</c:v>
                </c:pt>
                <c:pt idx="227">
                  <c:v>40828.026273150004</c:v>
                </c:pt>
                <c:pt idx="228">
                  <c:v>40828.026388890001</c:v>
                </c:pt>
                <c:pt idx="229">
                  <c:v>40828.026504629997</c:v>
                </c:pt>
                <c:pt idx="230">
                  <c:v>40828.026620370001</c:v>
                </c:pt>
                <c:pt idx="231">
                  <c:v>40828.026736109998</c:v>
                </c:pt>
                <c:pt idx="232">
                  <c:v>40828.026851850002</c:v>
                </c:pt>
                <c:pt idx="233">
                  <c:v>40828.026967589991</c:v>
                </c:pt>
                <c:pt idx="234">
                  <c:v>40828.027083329995</c:v>
                </c:pt>
                <c:pt idx="235">
                  <c:v>40828.027199069991</c:v>
                </c:pt>
                <c:pt idx="236">
                  <c:v>40828.027314819992</c:v>
                </c:pt>
                <c:pt idx="237">
                  <c:v>40828.027430559989</c:v>
                </c:pt>
                <c:pt idx="238">
                  <c:v>40828.0275463</c:v>
                </c:pt>
                <c:pt idx="239">
                  <c:v>40828.027662040004</c:v>
                </c:pt>
                <c:pt idx="240">
                  <c:v>40828.027777779993</c:v>
                </c:pt>
                <c:pt idx="241">
                  <c:v>40828.027893519989</c:v>
                </c:pt>
                <c:pt idx="242">
                  <c:v>40828.028009260001</c:v>
                </c:pt>
                <c:pt idx="243">
                  <c:v>40828.028124999997</c:v>
                </c:pt>
                <c:pt idx="244">
                  <c:v>40828.028240740001</c:v>
                </c:pt>
                <c:pt idx="245">
                  <c:v>40828.028356480005</c:v>
                </c:pt>
                <c:pt idx="246">
                  <c:v>40828.028472220001</c:v>
                </c:pt>
                <c:pt idx="247">
                  <c:v>40828.028587959998</c:v>
                </c:pt>
                <c:pt idx="248">
                  <c:v>40828.028703699994</c:v>
                </c:pt>
                <c:pt idx="249">
                  <c:v>40828.028819440005</c:v>
                </c:pt>
                <c:pt idx="250">
                  <c:v>40828.028935189999</c:v>
                </c:pt>
                <c:pt idx="251">
                  <c:v>40828.029050929996</c:v>
                </c:pt>
                <c:pt idx="252">
                  <c:v>40828.029166669992</c:v>
                </c:pt>
                <c:pt idx="253">
                  <c:v>40828.029282409996</c:v>
                </c:pt>
                <c:pt idx="254">
                  <c:v>40828.02939815</c:v>
                </c:pt>
                <c:pt idx="255">
                  <c:v>40828.029513889996</c:v>
                </c:pt>
                <c:pt idx="256">
                  <c:v>40828.029629629993</c:v>
                </c:pt>
                <c:pt idx="257">
                  <c:v>40828.02974536999</c:v>
                </c:pt>
                <c:pt idx="258">
                  <c:v>40828.029861109993</c:v>
                </c:pt>
                <c:pt idx="259">
                  <c:v>40828.029976849997</c:v>
                </c:pt>
                <c:pt idx="260">
                  <c:v>40828.030092590001</c:v>
                </c:pt>
                <c:pt idx="261">
                  <c:v>40828.030208330005</c:v>
                </c:pt>
                <c:pt idx="262">
                  <c:v>40828.030324070001</c:v>
                </c:pt>
                <c:pt idx="263">
                  <c:v>40828.030439809998</c:v>
                </c:pt>
                <c:pt idx="264">
                  <c:v>40828.030555559999</c:v>
                </c:pt>
                <c:pt idx="265">
                  <c:v>40828.030671300003</c:v>
                </c:pt>
                <c:pt idx="266">
                  <c:v>40828.030787039992</c:v>
                </c:pt>
                <c:pt idx="267">
                  <c:v>40828.030902779996</c:v>
                </c:pt>
                <c:pt idx="268">
                  <c:v>40828.03101852</c:v>
                </c:pt>
                <c:pt idx="269">
                  <c:v>40828.031134259996</c:v>
                </c:pt>
                <c:pt idx="270">
                  <c:v>40828.03125</c:v>
                </c:pt>
                <c:pt idx="271">
                  <c:v>40828.031365739989</c:v>
                </c:pt>
                <c:pt idx="272">
                  <c:v>40828.031481479993</c:v>
                </c:pt>
                <c:pt idx="273">
                  <c:v>40828.031597219997</c:v>
                </c:pt>
                <c:pt idx="274">
                  <c:v>40828.031712959993</c:v>
                </c:pt>
                <c:pt idx="275">
                  <c:v>40828.031828699997</c:v>
                </c:pt>
                <c:pt idx="276">
                  <c:v>40828.031944440001</c:v>
                </c:pt>
                <c:pt idx="277">
                  <c:v>40828.032060190002</c:v>
                </c:pt>
                <c:pt idx="278">
                  <c:v>40828.032175929999</c:v>
                </c:pt>
                <c:pt idx="279">
                  <c:v>40828.032291670002</c:v>
                </c:pt>
                <c:pt idx="280">
                  <c:v>40828.032407409999</c:v>
                </c:pt>
                <c:pt idx="281">
                  <c:v>40828.032523150003</c:v>
                </c:pt>
                <c:pt idx="282">
                  <c:v>40828.032638889999</c:v>
                </c:pt>
                <c:pt idx="283">
                  <c:v>40828.032754629996</c:v>
                </c:pt>
                <c:pt idx="284">
                  <c:v>40828.032870370007</c:v>
                </c:pt>
                <c:pt idx="285">
                  <c:v>40828.032986110004</c:v>
                </c:pt>
                <c:pt idx="286">
                  <c:v>40828.033101849993</c:v>
                </c:pt>
                <c:pt idx="287">
                  <c:v>40828.033217589997</c:v>
                </c:pt>
                <c:pt idx="288">
                  <c:v>40828.03333333</c:v>
                </c:pt>
                <c:pt idx="289">
                  <c:v>40828.03344906999</c:v>
                </c:pt>
                <c:pt idx="290">
                  <c:v>40828.033564809994</c:v>
                </c:pt>
                <c:pt idx="291">
                  <c:v>40828.033680559987</c:v>
                </c:pt>
                <c:pt idx="292">
                  <c:v>40828.033796299998</c:v>
                </c:pt>
                <c:pt idx="293">
                  <c:v>40828.033912040002</c:v>
                </c:pt>
                <c:pt idx="294">
                  <c:v>40828.034027779999</c:v>
                </c:pt>
                <c:pt idx="295">
                  <c:v>40828.034143519995</c:v>
                </c:pt>
                <c:pt idx="296">
                  <c:v>40828.034259260006</c:v>
                </c:pt>
                <c:pt idx="297">
                  <c:v>40828.034375000003</c:v>
                </c:pt>
                <c:pt idx="298">
                  <c:v>40828.034490739992</c:v>
                </c:pt>
                <c:pt idx="299">
                  <c:v>40828.034606480003</c:v>
                </c:pt>
                <c:pt idx="300">
                  <c:v>40828.03472222</c:v>
                </c:pt>
                <c:pt idx="301">
                  <c:v>40828.034837960004</c:v>
                </c:pt>
                <c:pt idx="302">
                  <c:v>40828.0349537</c:v>
                </c:pt>
                <c:pt idx="303">
                  <c:v>40828.035069439997</c:v>
                </c:pt>
                <c:pt idx="304">
                  <c:v>40828.035185179993</c:v>
                </c:pt>
                <c:pt idx="305">
                  <c:v>40828.035300929994</c:v>
                </c:pt>
                <c:pt idx="306">
                  <c:v>40828.035416669991</c:v>
                </c:pt>
                <c:pt idx="307">
                  <c:v>40828.035532410002</c:v>
                </c:pt>
                <c:pt idx="308">
                  <c:v>40828.035648149998</c:v>
                </c:pt>
                <c:pt idx="309">
                  <c:v>40828.035763889995</c:v>
                </c:pt>
                <c:pt idx="310">
                  <c:v>40828.035879629999</c:v>
                </c:pt>
                <c:pt idx="311">
                  <c:v>40828.035995370003</c:v>
                </c:pt>
                <c:pt idx="312">
                  <c:v>40828.036111109999</c:v>
                </c:pt>
                <c:pt idx="313">
                  <c:v>40828.036226850003</c:v>
                </c:pt>
                <c:pt idx="314">
                  <c:v>40828.03634259</c:v>
                </c:pt>
                <c:pt idx="315">
                  <c:v>40828.036458330003</c:v>
                </c:pt>
                <c:pt idx="316">
                  <c:v>40828.036574070007</c:v>
                </c:pt>
                <c:pt idx="317">
                  <c:v>40828.036689820001</c:v>
                </c:pt>
                <c:pt idx="318">
                  <c:v>40828.036805559997</c:v>
                </c:pt>
                <c:pt idx="319">
                  <c:v>40828.036921300001</c:v>
                </c:pt>
                <c:pt idx="320">
                  <c:v>40828.037037039998</c:v>
                </c:pt>
                <c:pt idx="321">
                  <c:v>40828.037152779994</c:v>
                </c:pt>
                <c:pt idx="322">
                  <c:v>40828.037268519991</c:v>
                </c:pt>
                <c:pt idx="323">
                  <c:v>40828.037384259995</c:v>
                </c:pt>
                <c:pt idx="324">
                  <c:v>40828.037499999999</c:v>
                </c:pt>
                <c:pt idx="325">
                  <c:v>40828.037615740002</c:v>
                </c:pt>
                <c:pt idx="326">
                  <c:v>40828.037731479999</c:v>
                </c:pt>
                <c:pt idx="327">
                  <c:v>40828.037847220003</c:v>
                </c:pt>
                <c:pt idx="328">
                  <c:v>40828.037962959992</c:v>
                </c:pt>
                <c:pt idx="329">
                  <c:v>40828.038078700003</c:v>
                </c:pt>
                <c:pt idx="330">
                  <c:v>40828.038194440007</c:v>
                </c:pt>
                <c:pt idx="331">
                  <c:v>40828.038310190008</c:v>
                </c:pt>
                <c:pt idx="332">
                  <c:v>40828.038425929997</c:v>
                </c:pt>
                <c:pt idx="333">
                  <c:v>40828.038541670001</c:v>
                </c:pt>
                <c:pt idx="334">
                  <c:v>40828.038657410005</c:v>
                </c:pt>
                <c:pt idx="335">
                  <c:v>40828.038773150001</c:v>
                </c:pt>
                <c:pt idx="336">
                  <c:v>40828.038888889998</c:v>
                </c:pt>
                <c:pt idx="337">
                  <c:v>40828.039004629994</c:v>
                </c:pt>
                <c:pt idx="338">
                  <c:v>40828.039120369991</c:v>
                </c:pt>
                <c:pt idx="339">
                  <c:v>40828.039236110002</c:v>
                </c:pt>
                <c:pt idx="340">
                  <c:v>40828.039351849999</c:v>
                </c:pt>
                <c:pt idx="341">
                  <c:v>40828.039467589995</c:v>
                </c:pt>
                <c:pt idx="342">
                  <c:v>40828.039583329999</c:v>
                </c:pt>
                <c:pt idx="343">
                  <c:v>40828.039699070003</c:v>
                </c:pt>
                <c:pt idx="344">
                  <c:v>40828.039814809999</c:v>
                </c:pt>
                <c:pt idx="345">
                  <c:v>40828.039930559993</c:v>
                </c:pt>
                <c:pt idx="346">
                  <c:v>40828.040046300004</c:v>
                </c:pt>
                <c:pt idx="347">
                  <c:v>40828.040162040001</c:v>
                </c:pt>
                <c:pt idx="348">
                  <c:v>40828.040277780005</c:v>
                </c:pt>
                <c:pt idx="349">
                  <c:v>40828.040393520001</c:v>
                </c:pt>
                <c:pt idx="350">
                  <c:v>40828.040509260005</c:v>
                </c:pt>
                <c:pt idx="351">
                  <c:v>40828.040625000001</c:v>
                </c:pt>
                <c:pt idx="352">
                  <c:v>40828.040740739991</c:v>
                </c:pt>
                <c:pt idx="353">
                  <c:v>40828.040856480009</c:v>
                </c:pt>
                <c:pt idx="354">
                  <c:v>40828.040972219998</c:v>
                </c:pt>
                <c:pt idx="355">
                  <c:v>40828.041087959995</c:v>
                </c:pt>
                <c:pt idx="356">
                  <c:v>40828.041203699999</c:v>
                </c:pt>
                <c:pt idx="357">
                  <c:v>40828.04131944001</c:v>
                </c:pt>
                <c:pt idx="358">
                  <c:v>40828.041435179999</c:v>
                </c:pt>
                <c:pt idx="359">
                  <c:v>40828.04155093</c:v>
                </c:pt>
                <c:pt idx="360">
                  <c:v>40828.041666669989</c:v>
                </c:pt>
                <c:pt idx="361">
                  <c:v>40828.041782409993</c:v>
                </c:pt>
                <c:pt idx="362">
                  <c:v>40828.041898150004</c:v>
                </c:pt>
                <c:pt idx="363">
                  <c:v>40828.042013890008</c:v>
                </c:pt>
                <c:pt idx="364">
                  <c:v>40828.042129629997</c:v>
                </c:pt>
                <c:pt idx="365">
                  <c:v>40828.042245370008</c:v>
                </c:pt>
                <c:pt idx="366">
                  <c:v>40828.042361109998</c:v>
                </c:pt>
                <c:pt idx="367">
                  <c:v>40828.042476850002</c:v>
                </c:pt>
                <c:pt idx="368">
                  <c:v>40828.042592589998</c:v>
                </c:pt>
                <c:pt idx="369">
                  <c:v>40828.042708330002</c:v>
                </c:pt>
                <c:pt idx="370">
                  <c:v>40828.042824069998</c:v>
                </c:pt>
                <c:pt idx="371">
                  <c:v>40828.042939819999</c:v>
                </c:pt>
                <c:pt idx="372">
                  <c:v>40828.043055559996</c:v>
                </c:pt>
                <c:pt idx="373">
                  <c:v>40828.0431713</c:v>
                </c:pt>
                <c:pt idx="374">
                  <c:v>40828.043287040011</c:v>
                </c:pt>
                <c:pt idx="375">
                  <c:v>40828.043402779993</c:v>
                </c:pt>
                <c:pt idx="376">
                  <c:v>40828.043518519997</c:v>
                </c:pt>
                <c:pt idx="377">
                  <c:v>40828.043634260001</c:v>
                </c:pt>
                <c:pt idx="378">
                  <c:v>40828.043749999997</c:v>
                </c:pt>
                <c:pt idx="379">
                  <c:v>40828.043865740001</c:v>
                </c:pt>
                <c:pt idx="380">
                  <c:v>40828.043981479997</c:v>
                </c:pt>
                <c:pt idx="381">
                  <c:v>40828.044097220009</c:v>
                </c:pt>
                <c:pt idx="382">
                  <c:v>40828.044212960005</c:v>
                </c:pt>
                <c:pt idx="383">
                  <c:v>40828.044328700002</c:v>
                </c:pt>
                <c:pt idx="384">
                  <c:v>40828.044444439998</c:v>
                </c:pt>
                <c:pt idx="385">
                  <c:v>40828.044560189999</c:v>
                </c:pt>
                <c:pt idx="386">
                  <c:v>40828.044675930003</c:v>
                </c:pt>
                <c:pt idx="387">
                  <c:v>40828.04479167</c:v>
                </c:pt>
                <c:pt idx="388">
                  <c:v>40828.044907410003</c:v>
                </c:pt>
                <c:pt idx="389">
                  <c:v>40828.04502315</c:v>
                </c:pt>
                <c:pt idx="390">
                  <c:v>40828.045138889996</c:v>
                </c:pt>
                <c:pt idx="391">
                  <c:v>40828.04525463</c:v>
                </c:pt>
                <c:pt idx="392">
                  <c:v>40828.045370369997</c:v>
                </c:pt>
                <c:pt idx="393">
                  <c:v>40828.045486109993</c:v>
                </c:pt>
                <c:pt idx="394">
                  <c:v>40828.045601849997</c:v>
                </c:pt>
                <c:pt idx="395">
                  <c:v>40828.045717590001</c:v>
                </c:pt>
                <c:pt idx="396">
                  <c:v>40828.045833330005</c:v>
                </c:pt>
                <c:pt idx="397">
                  <c:v>40828.045949070001</c:v>
                </c:pt>
                <c:pt idx="398">
                  <c:v>40828.046064809998</c:v>
                </c:pt>
                <c:pt idx="399">
                  <c:v>40828.046180559992</c:v>
                </c:pt>
                <c:pt idx="400">
                  <c:v>40828.04629630001</c:v>
                </c:pt>
                <c:pt idx="401">
                  <c:v>40828.046412039999</c:v>
                </c:pt>
                <c:pt idx="402">
                  <c:v>40828.046527780003</c:v>
                </c:pt>
                <c:pt idx="403">
                  <c:v>40828.04664352</c:v>
                </c:pt>
                <c:pt idx="404">
                  <c:v>40828.046759260003</c:v>
                </c:pt>
                <c:pt idx="405">
                  <c:v>40828.046875000007</c:v>
                </c:pt>
                <c:pt idx="406">
                  <c:v>40828.046990739997</c:v>
                </c:pt>
                <c:pt idx="407">
                  <c:v>40828.04710648</c:v>
                </c:pt>
                <c:pt idx="408">
                  <c:v>40828.047222219997</c:v>
                </c:pt>
                <c:pt idx="409">
                  <c:v>40828.047337960001</c:v>
                </c:pt>
                <c:pt idx="410">
                  <c:v>40828.047453699997</c:v>
                </c:pt>
                <c:pt idx="411">
                  <c:v>40828.047569440008</c:v>
                </c:pt>
                <c:pt idx="412">
                  <c:v>40828.047685190002</c:v>
                </c:pt>
                <c:pt idx="413">
                  <c:v>40828.047800929999</c:v>
                </c:pt>
                <c:pt idx="414">
                  <c:v>40828.047916670002</c:v>
                </c:pt>
                <c:pt idx="415">
                  <c:v>40828.048032410006</c:v>
                </c:pt>
                <c:pt idx="416">
                  <c:v>40828.048148150003</c:v>
                </c:pt>
                <c:pt idx="417">
                  <c:v>40828.048263889999</c:v>
                </c:pt>
                <c:pt idx="418">
                  <c:v>40828.048379630003</c:v>
                </c:pt>
                <c:pt idx="419">
                  <c:v>40828.048495370007</c:v>
                </c:pt>
                <c:pt idx="420">
                  <c:v>40828.048611110011</c:v>
                </c:pt>
                <c:pt idx="421">
                  <c:v>40828.04872685</c:v>
                </c:pt>
                <c:pt idx="422">
                  <c:v>40828.048842589997</c:v>
                </c:pt>
                <c:pt idx="423">
                  <c:v>40828.048958330008</c:v>
                </c:pt>
                <c:pt idx="424">
                  <c:v>40828.049074069997</c:v>
                </c:pt>
                <c:pt idx="425">
                  <c:v>40828.049189809994</c:v>
                </c:pt>
                <c:pt idx="426">
                  <c:v>40828.049305559995</c:v>
                </c:pt>
                <c:pt idx="427">
                  <c:v>40828.049421299998</c:v>
                </c:pt>
                <c:pt idx="428">
                  <c:v>40828.049537040009</c:v>
                </c:pt>
                <c:pt idx="429">
                  <c:v>40828.049652779999</c:v>
                </c:pt>
                <c:pt idx="430">
                  <c:v>40828.049768519995</c:v>
                </c:pt>
                <c:pt idx="431">
                  <c:v>40828.049884259999</c:v>
                </c:pt>
                <c:pt idx="432">
                  <c:v>40828.050000000003</c:v>
                </c:pt>
                <c:pt idx="433">
                  <c:v>40828.050115739999</c:v>
                </c:pt>
                <c:pt idx="434">
                  <c:v>40828.050231480011</c:v>
                </c:pt>
                <c:pt idx="435">
                  <c:v>40828.050347220007</c:v>
                </c:pt>
                <c:pt idx="436">
                  <c:v>40828.050462959996</c:v>
                </c:pt>
                <c:pt idx="437">
                  <c:v>40828.050578700007</c:v>
                </c:pt>
                <c:pt idx="438">
                  <c:v>40828.050694440004</c:v>
                </c:pt>
                <c:pt idx="439">
                  <c:v>40828.050810180008</c:v>
                </c:pt>
                <c:pt idx="440">
                  <c:v>40828.050925930002</c:v>
                </c:pt>
                <c:pt idx="441">
                  <c:v>40828.051041669991</c:v>
                </c:pt>
                <c:pt idx="442">
                  <c:v>40828.051157410002</c:v>
                </c:pt>
                <c:pt idx="443">
                  <c:v>40828.051273150006</c:v>
                </c:pt>
                <c:pt idx="444">
                  <c:v>40828.051388890002</c:v>
                </c:pt>
                <c:pt idx="445">
                  <c:v>40828.051504629999</c:v>
                </c:pt>
                <c:pt idx="446">
                  <c:v>40828.051620370003</c:v>
                </c:pt>
                <c:pt idx="447">
                  <c:v>40828.051736109999</c:v>
                </c:pt>
                <c:pt idx="448">
                  <c:v>40828.051851850003</c:v>
                </c:pt>
                <c:pt idx="449">
                  <c:v>40828.05196759</c:v>
                </c:pt>
                <c:pt idx="450">
                  <c:v>40828.052083330003</c:v>
                </c:pt>
                <c:pt idx="451">
                  <c:v>40828.052199070007</c:v>
                </c:pt>
                <c:pt idx="452">
                  <c:v>40828.052314820008</c:v>
                </c:pt>
                <c:pt idx="453">
                  <c:v>40828.052430559997</c:v>
                </c:pt>
                <c:pt idx="454">
                  <c:v>40828.052546300009</c:v>
                </c:pt>
                <c:pt idx="455">
                  <c:v>40828.052662039998</c:v>
                </c:pt>
                <c:pt idx="456">
                  <c:v>40828.052777780002</c:v>
                </c:pt>
                <c:pt idx="457">
                  <c:v>40828.052893519998</c:v>
                </c:pt>
                <c:pt idx="458">
                  <c:v>40828.053009260002</c:v>
                </c:pt>
                <c:pt idx="459">
                  <c:v>40828.053124999999</c:v>
                </c:pt>
                <c:pt idx="460">
                  <c:v>40828.053240740002</c:v>
                </c:pt>
                <c:pt idx="461">
                  <c:v>40828.053356480006</c:v>
                </c:pt>
                <c:pt idx="462">
                  <c:v>40828.053472220003</c:v>
                </c:pt>
                <c:pt idx="463">
                  <c:v>40828.053587959999</c:v>
                </c:pt>
                <c:pt idx="464">
                  <c:v>40828.053703699996</c:v>
                </c:pt>
                <c:pt idx="465">
                  <c:v>40828.053819440014</c:v>
                </c:pt>
                <c:pt idx="466">
                  <c:v>40828.053935190008</c:v>
                </c:pt>
                <c:pt idx="467">
                  <c:v>40828.054050930004</c:v>
                </c:pt>
                <c:pt idx="468">
                  <c:v>40828.054166670001</c:v>
                </c:pt>
                <c:pt idx="469">
                  <c:v>40828.054282410005</c:v>
                </c:pt>
                <c:pt idx="470">
                  <c:v>40828.054398150009</c:v>
                </c:pt>
                <c:pt idx="471">
                  <c:v>40828.054513890005</c:v>
                </c:pt>
                <c:pt idx="472">
                  <c:v>40828.054629630002</c:v>
                </c:pt>
                <c:pt idx="473">
                  <c:v>40828.054745369998</c:v>
                </c:pt>
                <c:pt idx="474">
                  <c:v>40828.054861110002</c:v>
                </c:pt>
                <c:pt idx="475">
                  <c:v>40828.054976850006</c:v>
                </c:pt>
                <c:pt idx="476">
                  <c:v>40828.055092590002</c:v>
                </c:pt>
                <c:pt idx="477">
                  <c:v>40828.055208330006</c:v>
                </c:pt>
                <c:pt idx="478">
                  <c:v>40828.055324070003</c:v>
                </c:pt>
                <c:pt idx="479">
                  <c:v>40828.055439809999</c:v>
                </c:pt>
                <c:pt idx="480">
                  <c:v>40828.05555556</c:v>
                </c:pt>
                <c:pt idx="481">
                  <c:v>40828.055671300004</c:v>
                </c:pt>
                <c:pt idx="482">
                  <c:v>40828.055787040001</c:v>
                </c:pt>
                <c:pt idx="483">
                  <c:v>40828.055902779997</c:v>
                </c:pt>
                <c:pt idx="484">
                  <c:v>40828.056018520008</c:v>
                </c:pt>
                <c:pt idx="485">
                  <c:v>40828.056134260005</c:v>
                </c:pt>
                <c:pt idx="486">
                  <c:v>40828.056250000009</c:v>
                </c:pt>
                <c:pt idx="487">
                  <c:v>40828.056365739998</c:v>
                </c:pt>
                <c:pt idx="488">
                  <c:v>40828.056481480002</c:v>
                </c:pt>
                <c:pt idx="489">
                  <c:v>40828.056597220006</c:v>
                </c:pt>
                <c:pt idx="490">
                  <c:v>40828.056712960002</c:v>
                </c:pt>
                <c:pt idx="491">
                  <c:v>40828.056828700006</c:v>
                </c:pt>
                <c:pt idx="492">
                  <c:v>40828.05694444001</c:v>
                </c:pt>
                <c:pt idx="493">
                  <c:v>40828.057060179999</c:v>
                </c:pt>
                <c:pt idx="494">
                  <c:v>40828.05717593</c:v>
                </c:pt>
                <c:pt idx="495">
                  <c:v>40828.057291669997</c:v>
                </c:pt>
                <c:pt idx="496">
                  <c:v>40828.05740741</c:v>
                </c:pt>
                <c:pt idx="497">
                  <c:v>40828.057523150004</c:v>
                </c:pt>
                <c:pt idx="498">
                  <c:v>40828.057638890008</c:v>
                </c:pt>
                <c:pt idx="499">
                  <c:v>40828.057754629997</c:v>
                </c:pt>
                <c:pt idx="500">
                  <c:v>40828.057870370008</c:v>
                </c:pt>
                <c:pt idx="501">
                  <c:v>40828.057986109998</c:v>
                </c:pt>
                <c:pt idx="502">
                  <c:v>40828.058101850002</c:v>
                </c:pt>
                <c:pt idx="503">
                  <c:v>40828.058217590005</c:v>
                </c:pt>
                <c:pt idx="504">
                  <c:v>40828.058333330009</c:v>
                </c:pt>
                <c:pt idx="505">
                  <c:v>40828.058449069998</c:v>
                </c:pt>
                <c:pt idx="506">
                  <c:v>40828.058564819999</c:v>
                </c:pt>
                <c:pt idx="507">
                  <c:v>40828.058680559996</c:v>
                </c:pt>
                <c:pt idx="508">
                  <c:v>40828.058796300007</c:v>
                </c:pt>
                <c:pt idx="509">
                  <c:v>40828.058912040018</c:v>
                </c:pt>
                <c:pt idx="510">
                  <c:v>40828.05902778</c:v>
                </c:pt>
                <c:pt idx="511">
                  <c:v>40828.059143519989</c:v>
                </c:pt>
                <c:pt idx="512">
                  <c:v>40828.059259260008</c:v>
                </c:pt>
                <c:pt idx="513">
                  <c:v>40828.059375000004</c:v>
                </c:pt>
                <c:pt idx="514">
                  <c:v>40828.059490740001</c:v>
                </c:pt>
                <c:pt idx="515">
                  <c:v>40828.059606480005</c:v>
                </c:pt>
                <c:pt idx="516">
                  <c:v>40828.059722220001</c:v>
                </c:pt>
                <c:pt idx="517">
                  <c:v>40828.059837960005</c:v>
                </c:pt>
                <c:pt idx="518">
                  <c:v>40828.059953700002</c:v>
                </c:pt>
                <c:pt idx="519">
                  <c:v>40828.060069439998</c:v>
                </c:pt>
                <c:pt idx="520">
                  <c:v>40828.060185189992</c:v>
                </c:pt>
                <c:pt idx="521">
                  <c:v>40828.060300929996</c:v>
                </c:pt>
                <c:pt idx="522">
                  <c:v>40828.06041667</c:v>
                </c:pt>
                <c:pt idx="523">
                  <c:v>40828.060532410003</c:v>
                </c:pt>
                <c:pt idx="524">
                  <c:v>40828.06064815</c:v>
                </c:pt>
                <c:pt idx="525">
                  <c:v>40828.060763889989</c:v>
                </c:pt>
                <c:pt idx="526">
                  <c:v>40828.06087963</c:v>
                </c:pt>
                <c:pt idx="527">
                  <c:v>40828.060995369997</c:v>
                </c:pt>
                <c:pt idx="528">
                  <c:v>40828.061111109993</c:v>
                </c:pt>
                <c:pt idx="529">
                  <c:v>40828.061226849997</c:v>
                </c:pt>
                <c:pt idx="530">
                  <c:v>40828.061342589994</c:v>
                </c:pt>
                <c:pt idx="531">
                  <c:v>40828.061458329998</c:v>
                </c:pt>
                <c:pt idx="532">
                  <c:v>40828.061574070001</c:v>
                </c:pt>
                <c:pt idx="533">
                  <c:v>40828.061689809991</c:v>
                </c:pt>
                <c:pt idx="534">
                  <c:v>40828.061805559992</c:v>
                </c:pt>
                <c:pt idx="535">
                  <c:v>40828.061921299995</c:v>
                </c:pt>
                <c:pt idx="536">
                  <c:v>40828.062037039999</c:v>
                </c:pt>
                <c:pt idx="537">
                  <c:v>40828.062152779996</c:v>
                </c:pt>
                <c:pt idx="538">
                  <c:v>40828.06226852</c:v>
                </c:pt>
                <c:pt idx="539">
                  <c:v>40828.062384259996</c:v>
                </c:pt>
                <c:pt idx="540">
                  <c:v>40828.0625</c:v>
                </c:pt>
                <c:pt idx="541">
                  <c:v>40828.062615739997</c:v>
                </c:pt>
                <c:pt idx="542">
                  <c:v>40828.06273148</c:v>
                </c:pt>
                <c:pt idx="543">
                  <c:v>40828.062847219997</c:v>
                </c:pt>
                <c:pt idx="544">
                  <c:v>40828.062962959993</c:v>
                </c:pt>
                <c:pt idx="545">
                  <c:v>40828.063078699997</c:v>
                </c:pt>
                <c:pt idx="546">
                  <c:v>40828.063194440001</c:v>
                </c:pt>
                <c:pt idx="547">
                  <c:v>40828.063310190002</c:v>
                </c:pt>
                <c:pt idx="548">
                  <c:v>40828.063425929991</c:v>
                </c:pt>
                <c:pt idx="549">
                  <c:v>40828.063541669995</c:v>
                </c:pt>
                <c:pt idx="550">
                  <c:v>40828.063657409999</c:v>
                </c:pt>
                <c:pt idx="551">
                  <c:v>40828.063773149996</c:v>
                </c:pt>
                <c:pt idx="552">
                  <c:v>40828.063888889992</c:v>
                </c:pt>
                <c:pt idx="553">
                  <c:v>40828.064004629996</c:v>
                </c:pt>
                <c:pt idx="554">
                  <c:v>40828.06412037</c:v>
                </c:pt>
                <c:pt idx="555">
                  <c:v>40828.064236110011</c:v>
                </c:pt>
                <c:pt idx="556">
                  <c:v>40828.06435185</c:v>
                </c:pt>
                <c:pt idx="557">
                  <c:v>40828.064467589989</c:v>
                </c:pt>
                <c:pt idx="558">
                  <c:v>40828.06458333</c:v>
                </c:pt>
                <c:pt idx="559">
                  <c:v>40828.064699069997</c:v>
                </c:pt>
                <c:pt idx="560">
                  <c:v>40828.064814810001</c:v>
                </c:pt>
                <c:pt idx="561">
                  <c:v>40828.064930559995</c:v>
                </c:pt>
                <c:pt idx="562">
                  <c:v>40828.065046299998</c:v>
                </c:pt>
                <c:pt idx="563">
                  <c:v>40828.065162039995</c:v>
                </c:pt>
                <c:pt idx="564">
                  <c:v>40828.065277779999</c:v>
                </c:pt>
                <c:pt idx="565">
                  <c:v>40828.065393519995</c:v>
                </c:pt>
                <c:pt idx="566">
                  <c:v>40828.065509259999</c:v>
                </c:pt>
                <c:pt idx="567">
                  <c:v>40828.065624999996</c:v>
                </c:pt>
                <c:pt idx="568">
                  <c:v>40828.065740739985</c:v>
                </c:pt>
                <c:pt idx="569">
                  <c:v>40828.065856480003</c:v>
                </c:pt>
                <c:pt idx="570">
                  <c:v>40828.06597222</c:v>
                </c:pt>
                <c:pt idx="571">
                  <c:v>40828.066087959996</c:v>
                </c:pt>
                <c:pt idx="572">
                  <c:v>40828.0662037</c:v>
                </c:pt>
                <c:pt idx="573">
                  <c:v>40828.066319440004</c:v>
                </c:pt>
                <c:pt idx="574">
                  <c:v>40828.066435180001</c:v>
                </c:pt>
                <c:pt idx="575">
                  <c:v>40828.066550930002</c:v>
                </c:pt>
                <c:pt idx="576">
                  <c:v>40828.066666669991</c:v>
                </c:pt>
                <c:pt idx="577">
                  <c:v>40828.066782409995</c:v>
                </c:pt>
                <c:pt idx="578">
                  <c:v>40828.066898150006</c:v>
                </c:pt>
                <c:pt idx="579">
                  <c:v>40828.067013890002</c:v>
                </c:pt>
                <c:pt idx="580">
                  <c:v>40828.067129629992</c:v>
                </c:pt>
                <c:pt idx="581">
                  <c:v>40828.067245370003</c:v>
                </c:pt>
                <c:pt idx="582">
                  <c:v>40828.067361109992</c:v>
                </c:pt>
                <c:pt idx="583">
                  <c:v>40828.067476849996</c:v>
                </c:pt>
                <c:pt idx="584">
                  <c:v>40828.06759259</c:v>
                </c:pt>
                <c:pt idx="585">
                  <c:v>40828.067708329996</c:v>
                </c:pt>
                <c:pt idx="586">
                  <c:v>40828.06782407</c:v>
                </c:pt>
                <c:pt idx="587">
                  <c:v>40828.067939820001</c:v>
                </c:pt>
                <c:pt idx="588">
                  <c:v>40828.068055559997</c:v>
                </c:pt>
                <c:pt idx="589">
                  <c:v>40828.068171300001</c:v>
                </c:pt>
                <c:pt idx="590">
                  <c:v>40828.068287039998</c:v>
                </c:pt>
                <c:pt idx="591">
                  <c:v>40828.068402779994</c:v>
                </c:pt>
                <c:pt idx="592">
                  <c:v>40828.068518519998</c:v>
                </c:pt>
                <c:pt idx="593">
                  <c:v>40828.068634260002</c:v>
                </c:pt>
                <c:pt idx="594">
                  <c:v>40828.068749999999</c:v>
                </c:pt>
                <c:pt idx="595">
                  <c:v>40828.068865740002</c:v>
                </c:pt>
                <c:pt idx="596">
                  <c:v>40828.068981479999</c:v>
                </c:pt>
                <c:pt idx="597">
                  <c:v>40828.069097220003</c:v>
                </c:pt>
                <c:pt idx="598">
                  <c:v>40828.069212959999</c:v>
                </c:pt>
                <c:pt idx="599">
                  <c:v>40828.069328699996</c:v>
                </c:pt>
                <c:pt idx="600">
                  <c:v>40828.06944444</c:v>
                </c:pt>
                <c:pt idx="601">
                  <c:v>40828.069560190001</c:v>
                </c:pt>
                <c:pt idx="602">
                  <c:v>40828.069675929997</c:v>
                </c:pt>
                <c:pt idx="603">
                  <c:v>40828.069791669994</c:v>
                </c:pt>
                <c:pt idx="604">
                  <c:v>40828.069907409998</c:v>
                </c:pt>
                <c:pt idx="605">
                  <c:v>40828.070023150001</c:v>
                </c:pt>
                <c:pt idx="606">
                  <c:v>40828.070138889998</c:v>
                </c:pt>
                <c:pt idx="607">
                  <c:v>40828.070254630002</c:v>
                </c:pt>
                <c:pt idx="608">
                  <c:v>40828.070370369998</c:v>
                </c:pt>
                <c:pt idx="609">
                  <c:v>40828.070486109995</c:v>
                </c:pt>
                <c:pt idx="610">
                  <c:v>40828.070601849999</c:v>
                </c:pt>
                <c:pt idx="611">
                  <c:v>40828.070717590002</c:v>
                </c:pt>
                <c:pt idx="612">
                  <c:v>40828.070833330006</c:v>
                </c:pt>
                <c:pt idx="613">
                  <c:v>40828.070949070003</c:v>
                </c:pt>
                <c:pt idx="614">
                  <c:v>40828.071064809992</c:v>
                </c:pt>
                <c:pt idx="615">
                  <c:v>40828.071180559986</c:v>
                </c:pt>
                <c:pt idx="616">
                  <c:v>40828.071296300004</c:v>
                </c:pt>
                <c:pt idx="617">
                  <c:v>40828.071412040001</c:v>
                </c:pt>
                <c:pt idx="618">
                  <c:v>40828.071527779997</c:v>
                </c:pt>
                <c:pt idx="619">
                  <c:v>40828.071643519994</c:v>
                </c:pt>
                <c:pt idx="620">
                  <c:v>40828.071759259998</c:v>
                </c:pt>
                <c:pt idx="621">
                  <c:v>40828.071875000001</c:v>
                </c:pt>
                <c:pt idx="622">
                  <c:v>40828.071990739991</c:v>
                </c:pt>
                <c:pt idx="623">
                  <c:v>40828.072106480002</c:v>
                </c:pt>
                <c:pt idx="624">
                  <c:v>40828.072222219998</c:v>
                </c:pt>
                <c:pt idx="625">
                  <c:v>40828.072337960002</c:v>
                </c:pt>
                <c:pt idx="626">
                  <c:v>40828.072453699999</c:v>
                </c:pt>
                <c:pt idx="627">
                  <c:v>40828.07256944001</c:v>
                </c:pt>
                <c:pt idx="628">
                  <c:v>40828.072685179999</c:v>
                </c:pt>
                <c:pt idx="629">
                  <c:v>40828.07280093</c:v>
                </c:pt>
                <c:pt idx="630">
                  <c:v>40828.072916669997</c:v>
                </c:pt>
                <c:pt idx="631">
                  <c:v>40828.07303241</c:v>
                </c:pt>
                <c:pt idx="632">
                  <c:v>40828.073148149997</c:v>
                </c:pt>
                <c:pt idx="633">
                  <c:v>40828.073263890001</c:v>
                </c:pt>
                <c:pt idx="634">
                  <c:v>40828.073379629997</c:v>
                </c:pt>
                <c:pt idx="635">
                  <c:v>40828.073495370001</c:v>
                </c:pt>
                <c:pt idx="636">
                  <c:v>40828.073611109998</c:v>
                </c:pt>
                <c:pt idx="637">
                  <c:v>40828.073726849994</c:v>
                </c:pt>
                <c:pt idx="638">
                  <c:v>40828.073842589991</c:v>
                </c:pt>
                <c:pt idx="639">
                  <c:v>40828.073958330002</c:v>
                </c:pt>
                <c:pt idx="640">
                  <c:v>40828.074074069998</c:v>
                </c:pt>
                <c:pt idx="641">
                  <c:v>40828.074189819992</c:v>
                </c:pt>
                <c:pt idx="642">
                  <c:v>40828.074305559996</c:v>
                </c:pt>
                <c:pt idx="643">
                  <c:v>40828.0744213</c:v>
                </c:pt>
                <c:pt idx="644">
                  <c:v>40828.074537040018</c:v>
                </c:pt>
                <c:pt idx="645">
                  <c:v>40828.07465278</c:v>
                </c:pt>
                <c:pt idx="646">
                  <c:v>40828.074768519989</c:v>
                </c:pt>
                <c:pt idx="647">
                  <c:v>40828.074884260001</c:v>
                </c:pt>
                <c:pt idx="648">
                  <c:v>40828.075000000004</c:v>
                </c:pt>
                <c:pt idx="649">
                  <c:v>40828.075115740001</c:v>
                </c:pt>
                <c:pt idx="650">
                  <c:v>40828.075231480005</c:v>
                </c:pt>
                <c:pt idx="651">
                  <c:v>40828.075347220001</c:v>
                </c:pt>
                <c:pt idx="652">
                  <c:v>40828.075462959991</c:v>
                </c:pt>
                <c:pt idx="653">
                  <c:v>40828.075578700002</c:v>
                </c:pt>
                <c:pt idx="654">
                  <c:v>40828.075694439998</c:v>
                </c:pt>
                <c:pt idx="655">
                  <c:v>40828.075810189999</c:v>
                </c:pt>
                <c:pt idx="656">
                  <c:v>40828.075925929996</c:v>
                </c:pt>
                <c:pt idx="657">
                  <c:v>40828.07604167</c:v>
                </c:pt>
                <c:pt idx="658">
                  <c:v>40828.076157410003</c:v>
                </c:pt>
                <c:pt idx="659">
                  <c:v>40828.076273150007</c:v>
                </c:pt>
                <c:pt idx="660">
                  <c:v>40828.076388889996</c:v>
                </c:pt>
                <c:pt idx="661">
                  <c:v>40828.07650463</c:v>
                </c:pt>
                <c:pt idx="662">
                  <c:v>40828.076620369997</c:v>
                </c:pt>
                <c:pt idx="663">
                  <c:v>40828.076736110001</c:v>
                </c:pt>
                <c:pt idx="664">
                  <c:v>40828.076851850004</c:v>
                </c:pt>
                <c:pt idx="665">
                  <c:v>40828.076967590001</c:v>
                </c:pt>
                <c:pt idx="666">
                  <c:v>40828.077083329998</c:v>
                </c:pt>
                <c:pt idx="667">
                  <c:v>40828.077199070001</c:v>
                </c:pt>
                <c:pt idx="668">
                  <c:v>40828.077314809998</c:v>
                </c:pt>
                <c:pt idx="669">
                  <c:v>40828.077430559992</c:v>
                </c:pt>
                <c:pt idx="670">
                  <c:v>40828.077546300003</c:v>
                </c:pt>
                <c:pt idx="671">
                  <c:v>40828.077662039992</c:v>
                </c:pt>
                <c:pt idx="672">
                  <c:v>40828.077777779996</c:v>
                </c:pt>
                <c:pt idx="673">
                  <c:v>40828.07789352</c:v>
                </c:pt>
                <c:pt idx="674">
                  <c:v>40828.078009260003</c:v>
                </c:pt>
                <c:pt idx="675">
                  <c:v>40828.078125</c:v>
                </c:pt>
                <c:pt idx="676">
                  <c:v>40828.078240739997</c:v>
                </c:pt>
                <c:pt idx="677">
                  <c:v>40828.078356480008</c:v>
                </c:pt>
                <c:pt idx="678">
                  <c:v>40828.078472219997</c:v>
                </c:pt>
                <c:pt idx="679">
                  <c:v>40828.078587960001</c:v>
                </c:pt>
                <c:pt idx="680">
                  <c:v>40828.078703699997</c:v>
                </c:pt>
                <c:pt idx="681">
                  <c:v>40828.078819440016</c:v>
                </c:pt>
                <c:pt idx="682">
                  <c:v>40828.078935190009</c:v>
                </c:pt>
                <c:pt idx="683">
                  <c:v>40828.079050929999</c:v>
                </c:pt>
                <c:pt idx="684">
                  <c:v>40828.079166669995</c:v>
                </c:pt>
                <c:pt idx="685">
                  <c:v>40828.079282409999</c:v>
                </c:pt>
                <c:pt idx="686">
                  <c:v>40828.079398150003</c:v>
                </c:pt>
                <c:pt idx="687">
                  <c:v>40828.079513889999</c:v>
                </c:pt>
                <c:pt idx="688">
                  <c:v>40828.079629629996</c:v>
                </c:pt>
                <c:pt idx="689">
                  <c:v>40828.07974537</c:v>
                </c:pt>
                <c:pt idx="690">
                  <c:v>40828.079861110004</c:v>
                </c:pt>
                <c:pt idx="691">
                  <c:v>40828.07997685</c:v>
                </c:pt>
                <c:pt idx="692">
                  <c:v>40828.080092589997</c:v>
                </c:pt>
                <c:pt idx="693">
                  <c:v>40828.080208330008</c:v>
                </c:pt>
                <c:pt idx="694">
                  <c:v>40828.080324069997</c:v>
                </c:pt>
                <c:pt idx="695">
                  <c:v>40828.080439810001</c:v>
                </c:pt>
                <c:pt idx="696">
                  <c:v>40828.080555560002</c:v>
                </c:pt>
                <c:pt idx="697">
                  <c:v>40828.080671300006</c:v>
                </c:pt>
                <c:pt idx="698">
                  <c:v>40828.080787040002</c:v>
                </c:pt>
                <c:pt idx="699">
                  <c:v>40828.080902779999</c:v>
                </c:pt>
                <c:pt idx="700">
                  <c:v>40828.081018520003</c:v>
                </c:pt>
                <c:pt idx="701">
                  <c:v>40828.081134259999</c:v>
                </c:pt>
                <c:pt idx="702">
                  <c:v>40828.081250000003</c:v>
                </c:pt>
                <c:pt idx="703">
                  <c:v>40828.081365739992</c:v>
                </c:pt>
                <c:pt idx="704">
                  <c:v>40828.081481479996</c:v>
                </c:pt>
                <c:pt idx="705">
                  <c:v>40828.081597220007</c:v>
                </c:pt>
                <c:pt idx="706">
                  <c:v>40828.081712959996</c:v>
                </c:pt>
                <c:pt idx="707">
                  <c:v>40828.0818287</c:v>
                </c:pt>
                <c:pt idx="708">
                  <c:v>40828.081944439997</c:v>
                </c:pt>
                <c:pt idx="709">
                  <c:v>40828.082060180001</c:v>
                </c:pt>
                <c:pt idx="710">
                  <c:v>40828.082175930002</c:v>
                </c:pt>
                <c:pt idx="711">
                  <c:v>40828.082291669998</c:v>
                </c:pt>
                <c:pt idx="712">
                  <c:v>40828.082407410002</c:v>
                </c:pt>
                <c:pt idx="713">
                  <c:v>40828.082523150006</c:v>
                </c:pt>
                <c:pt idx="714">
                  <c:v>40828.08263889001</c:v>
                </c:pt>
                <c:pt idx="715">
                  <c:v>40828.082754629999</c:v>
                </c:pt>
                <c:pt idx="716">
                  <c:v>40828.08287037001</c:v>
                </c:pt>
                <c:pt idx="717">
                  <c:v>40828.082986109999</c:v>
                </c:pt>
                <c:pt idx="718">
                  <c:v>40828.083101849996</c:v>
                </c:pt>
                <c:pt idx="719">
                  <c:v>40828.083217590007</c:v>
                </c:pt>
                <c:pt idx="720">
                  <c:v>40828.083333330003</c:v>
                </c:pt>
                <c:pt idx="721">
                  <c:v>40828.08344907</c:v>
                </c:pt>
                <c:pt idx="722">
                  <c:v>40828.083564820001</c:v>
                </c:pt>
                <c:pt idx="723">
                  <c:v>40828.08368055999</c:v>
                </c:pt>
                <c:pt idx="724">
                  <c:v>40828.083796300001</c:v>
                </c:pt>
                <c:pt idx="725">
                  <c:v>40828.083912039998</c:v>
                </c:pt>
                <c:pt idx="726">
                  <c:v>40828.084027780002</c:v>
                </c:pt>
                <c:pt idx="727">
                  <c:v>40828.084143519991</c:v>
                </c:pt>
                <c:pt idx="728">
                  <c:v>40828.084259260009</c:v>
                </c:pt>
                <c:pt idx="729">
                  <c:v>40828.084375000006</c:v>
                </c:pt>
                <c:pt idx="730">
                  <c:v>40828.084490740002</c:v>
                </c:pt>
                <c:pt idx="731">
                  <c:v>40828.084606480006</c:v>
                </c:pt>
                <c:pt idx="732">
                  <c:v>40828.084722220003</c:v>
                </c:pt>
                <c:pt idx="733">
                  <c:v>40828.084837960007</c:v>
                </c:pt>
                <c:pt idx="734">
                  <c:v>40828.084953700003</c:v>
                </c:pt>
                <c:pt idx="735">
                  <c:v>40828.085069440007</c:v>
                </c:pt>
                <c:pt idx="736">
                  <c:v>40828.085185190001</c:v>
                </c:pt>
                <c:pt idx="737">
                  <c:v>40828.085300929997</c:v>
                </c:pt>
                <c:pt idx="738">
                  <c:v>40828.085416670001</c:v>
                </c:pt>
                <c:pt idx="739">
                  <c:v>40828.085532410005</c:v>
                </c:pt>
                <c:pt idx="740">
                  <c:v>40828.085648150001</c:v>
                </c:pt>
                <c:pt idx="741">
                  <c:v>40828.085763889991</c:v>
                </c:pt>
                <c:pt idx="742">
                  <c:v>40828.085879630002</c:v>
                </c:pt>
                <c:pt idx="743">
                  <c:v>40828.085995369998</c:v>
                </c:pt>
                <c:pt idx="744">
                  <c:v>40828.086111110002</c:v>
                </c:pt>
                <c:pt idx="745">
                  <c:v>40828.086226850006</c:v>
                </c:pt>
                <c:pt idx="746">
                  <c:v>40828.086342590002</c:v>
                </c:pt>
                <c:pt idx="747">
                  <c:v>40828.086458330006</c:v>
                </c:pt>
                <c:pt idx="748">
                  <c:v>40828.08657407001</c:v>
                </c:pt>
                <c:pt idx="749">
                  <c:v>40828.086689809999</c:v>
                </c:pt>
                <c:pt idx="750">
                  <c:v>40828.08680556</c:v>
                </c:pt>
                <c:pt idx="751">
                  <c:v>40828.086921300004</c:v>
                </c:pt>
                <c:pt idx="752">
                  <c:v>40828.087037040008</c:v>
                </c:pt>
                <c:pt idx="753">
                  <c:v>40828.087152779997</c:v>
                </c:pt>
                <c:pt idx="754">
                  <c:v>40828.087268520001</c:v>
                </c:pt>
                <c:pt idx="755">
                  <c:v>40828.087384259998</c:v>
                </c:pt>
                <c:pt idx="756">
                  <c:v>40828.087500000001</c:v>
                </c:pt>
                <c:pt idx="757">
                  <c:v>40828.087615739998</c:v>
                </c:pt>
                <c:pt idx="758">
                  <c:v>40828.087731480002</c:v>
                </c:pt>
                <c:pt idx="759">
                  <c:v>40828.087847219998</c:v>
                </c:pt>
                <c:pt idx="760">
                  <c:v>40828.087962959995</c:v>
                </c:pt>
                <c:pt idx="761">
                  <c:v>40828.088078700006</c:v>
                </c:pt>
                <c:pt idx="762">
                  <c:v>40828.08819444001</c:v>
                </c:pt>
                <c:pt idx="763">
                  <c:v>40828.088310180006</c:v>
                </c:pt>
                <c:pt idx="764">
                  <c:v>40828.08842593</c:v>
                </c:pt>
                <c:pt idx="765">
                  <c:v>40828.088541669997</c:v>
                </c:pt>
                <c:pt idx="766">
                  <c:v>40828.088657410008</c:v>
                </c:pt>
                <c:pt idx="767">
                  <c:v>40828.088773150004</c:v>
                </c:pt>
                <c:pt idx="768">
                  <c:v>40828.088888890008</c:v>
                </c:pt>
                <c:pt idx="769">
                  <c:v>40828.089004629997</c:v>
                </c:pt>
                <c:pt idx="770">
                  <c:v>40828.089120370001</c:v>
                </c:pt>
                <c:pt idx="771">
                  <c:v>40828.089236110005</c:v>
                </c:pt>
                <c:pt idx="772">
                  <c:v>40828.089351850002</c:v>
                </c:pt>
                <c:pt idx="773">
                  <c:v>40828.089467589991</c:v>
                </c:pt>
                <c:pt idx="774">
                  <c:v>40828.089583330002</c:v>
                </c:pt>
                <c:pt idx="775">
                  <c:v>40828.089699069998</c:v>
                </c:pt>
                <c:pt idx="776">
                  <c:v>40828.089814819999</c:v>
                </c:pt>
                <c:pt idx="777">
                  <c:v>40828.089930559996</c:v>
                </c:pt>
                <c:pt idx="778">
                  <c:v>40828.0900463</c:v>
                </c:pt>
                <c:pt idx="779">
                  <c:v>40828.090162040004</c:v>
                </c:pt>
                <c:pt idx="780">
                  <c:v>40828.09027778</c:v>
                </c:pt>
                <c:pt idx="781">
                  <c:v>40828.090393519989</c:v>
                </c:pt>
                <c:pt idx="782">
                  <c:v>40828.090509260001</c:v>
                </c:pt>
                <c:pt idx="783">
                  <c:v>40828.090624999997</c:v>
                </c:pt>
                <c:pt idx="784">
                  <c:v>40828.090740739994</c:v>
                </c:pt>
                <c:pt idx="785">
                  <c:v>40828.090856480005</c:v>
                </c:pt>
                <c:pt idx="786">
                  <c:v>40828.090972220001</c:v>
                </c:pt>
                <c:pt idx="787">
                  <c:v>40828.091087959991</c:v>
                </c:pt>
                <c:pt idx="788">
                  <c:v>40828.091203699994</c:v>
                </c:pt>
                <c:pt idx="789">
                  <c:v>40828.091319439998</c:v>
                </c:pt>
                <c:pt idx="790">
                  <c:v>40828.091435189992</c:v>
                </c:pt>
                <c:pt idx="791">
                  <c:v>40828.091550929996</c:v>
                </c:pt>
                <c:pt idx="792">
                  <c:v>40828.091666669992</c:v>
                </c:pt>
                <c:pt idx="793">
                  <c:v>40828.091782409989</c:v>
                </c:pt>
                <c:pt idx="794">
                  <c:v>40828.09189815</c:v>
                </c:pt>
                <c:pt idx="795">
                  <c:v>40828.092013889996</c:v>
                </c:pt>
                <c:pt idx="796">
                  <c:v>40828.092129629993</c:v>
                </c:pt>
                <c:pt idx="797">
                  <c:v>40828.092245369997</c:v>
                </c:pt>
                <c:pt idx="798">
                  <c:v>40828.092361109993</c:v>
                </c:pt>
                <c:pt idx="799">
                  <c:v>40828.092476849997</c:v>
                </c:pt>
                <c:pt idx="800">
                  <c:v>40828.092592590001</c:v>
                </c:pt>
                <c:pt idx="801">
                  <c:v>40828.092708329998</c:v>
                </c:pt>
                <c:pt idx="802">
                  <c:v>40828.092824070001</c:v>
                </c:pt>
                <c:pt idx="803">
                  <c:v>40828.092939809998</c:v>
                </c:pt>
                <c:pt idx="804">
                  <c:v>40828.093055559992</c:v>
                </c:pt>
                <c:pt idx="805">
                  <c:v>40828.093171299995</c:v>
                </c:pt>
                <c:pt idx="806">
                  <c:v>40828.093287039992</c:v>
                </c:pt>
                <c:pt idx="807">
                  <c:v>40828.093402779989</c:v>
                </c:pt>
                <c:pt idx="808">
                  <c:v>40828.09351852</c:v>
                </c:pt>
                <c:pt idx="809">
                  <c:v>40828.093634259996</c:v>
                </c:pt>
                <c:pt idx="810">
                  <c:v>40828.093749999993</c:v>
                </c:pt>
                <c:pt idx="811">
                  <c:v>40828.093865739989</c:v>
                </c:pt>
                <c:pt idx="812">
                  <c:v>40828.093981479993</c:v>
                </c:pt>
                <c:pt idx="813">
                  <c:v>40828.094097219997</c:v>
                </c:pt>
                <c:pt idx="814">
                  <c:v>40828.094212960001</c:v>
                </c:pt>
                <c:pt idx="815">
                  <c:v>40828.094328699997</c:v>
                </c:pt>
                <c:pt idx="816">
                  <c:v>40828.094444440001</c:v>
                </c:pt>
                <c:pt idx="817">
                  <c:v>40828.094560190002</c:v>
                </c:pt>
                <c:pt idx="818">
                  <c:v>40828.094675929999</c:v>
                </c:pt>
                <c:pt idx="819">
                  <c:v>40828.094791669995</c:v>
                </c:pt>
                <c:pt idx="820">
                  <c:v>40828.094907409999</c:v>
                </c:pt>
                <c:pt idx="821">
                  <c:v>40828.095023149996</c:v>
                </c:pt>
                <c:pt idx="822">
                  <c:v>40828.095138889992</c:v>
                </c:pt>
                <c:pt idx="823">
                  <c:v>40828.095254629996</c:v>
                </c:pt>
                <c:pt idx="824">
                  <c:v>40828.09537037</c:v>
                </c:pt>
                <c:pt idx="825">
                  <c:v>40828.095486109996</c:v>
                </c:pt>
                <c:pt idx="826">
                  <c:v>40828.095601849993</c:v>
                </c:pt>
                <c:pt idx="827">
                  <c:v>40828.095717589989</c:v>
                </c:pt>
                <c:pt idx="828">
                  <c:v>40828.09583333</c:v>
                </c:pt>
                <c:pt idx="829">
                  <c:v>40828.09594906999</c:v>
                </c:pt>
                <c:pt idx="830">
                  <c:v>40828.096064809994</c:v>
                </c:pt>
                <c:pt idx="831">
                  <c:v>40828.096180559987</c:v>
                </c:pt>
                <c:pt idx="832">
                  <c:v>40828.096296300006</c:v>
                </c:pt>
                <c:pt idx="833">
                  <c:v>40828.096412040002</c:v>
                </c:pt>
                <c:pt idx="834">
                  <c:v>40828.096527779999</c:v>
                </c:pt>
                <c:pt idx="835">
                  <c:v>40828.096643519995</c:v>
                </c:pt>
                <c:pt idx="836">
                  <c:v>40828.096759259999</c:v>
                </c:pt>
                <c:pt idx="837">
                  <c:v>40828.096875000003</c:v>
                </c:pt>
                <c:pt idx="838">
                  <c:v>40828.096990739992</c:v>
                </c:pt>
                <c:pt idx="839">
                  <c:v>40828.097106479996</c:v>
                </c:pt>
                <c:pt idx="840">
                  <c:v>40828.09722222</c:v>
                </c:pt>
                <c:pt idx="841">
                  <c:v>40828.097337959996</c:v>
                </c:pt>
                <c:pt idx="842">
                  <c:v>40828.097453699993</c:v>
                </c:pt>
                <c:pt idx="843">
                  <c:v>40828.097569439997</c:v>
                </c:pt>
                <c:pt idx="844">
                  <c:v>40828.097685179993</c:v>
                </c:pt>
                <c:pt idx="845">
                  <c:v>40828.097800929994</c:v>
                </c:pt>
                <c:pt idx="846">
                  <c:v>40828.097916669991</c:v>
                </c:pt>
                <c:pt idx="847">
                  <c:v>40828.098032410002</c:v>
                </c:pt>
                <c:pt idx="848">
                  <c:v>40828.098148149998</c:v>
                </c:pt>
                <c:pt idx="849">
                  <c:v>40828.098263890002</c:v>
                </c:pt>
                <c:pt idx="850">
                  <c:v>40828.098379629999</c:v>
                </c:pt>
                <c:pt idx="851">
                  <c:v>40828.098495370003</c:v>
                </c:pt>
                <c:pt idx="852">
                  <c:v>40828.098611109999</c:v>
                </c:pt>
                <c:pt idx="853">
                  <c:v>40828.098726849996</c:v>
                </c:pt>
                <c:pt idx="854">
                  <c:v>40828.09884259</c:v>
                </c:pt>
                <c:pt idx="855">
                  <c:v>40828.098958330003</c:v>
                </c:pt>
                <c:pt idx="856">
                  <c:v>40828.09907407</c:v>
                </c:pt>
                <c:pt idx="857">
                  <c:v>40828.099189819994</c:v>
                </c:pt>
                <c:pt idx="858">
                  <c:v>40828.09930555999</c:v>
                </c:pt>
                <c:pt idx="859">
                  <c:v>40828.099421299994</c:v>
                </c:pt>
                <c:pt idx="860">
                  <c:v>40828.099537039998</c:v>
                </c:pt>
                <c:pt idx="861">
                  <c:v>40828.099652779994</c:v>
                </c:pt>
                <c:pt idx="862">
                  <c:v>40828.099768519984</c:v>
                </c:pt>
                <c:pt idx="863">
                  <c:v>40828.099884259995</c:v>
                </c:pt>
                <c:pt idx="864">
                  <c:v>40828.1</c:v>
                </c:pt>
                <c:pt idx="865">
                  <c:v>40828.100115740002</c:v>
                </c:pt>
                <c:pt idx="866">
                  <c:v>40828.100231480006</c:v>
                </c:pt>
                <c:pt idx="867">
                  <c:v>40828.100347220003</c:v>
                </c:pt>
                <c:pt idx="868">
                  <c:v>40828.100462959992</c:v>
                </c:pt>
                <c:pt idx="869">
                  <c:v>40828.100578700003</c:v>
                </c:pt>
                <c:pt idx="870">
                  <c:v>40828.100694440007</c:v>
                </c:pt>
                <c:pt idx="871">
                  <c:v>40828.100810190008</c:v>
                </c:pt>
                <c:pt idx="872">
                  <c:v>40828.100925929997</c:v>
                </c:pt>
                <c:pt idx="873">
                  <c:v>40828.101041669994</c:v>
                </c:pt>
                <c:pt idx="874">
                  <c:v>40828.101157409998</c:v>
                </c:pt>
                <c:pt idx="875">
                  <c:v>40828.101273150001</c:v>
                </c:pt>
                <c:pt idx="876">
                  <c:v>40828.101388889991</c:v>
                </c:pt>
                <c:pt idx="877">
                  <c:v>40828.101504629994</c:v>
                </c:pt>
                <c:pt idx="878">
                  <c:v>40828.101620369991</c:v>
                </c:pt>
                <c:pt idx="879">
                  <c:v>40828.101736109995</c:v>
                </c:pt>
                <c:pt idx="880">
                  <c:v>40828.101851849999</c:v>
                </c:pt>
                <c:pt idx="881">
                  <c:v>40828.101967589995</c:v>
                </c:pt>
                <c:pt idx="882">
                  <c:v>40828.102083329999</c:v>
                </c:pt>
                <c:pt idx="883">
                  <c:v>40828.102199070003</c:v>
                </c:pt>
                <c:pt idx="884">
                  <c:v>40828.102314809999</c:v>
                </c:pt>
                <c:pt idx="885">
                  <c:v>40828.102430559993</c:v>
                </c:pt>
                <c:pt idx="886">
                  <c:v>40828.102546300004</c:v>
                </c:pt>
                <c:pt idx="887">
                  <c:v>40828.102662040001</c:v>
                </c:pt>
                <c:pt idx="888">
                  <c:v>40828.102777779997</c:v>
                </c:pt>
                <c:pt idx="889">
                  <c:v>40828.102893520001</c:v>
                </c:pt>
                <c:pt idx="890">
                  <c:v>40828.103009259998</c:v>
                </c:pt>
                <c:pt idx="891">
                  <c:v>40828.103124999994</c:v>
                </c:pt>
                <c:pt idx="892">
                  <c:v>40828.103240739991</c:v>
                </c:pt>
                <c:pt idx="893">
                  <c:v>40828.103356480002</c:v>
                </c:pt>
                <c:pt idx="894">
                  <c:v>40828.103472219991</c:v>
                </c:pt>
                <c:pt idx="895">
                  <c:v>40828.103587959995</c:v>
                </c:pt>
                <c:pt idx="896">
                  <c:v>40828.103703699991</c:v>
                </c:pt>
                <c:pt idx="897">
                  <c:v>40828.10381944001</c:v>
                </c:pt>
                <c:pt idx="898">
                  <c:v>40828.103935179999</c:v>
                </c:pt>
                <c:pt idx="899">
                  <c:v>40828.10405093</c:v>
                </c:pt>
                <c:pt idx="900">
                  <c:v>40828.104166669989</c:v>
                </c:pt>
                <c:pt idx="901">
                  <c:v>40828.10428241</c:v>
                </c:pt>
                <c:pt idx="902">
                  <c:v>40828.104398150004</c:v>
                </c:pt>
                <c:pt idx="903">
                  <c:v>40828.104513890008</c:v>
                </c:pt>
                <c:pt idx="904">
                  <c:v>40828.104629629997</c:v>
                </c:pt>
                <c:pt idx="905">
                  <c:v>40828.104745370001</c:v>
                </c:pt>
                <c:pt idx="906">
                  <c:v>40828.104861109998</c:v>
                </c:pt>
                <c:pt idx="907">
                  <c:v>40828.104976850002</c:v>
                </c:pt>
                <c:pt idx="908">
                  <c:v>40828.105092589991</c:v>
                </c:pt>
                <c:pt idx="909">
                  <c:v>40828.105208330002</c:v>
                </c:pt>
                <c:pt idx="910">
                  <c:v>40828.105324069991</c:v>
                </c:pt>
                <c:pt idx="911">
                  <c:v>40828.105439819992</c:v>
                </c:pt>
                <c:pt idx="912">
                  <c:v>40828.105555559996</c:v>
                </c:pt>
                <c:pt idx="913">
                  <c:v>40828.1056713</c:v>
                </c:pt>
                <c:pt idx="914">
                  <c:v>40828.105787040004</c:v>
                </c:pt>
                <c:pt idx="915">
                  <c:v>40828.105902779993</c:v>
                </c:pt>
                <c:pt idx="916">
                  <c:v>40828.106018519997</c:v>
                </c:pt>
                <c:pt idx="917">
                  <c:v>40828.106134260001</c:v>
                </c:pt>
                <c:pt idx="918">
                  <c:v>40828.106250000004</c:v>
                </c:pt>
                <c:pt idx="919">
                  <c:v>40828.106365740001</c:v>
                </c:pt>
                <c:pt idx="920">
                  <c:v>40828.106481479997</c:v>
                </c:pt>
                <c:pt idx="921">
                  <c:v>40828.106597220009</c:v>
                </c:pt>
                <c:pt idx="922">
                  <c:v>40828.106712959998</c:v>
                </c:pt>
                <c:pt idx="923">
                  <c:v>40828.106828700002</c:v>
                </c:pt>
                <c:pt idx="924">
                  <c:v>40828.106944439998</c:v>
                </c:pt>
                <c:pt idx="925">
                  <c:v>40828.107060189992</c:v>
                </c:pt>
                <c:pt idx="926">
                  <c:v>40828.107175929996</c:v>
                </c:pt>
                <c:pt idx="927">
                  <c:v>40828.10729167</c:v>
                </c:pt>
                <c:pt idx="928">
                  <c:v>40828.107407409996</c:v>
                </c:pt>
                <c:pt idx="929">
                  <c:v>40828.10752315</c:v>
                </c:pt>
                <c:pt idx="930">
                  <c:v>40828.107638889996</c:v>
                </c:pt>
                <c:pt idx="931">
                  <c:v>40828.107754629993</c:v>
                </c:pt>
                <c:pt idx="932">
                  <c:v>40828.107870369997</c:v>
                </c:pt>
                <c:pt idx="933">
                  <c:v>40828.107986109993</c:v>
                </c:pt>
                <c:pt idx="934">
                  <c:v>40828.108101849997</c:v>
                </c:pt>
                <c:pt idx="935">
                  <c:v>40828.108217590008</c:v>
                </c:pt>
                <c:pt idx="936">
                  <c:v>40828.108333330005</c:v>
                </c:pt>
                <c:pt idx="937">
                  <c:v>40828.108449070001</c:v>
                </c:pt>
                <c:pt idx="938">
                  <c:v>40828.108564809998</c:v>
                </c:pt>
                <c:pt idx="939">
                  <c:v>40828.108680559992</c:v>
                </c:pt>
                <c:pt idx="940">
                  <c:v>40828.108796300003</c:v>
                </c:pt>
                <c:pt idx="941">
                  <c:v>40828.108912039999</c:v>
                </c:pt>
                <c:pt idx="942">
                  <c:v>40828.109027779996</c:v>
                </c:pt>
                <c:pt idx="943">
                  <c:v>40828.109143519992</c:v>
                </c:pt>
                <c:pt idx="944">
                  <c:v>40828.109259260003</c:v>
                </c:pt>
                <c:pt idx="945">
                  <c:v>40828.109375</c:v>
                </c:pt>
                <c:pt idx="946">
                  <c:v>40828.109490739989</c:v>
                </c:pt>
                <c:pt idx="947">
                  <c:v>40828.10960648</c:v>
                </c:pt>
                <c:pt idx="948">
                  <c:v>40828.10972221999</c:v>
                </c:pt>
                <c:pt idx="949">
                  <c:v>40828.109837960001</c:v>
                </c:pt>
                <c:pt idx="950">
                  <c:v>40828.109953699997</c:v>
                </c:pt>
                <c:pt idx="951">
                  <c:v>40828.110069440008</c:v>
                </c:pt>
                <c:pt idx="952">
                  <c:v>40828.110185190002</c:v>
                </c:pt>
                <c:pt idx="953">
                  <c:v>40828.110300929999</c:v>
                </c:pt>
                <c:pt idx="954">
                  <c:v>40828.110416670002</c:v>
                </c:pt>
                <c:pt idx="955">
                  <c:v>40828.110532410006</c:v>
                </c:pt>
                <c:pt idx="956">
                  <c:v>40828.110648150003</c:v>
                </c:pt>
                <c:pt idx="957">
                  <c:v>40828.110763889992</c:v>
                </c:pt>
                <c:pt idx="958">
                  <c:v>40828.110879630003</c:v>
                </c:pt>
                <c:pt idx="959">
                  <c:v>40828.110995370007</c:v>
                </c:pt>
                <c:pt idx="960">
                  <c:v>40828.111111110004</c:v>
                </c:pt>
                <c:pt idx="961">
                  <c:v>40828.11122685</c:v>
                </c:pt>
                <c:pt idx="962">
                  <c:v>40828.111342589989</c:v>
                </c:pt>
                <c:pt idx="963">
                  <c:v>40828.11145833</c:v>
                </c:pt>
                <c:pt idx="964">
                  <c:v>40828.111574069997</c:v>
                </c:pt>
                <c:pt idx="965">
                  <c:v>40828.111689809994</c:v>
                </c:pt>
                <c:pt idx="966">
                  <c:v>40828.111805559995</c:v>
                </c:pt>
                <c:pt idx="967">
                  <c:v>40828.111921299998</c:v>
                </c:pt>
                <c:pt idx="968">
                  <c:v>40828.112037040009</c:v>
                </c:pt>
                <c:pt idx="969">
                  <c:v>40828.112152779999</c:v>
                </c:pt>
                <c:pt idx="970">
                  <c:v>40828.112268520003</c:v>
                </c:pt>
                <c:pt idx="971">
                  <c:v>40828.112384259999</c:v>
                </c:pt>
                <c:pt idx="972">
                  <c:v>40828.112500000003</c:v>
                </c:pt>
                <c:pt idx="973">
                  <c:v>40828.112615739999</c:v>
                </c:pt>
                <c:pt idx="974">
                  <c:v>40828.112731480003</c:v>
                </c:pt>
                <c:pt idx="975">
                  <c:v>40828.112847220007</c:v>
                </c:pt>
                <c:pt idx="976">
                  <c:v>40828.112962959996</c:v>
                </c:pt>
                <c:pt idx="977">
                  <c:v>40828.1130787</c:v>
                </c:pt>
                <c:pt idx="978">
                  <c:v>40828.113194439997</c:v>
                </c:pt>
                <c:pt idx="979">
                  <c:v>40828.113310180001</c:v>
                </c:pt>
                <c:pt idx="980">
                  <c:v>40828.113425929994</c:v>
                </c:pt>
                <c:pt idx="981">
                  <c:v>40828.113541669991</c:v>
                </c:pt>
                <c:pt idx="982">
                  <c:v>40828.113657410002</c:v>
                </c:pt>
                <c:pt idx="983">
                  <c:v>40828.113773149998</c:v>
                </c:pt>
                <c:pt idx="984">
                  <c:v>40828.113888890002</c:v>
                </c:pt>
                <c:pt idx="985">
                  <c:v>40828.114004629999</c:v>
                </c:pt>
                <c:pt idx="986">
                  <c:v>40828.114120370003</c:v>
                </c:pt>
                <c:pt idx="987">
                  <c:v>40828.114236110006</c:v>
                </c:pt>
                <c:pt idx="988">
                  <c:v>40828.114351850003</c:v>
                </c:pt>
                <c:pt idx="989">
                  <c:v>40828.11446759</c:v>
                </c:pt>
                <c:pt idx="990">
                  <c:v>40828.114583330003</c:v>
                </c:pt>
                <c:pt idx="991">
                  <c:v>40828.114699070007</c:v>
                </c:pt>
                <c:pt idx="992">
                  <c:v>40828.114814820008</c:v>
                </c:pt>
                <c:pt idx="993">
                  <c:v>40828.114930559997</c:v>
                </c:pt>
                <c:pt idx="994">
                  <c:v>40828.115046300001</c:v>
                </c:pt>
                <c:pt idx="995">
                  <c:v>40828.115162039991</c:v>
                </c:pt>
                <c:pt idx="996">
                  <c:v>40828.115277780002</c:v>
                </c:pt>
                <c:pt idx="997">
                  <c:v>40828.115393519991</c:v>
                </c:pt>
                <c:pt idx="998">
                  <c:v>40828.115509260002</c:v>
                </c:pt>
                <c:pt idx="999">
                  <c:v>40828.115624999999</c:v>
                </c:pt>
                <c:pt idx="1000">
                  <c:v>40828.115740739995</c:v>
                </c:pt>
                <c:pt idx="1001">
                  <c:v>40828.115856480006</c:v>
                </c:pt>
                <c:pt idx="1002">
                  <c:v>40828.115972220003</c:v>
                </c:pt>
                <c:pt idx="1003">
                  <c:v>40828.116087959999</c:v>
                </c:pt>
                <c:pt idx="1004">
                  <c:v>40828.116203700003</c:v>
                </c:pt>
                <c:pt idx="1005">
                  <c:v>40828.116319440014</c:v>
                </c:pt>
                <c:pt idx="1006">
                  <c:v>40828.116435190008</c:v>
                </c:pt>
                <c:pt idx="1007">
                  <c:v>40828.116550930004</c:v>
                </c:pt>
                <c:pt idx="1008">
                  <c:v>40828.116666670001</c:v>
                </c:pt>
                <c:pt idx="1009">
                  <c:v>40828.116782409998</c:v>
                </c:pt>
                <c:pt idx="1010">
                  <c:v>40828.116898150009</c:v>
                </c:pt>
                <c:pt idx="1011">
                  <c:v>40828.117013889998</c:v>
                </c:pt>
                <c:pt idx="1012">
                  <c:v>40828.117129629994</c:v>
                </c:pt>
                <c:pt idx="1013">
                  <c:v>40828.117245369998</c:v>
                </c:pt>
                <c:pt idx="1014">
                  <c:v>40828.117361109995</c:v>
                </c:pt>
                <c:pt idx="1015">
                  <c:v>40828.117476849999</c:v>
                </c:pt>
                <c:pt idx="1016">
                  <c:v>40828.117592590002</c:v>
                </c:pt>
                <c:pt idx="1017">
                  <c:v>40828.117708329999</c:v>
                </c:pt>
                <c:pt idx="1018">
                  <c:v>40828.117824070003</c:v>
                </c:pt>
                <c:pt idx="1019">
                  <c:v>40828.117939809999</c:v>
                </c:pt>
                <c:pt idx="1020">
                  <c:v>40828.11805556</c:v>
                </c:pt>
                <c:pt idx="1021">
                  <c:v>40828.118171300004</c:v>
                </c:pt>
                <c:pt idx="1022">
                  <c:v>40828.118287040008</c:v>
                </c:pt>
                <c:pt idx="1023">
                  <c:v>40828.118402779997</c:v>
                </c:pt>
                <c:pt idx="1024">
                  <c:v>40828.118518520008</c:v>
                </c:pt>
                <c:pt idx="1025">
                  <c:v>40828.118634260005</c:v>
                </c:pt>
                <c:pt idx="1026">
                  <c:v>40828.118750000001</c:v>
                </c:pt>
                <c:pt idx="1027">
                  <c:v>40828.118865739998</c:v>
                </c:pt>
                <c:pt idx="1028">
                  <c:v>40828.118981480002</c:v>
                </c:pt>
                <c:pt idx="1029">
                  <c:v>40828.119097219998</c:v>
                </c:pt>
                <c:pt idx="1030">
                  <c:v>40828.119212960002</c:v>
                </c:pt>
                <c:pt idx="1031">
                  <c:v>40828.119328699999</c:v>
                </c:pt>
                <c:pt idx="1032">
                  <c:v>40828.119444440003</c:v>
                </c:pt>
                <c:pt idx="1033">
                  <c:v>40828.119560179999</c:v>
                </c:pt>
                <c:pt idx="1034">
                  <c:v>40828.11967593</c:v>
                </c:pt>
                <c:pt idx="1035">
                  <c:v>40828.119791669989</c:v>
                </c:pt>
                <c:pt idx="1036">
                  <c:v>40828.11990741</c:v>
                </c:pt>
                <c:pt idx="1037">
                  <c:v>40828.120023149997</c:v>
                </c:pt>
                <c:pt idx="1038">
                  <c:v>40828.120138890001</c:v>
                </c:pt>
                <c:pt idx="1039">
                  <c:v>40828.120254629997</c:v>
                </c:pt>
                <c:pt idx="1040">
                  <c:v>40828.120370370001</c:v>
                </c:pt>
                <c:pt idx="1041">
                  <c:v>40828.12048610999</c:v>
                </c:pt>
                <c:pt idx="1042">
                  <c:v>40828.120601849994</c:v>
                </c:pt>
                <c:pt idx="1043">
                  <c:v>40828.120717589991</c:v>
                </c:pt>
                <c:pt idx="1044">
                  <c:v>40828.120833330002</c:v>
                </c:pt>
                <c:pt idx="1045">
                  <c:v>40828.120949069991</c:v>
                </c:pt>
                <c:pt idx="1046">
                  <c:v>40828.121064819985</c:v>
                </c:pt>
                <c:pt idx="1047">
                  <c:v>40828.121180559981</c:v>
                </c:pt>
                <c:pt idx="1048">
                  <c:v>40828.1212963</c:v>
                </c:pt>
                <c:pt idx="1049">
                  <c:v>40828.121412040004</c:v>
                </c:pt>
                <c:pt idx="1050">
                  <c:v>40828.121527779993</c:v>
                </c:pt>
                <c:pt idx="1051">
                  <c:v>40828.121643519982</c:v>
                </c:pt>
                <c:pt idx="1052">
                  <c:v>40828.121759259993</c:v>
                </c:pt>
                <c:pt idx="1053">
                  <c:v>40828.121874999997</c:v>
                </c:pt>
                <c:pt idx="1054">
                  <c:v>40828.121990739994</c:v>
                </c:pt>
                <c:pt idx="1055">
                  <c:v>40828.122106479997</c:v>
                </c:pt>
                <c:pt idx="1056">
                  <c:v>40828.122222220001</c:v>
                </c:pt>
                <c:pt idx="1057">
                  <c:v>40828.122337959998</c:v>
                </c:pt>
                <c:pt idx="1058">
                  <c:v>40828.122453699994</c:v>
                </c:pt>
                <c:pt idx="1059">
                  <c:v>40828.122569439998</c:v>
                </c:pt>
                <c:pt idx="1060">
                  <c:v>40828.122685189992</c:v>
                </c:pt>
                <c:pt idx="1061">
                  <c:v>40828.122800929996</c:v>
                </c:pt>
                <c:pt idx="1062">
                  <c:v>40828.12291667</c:v>
                </c:pt>
                <c:pt idx="1063">
                  <c:v>40828.123032409996</c:v>
                </c:pt>
                <c:pt idx="1064">
                  <c:v>40828.123148149993</c:v>
                </c:pt>
                <c:pt idx="1065">
                  <c:v>40828.123263889989</c:v>
                </c:pt>
                <c:pt idx="1066">
                  <c:v>40828.123379629993</c:v>
                </c:pt>
                <c:pt idx="1067">
                  <c:v>40828.12349536999</c:v>
                </c:pt>
                <c:pt idx="1068">
                  <c:v>40828.123611109993</c:v>
                </c:pt>
                <c:pt idx="1069">
                  <c:v>40828.12372684999</c:v>
                </c:pt>
                <c:pt idx="1070">
                  <c:v>40828.123842589994</c:v>
                </c:pt>
                <c:pt idx="1071">
                  <c:v>40828.123958329998</c:v>
                </c:pt>
                <c:pt idx="1072">
                  <c:v>40828.124074070001</c:v>
                </c:pt>
                <c:pt idx="1073">
                  <c:v>40828.124189809991</c:v>
                </c:pt>
                <c:pt idx="1074">
                  <c:v>40828.124305559992</c:v>
                </c:pt>
                <c:pt idx="1075">
                  <c:v>40828.124421299995</c:v>
                </c:pt>
                <c:pt idx="1076">
                  <c:v>40828.124537039999</c:v>
                </c:pt>
                <c:pt idx="1077">
                  <c:v>40828.124652779996</c:v>
                </c:pt>
                <c:pt idx="1078">
                  <c:v>40828.124768519992</c:v>
                </c:pt>
                <c:pt idx="1079">
                  <c:v>40828.124884259996</c:v>
                </c:pt>
                <c:pt idx="1080">
                  <c:v>40828.124999999993</c:v>
                </c:pt>
                <c:pt idx="1081">
                  <c:v>40828.125115739989</c:v>
                </c:pt>
                <c:pt idx="1082">
                  <c:v>40828.12523148</c:v>
                </c:pt>
                <c:pt idx="1083">
                  <c:v>40828.12534721999</c:v>
                </c:pt>
                <c:pt idx="1084">
                  <c:v>40828.125462959986</c:v>
                </c:pt>
                <c:pt idx="1085">
                  <c:v>40828.125578699997</c:v>
                </c:pt>
                <c:pt idx="1086">
                  <c:v>40828.125694440001</c:v>
                </c:pt>
                <c:pt idx="1087">
                  <c:v>40828.125810190002</c:v>
                </c:pt>
                <c:pt idx="1088">
                  <c:v>40828.125925929991</c:v>
                </c:pt>
                <c:pt idx="1089">
                  <c:v>40828.126041669995</c:v>
                </c:pt>
                <c:pt idx="1090">
                  <c:v>40828.126157409999</c:v>
                </c:pt>
                <c:pt idx="1091">
                  <c:v>40828.126273150003</c:v>
                </c:pt>
                <c:pt idx="1092">
                  <c:v>40828.126388889992</c:v>
                </c:pt>
                <c:pt idx="1093">
                  <c:v>40828.126504629996</c:v>
                </c:pt>
                <c:pt idx="1094">
                  <c:v>40828.12662037</c:v>
                </c:pt>
                <c:pt idx="1095">
                  <c:v>40828.126736110004</c:v>
                </c:pt>
                <c:pt idx="1096">
                  <c:v>40828.12685185</c:v>
                </c:pt>
                <c:pt idx="1097">
                  <c:v>40828.126967589989</c:v>
                </c:pt>
                <c:pt idx="1098">
                  <c:v>40828.127083329993</c:v>
                </c:pt>
                <c:pt idx="1099">
                  <c:v>40828.12719906999</c:v>
                </c:pt>
                <c:pt idx="1100">
                  <c:v>40828.127314809994</c:v>
                </c:pt>
                <c:pt idx="1101">
                  <c:v>40828.127430559987</c:v>
                </c:pt>
                <c:pt idx="1102">
                  <c:v>40828.127546299998</c:v>
                </c:pt>
                <c:pt idx="1103">
                  <c:v>40828.127662039995</c:v>
                </c:pt>
                <c:pt idx="1104">
                  <c:v>40828.127777779991</c:v>
                </c:pt>
                <c:pt idx="1105">
                  <c:v>40828.127893519995</c:v>
                </c:pt>
                <c:pt idx="1106">
                  <c:v>40828.128009259999</c:v>
                </c:pt>
                <c:pt idx="1107">
                  <c:v>40828.128124999996</c:v>
                </c:pt>
                <c:pt idx="1108">
                  <c:v>40828.128240739992</c:v>
                </c:pt>
                <c:pt idx="1109">
                  <c:v>40828.128356480003</c:v>
                </c:pt>
                <c:pt idx="1110">
                  <c:v>40828.12847222</c:v>
                </c:pt>
                <c:pt idx="1111">
                  <c:v>40828.128587959996</c:v>
                </c:pt>
                <c:pt idx="1112">
                  <c:v>40828.128703699993</c:v>
                </c:pt>
                <c:pt idx="1113">
                  <c:v>40828.128819440004</c:v>
                </c:pt>
                <c:pt idx="1114">
                  <c:v>40828.128935180001</c:v>
                </c:pt>
                <c:pt idx="1115">
                  <c:v>40828.129050929994</c:v>
                </c:pt>
                <c:pt idx="1116">
                  <c:v>40828.129166669984</c:v>
                </c:pt>
                <c:pt idx="1117">
                  <c:v>40828.129282409995</c:v>
                </c:pt>
                <c:pt idx="1118">
                  <c:v>40828.129398149998</c:v>
                </c:pt>
                <c:pt idx="1119">
                  <c:v>40828.129513890002</c:v>
                </c:pt>
                <c:pt idx="1120">
                  <c:v>40828.129629629992</c:v>
                </c:pt>
                <c:pt idx="1121">
                  <c:v>40828.129745369995</c:v>
                </c:pt>
                <c:pt idx="1122">
                  <c:v>40828.129861109992</c:v>
                </c:pt>
                <c:pt idx="1123">
                  <c:v>40828.129976849996</c:v>
                </c:pt>
                <c:pt idx="1124">
                  <c:v>40828.13009259</c:v>
                </c:pt>
                <c:pt idx="1125">
                  <c:v>40828.130208330003</c:v>
                </c:pt>
                <c:pt idx="1126">
                  <c:v>40828.13032407</c:v>
                </c:pt>
                <c:pt idx="1127">
                  <c:v>40828.130439820001</c:v>
                </c:pt>
                <c:pt idx="1128">
                  <c:v>40828.130555559997</c:v>
                </c:pt>
                <c:pt idx="1129">
                  <c:v>40828.130671300001</c:v>
                </c:pt>
                <c:pt idx="1130">
                  <c:v>40828.130787039991</c:v>
                </c:pt>
                <c:pt idx="1131">
                  <c:v>40828.130902779994</c:v>
                </c:pt>
                <c:pt idx="1132">
                  <c:v>40828.131018519991</c:v>
                </c:pt>
                <c:pt idx="1133">
                  <c:v>40828.131134259995</c:v>
                </c:pt>
                <c:pt idx="1134">
                  <c:v>40828.131249999999</c:v>
                </c:pt>
                <c:pt idx="1135">
                  <c:v>40828.131365739995</c:v>
                </c:pt>
                <c:pt idx="1136">
                  <c:v>40828.131481479992</c:v>
                </c:pt>
                <c:pt idx="1137">
                  <c:v>40828.131597220003</c:v>
                </c:pt>
                <c:pt idx="1138">
                  <c:v>40828.131712959992</c:v>
                </c:pt>
                <c:pt idx="1139">
                  <c:v>40828.131828699996</c:v>
                </c:pt>
                <c:pt idx="1140">
                  <c:v>40828.13194444</c:v>
                </c:pt>
                <c:pt idx="1141">
                  <c:v>40828.132060190001</c:v>
                </c:pt>
                <c:pt idx="1142">
                  <c:v>40828.132175929997</c:v>
                </c:pt>
                <c:pt idx="1143">
                  <c:v>40828.132291670001</c:v>
                </c:pt>
                <c:pt idx="1144">
                  <c:v>40828.132407409998</c:v>
                </c:pt>
                <c:pt idx="1145">
                  <c:v>40828.132523150001</c:v>
                </c:pt>
                <c:pt idx="1146">
                  <c:v>40828.132638889998</c:v>
                </c:pt>
                <c:pt idx="1147">
                  <c:v>40828.132754629994</c:v>
                </c:pt>
                <c:pt idx="1148">
                  <c:v>40828.132870369998</c:v>
                </c:pt>
                <c:pt idx="1149">
                  <c:v>40828.132986109995</c:v>
                </c:pt>
                <c:pt idx="1150">
                  <c:v>40828.133101849991</c:v>
                </c:pt>
                <c:pt idx="1151">
                  <c:v>40828.133217590002</c:v>
                </c:pt>
                <c:pt idx="1152">
                  <c:v>40828.133333329999</c:v>
                </c:pt>
                <c:pt idx="1153">
                  <c:v>40828.133449069996</c:v>
                </c:pt>
                <c:pt idx="1154">
                  <c:v>40828.133564809992</c:v>
                </c:pt>
                <c:pt idx="1155">
                  <c:v>40828.133680559986</c:v>
                </c:pt>
                <c:pt idx="1156">
                  <c:v>40828.133796299997</c:v>
                </c:pt>
                <c:pt idx="1157">
                  <c:v>40828.133912040001</c:v>
                </c:pt>
                <c:pt idx="1158">
                  <c:v>40828.134027779997</c:v>
                </c:pt>
                <c:pt idx="1159">
                  <c:v>40828.134143519994</c:v>
                </c:pt>
                <c:pt idx="1160">
                  <c:v>40828.134259260005</c:v>
                </c:pt>
                <c:pt idx="1161">
                  <c:v>40828.134375000001</c:v>
                </c:pt>
                <c:pt idx="1162">
                  <c:v>40828.134490739991</c:v>
                </c:pt>
                <c:pt idx="1163">
                  <c:v>40828.134606480002</c:v>
                </c:pt>
                <c:pt idx="1164">
                  <c:v>40828.134722219991</c:v>
                </c:pt>
                <c:pt idx="1165">
                  <c:v>40828.134837960002</c:v>
                </c:pt>
                <c:pt idx="1166">
                  <c:v>40828.134953699999</c:v>
                </c:pt>
                <c:pt idx="1167">
                  <c:v>40828.135069440003</c:v>
                </c:pt>
                <c:pt idx="1168">
                  <c:v>40828.135185179992</c:v>
                </c:pt>
                <c:pt idx="1169">
                  <c:v>40828.135300929993</c:v>
                </c:pt>
                <c:pt idx="1170">
                  <c:v>40828.135416669989</c:v>
                </c:pt>
                <c:pt idx="1171">
                  <c:v>40828.13553241</c:v>
                </c:pt>
                <c:pt idx="1172">
                  <c:v>40828.135648149997</c:v>
                </c:pt>
                <c:pt idx="1173">
                  <c:v>40828.135763889994</c:v>
                </c:pt>
                <c:pt idx="1174">
                  <c:v>40828.135879629997</c:v>
                </c:pt>
                <c:pt idx="1175">
                  <c:v>40828.135995370001</c:v>
                </c:pt>
                <c:pt idx="1176">
                  <c:v>40828.136111109998</c:v>
                </c:pt>
                <c:pt idx="1177">
                  <c:v>40828.136226850002</c:v>
                </c:pt>
                <c:pt idx="1178">
                  <c:v>40828.136342589991</c:v>
                </c:pt>
                <c:pt idx="1179">
                  <c:v>40828.136458330002</c:v>
                </c:pt>
                <c:pt idx="1180">
                  <c:v>40828.136574069998</c:v>
                </c:pt>
                <c:pt idx="1181">
                  <c:v>40828.136689819992</c:v>
                </c:pt>
                <c:pt idx="1182">
                  <c:v>40828.136805559996</c:v>
                </c:pt>
                <c:pt idx="1183">
                  <c:v>40828.1369213</c:v>
                </c:pt>
                <c:pt idx="1184">
                  <c:v>40828.137037040011</c:v>
                </c:pt>
                <c:pt idx="1185">
                  <c:v>40828.137152779993</c:v>
                </c:pt>
                <c:pt idx="1186">
                  <c:v>40828.137268519989</c:v>
                </c:pt>
                <c:pt idx="1187">
                  <c:v>40828.137384259993</c:v>
                </c:pt>
                <c:pt idx="1188">
                  <c:v>40828.137499999997</c:v>
                </c:pt>
                <c:pt idx="1189">
                  <c:v>40828.137615740001</c:v>
                </c:pt>
                <c:pt idx="1190">
                  <c:v>40828.137731479997</c:v>
                </c:pt>
                <c:pt idx="1191">
                  <c:v>40828.137847220001</c:v>
                </c:pt>
                <c:pt idx="1192">
                  <c:v>40828.137962959991</c:v>
                </c:pt>
                <c:pt idx="1193">
                  <c:v>40828.138078700002</c:v>
                </c:pt>
                <c:pt idx="1194">
                  <c:v>40828.138194439998</c:v>
                </c:pt>
                <c:pt idx="1195">
                  <c:v>40828.138310189999</c:v>
                </c:pt>
                <c:pt idx="1196">
                  <c:v>40828.138425929996</c:v>
                </c:pt>
                <c:pt idx="1197">
                  <c:v>40828.13854167</c:v>
                </c:pt>
                <c:pt idx="1198">
                  <c:v>40828.138657410003</c:v>
                </c:pt>
                <c:pt idx="1199">
                  <c:v>40828.13877315</c:v>
                </c:pt>
                <c:pt idx="1200">
                  <c:v>40828.138888889996</c:v>
                </c:pt>
                <c:pt idx="1201">
                  <c:v>40828.139004629993</c:v>
                </c:pt>
                <c:pt idx="1202">
                  <c:v>40828.13912036999</c:v>
                </c:pt>
                <c:pt idx="1203">
                  <c:v>40828.139236110001</c:v>
                </c:pt>
                <c:pt idx="1204">
                  <c:v>40828.139351849997</c:v>
                </c:pt>
                <c:pt idx="1205">
                  <c:v>40828.139467589994</c:v>
                </c:pt>
                <c:pt idx="1206">
                  <c:v>40828.139583329998</c:v>
                </c:pt>
                <c:pt idx="1207">
                  <c:v>40828.139699070001</c:v>
                </c:pt>
                <c:pt idx="1208">
                  <c:v>40828.139814809998</c:v>
                </c:pt>
                <c:pt idx="1209">
                  <c:v>40828.139930559992</c:v>
                </c:pt>
                <c:pt idx="1210">
                  <c:v>40828.140046300003</c:v>
                </c:pt>
                <c:pt idx="1211">
                  <c:v>40828.140162039992</c:v>
                </c:pt>
                <c:pt idx="1212">
                  <c:v>40828.140277780003</c:v>
                </c:pt>
                <c:pt idx="1213">
                  <c:v>40828.14039352</c:v>
                </c:pt>
                <c:pt idx="1214">
                  <c:v>40828.140509260003</c:v>
                </c:pt>
                <c:pt idx="1215">
                  <c:v>40828.140625</c:v>
                </c:pt>
                <c:pt idx="1216">
                  <c:v>40828.140740739989</c:v>
                </c:pt>
                <c:pt idx="1217">
                  <c:v>40828.140856480008</c:v>
                </c:pt>
                <c:pt idx="1218">
                  <c:v>40828.140972219997</c:v>
                </c:pt>
                <c:pt idx="1219">
                  <c:v>40828.141087959993</c:v>
                </c:pt>
                <c:pt idx="1220">
                  <c:v>40828.141203699997</c:v>
                </c:pt>
                <c:pt idx="1221">
                  <c:v>40828.141319440008</c:v>
                </c:pt>
                <c:pt idx="1222">
                  <c:v>40828.141435190002</c:v>
                </c:pt>
                <c:pt idx="1223">
                  <c:v>40828.141550929999</c:v>
                </c:pt>
                <c:pt idx="1224">
                  <c:v>40828.141666669995</c:v>
                </c:pt>
                <c:pt idx="1225">
                  <c:v>40828.141782409992</c:v>
                </c:pt>
                <c:pt idx="1226">
                  <c:v>40828.141898150003</c:v>
                </c:pt>
                <c:pt idx="1227">
                  <c:v>40828.142013889999</c:v>
                </c:pt>
                <c:pt idx="1228">
                  <c:v>40828.142129629996</c:v>
                </c:pt>
                <c:pt idx="1229">
                  <c:v>40828.142245370007</c:v>
                </c:pt>
                <c:pt idx="1230">
                  <c:v>40828.142361110004</c:v>
                </c:pt>
                <c:pt idx="1231">
                  <c:v>40828.14247685</c:v>
                </c:pt>
                <c:pt idx="1232">
                  <c:v>40828.142592589997</c:v>
                </c:pt>
                <c:pt idx="1233">
                  <c:v>40828.14270833</c:v>
                </c:pt>
                <c:pt idx="1234">
                  <c:v>40828.142824069997</c:v>
                </c:pt>
                <c:pt idx="1235">
                  <c:v>40828.142939810001</c:v>
                </c:pt>
                <c:pt idx="1236">
                  <c:v>40828.143055559995</c:v>
                </c:pt>
                <c:pt idx="1237">
                  <c:v>40828.143171299998</c:v>
                </c:pt>
                <c:pt idx="1238">
                  <c:v>40828.143287040002</c:v>
                </c:pt>
                <c:pt idx="1239">
                  <c:v>40828.143402779991</c:v>
                </c:pt>
                <c:pt idx="1240">
                  <c:v>40828.143518520003</c:v>
                </c:pt>
                <c:pt idx="1241">
                  <c:v>40828.143634259999</c:v>
                </c:pt>
                <c:pt idx="1242">
                  <c:v>40828.143749999996</c:v>
                </c:pt>
                <c:pt idx="1243">
                  <c:v>40828.143865739992</c:v>
                </c:pt>
                <c:pt idx="1244">
                  <c:v>40828.143981479996</c:v>
                </c:pt>
                <c:pt idx="1245">
                  <c:v>40828.144097220007</c:v>
                </c:pt>
                <c:pt idx="1246">
                  <c:v>40828.144212960004</c:v>
                </c:pt>
                <c:pt idx="1247">
                  <c:v>40828.1443287</c:v>
                </c:pt>
                <c:pt idx="1248">
                  <c:v>40828.144444439997</c:v>
                </c:pt>
                <c:pt idx="1249">
                  <c:v>40828.144560180001</c:v>
                </c:pt>
                <c:pt idx="1250">
                  <c:v>40828.144675930002</c:v>
                </c:pt>
                <c:pt idx="1251">
                  <c:v>40828.144791669991</c:v>
                </c:pt>
                <c:pt idx="1252">
                  <c:v>40828.144907410002</c:v>
                </c:pt>
                <c:pt idx="1253">
                  <c:v>40828.145023149998</c:v>
                </c:pt>
                <c:pt idx="1254">
                  <c:v>40828.145138890002</c:v>
                </c:pt>
                <c:pt idx="1255">
                  <c:v>40828.145254629999</c:v>
                </c:pt>
                <c:pt idx="1256">
                  <c:v>40828.145370370003</c:v>
                </c:pt>
                <c:pt idx="1257">
                  <c:v>40828.145486109992</c:v>
                </c:pt>
                <c:pt idx="1258">
                  <c:v>40828.145601849996</c:v>
                </c:pt>
                <c:pt idx="1259">
                  <c:v>40828.14571759</c:v>
                </c:pt>
                <c:pt idx="1260">
                  <c:v>40828.145833330003</c:v>
                </c:pt>
                <c:pt idx="1261">
                  <c:v>40828.14594907</c:v>
                </c:pt>
                <c:pt idx="1262">
                  <c:v>40828.146064820001</c:v>
                </c:pt>
                <c:pt idx="1263">
                  <c:v>40828.14618055999</c:v>
                </c:pt>
                <c:pt idx="1264">
                  <c:v>40828.146296300009</c:v>
                </c:pt>
                <c:pt idx="1265">
                  <c:v>40828.146412039998</c:v>
                </c:pt>
                <c:pt idx="1266">
                  <c:v>40828.146527780002</c:v>
                </c:pt>
                <c:pt idx="1267">
                  <c:v>40828.146643519991</c:v>
                </c:pt>
                <c:pt idx="1268">
                  <c:v>40828.146759260002</c:v>
                </c:pt>
                <c:pt idx="1269">
                  <c:v>40828.146875000006</c:v>
                </c:pt>
                <c:pt idx="1270">
                  <c:v>40828.146990740002</c:v>
                </c:pt>
                <c:pt idx="1271">
                  <c:v>40828.147106479999</c:v>
                </c:pt>
                <c:pt idx="1272">
                  <c:v>40828.147222220003</c:v>
                </c:pt>
                <c:pt idx="1273">
                  <c:v>40828.147337959999</c:v>
                </c:pt>
                <c:pt idx="1274">
                  <c:v>40828.147453699996</c:v>
                </c:pt>
                <c:pt idx="1275">
                  <c:v>40828.147569440007</c:v>
                </c:pt>
                <c:pt idx="1276">
                  <c:v>40828.147685190001</c:v>
                </c:pt>
                <c:pt idx="1277">
                  <c:v>40828.147800929997</c:v>
                </c:pt>
                <c:pt idx="1278">
                  <c:v>40828.147916670001</c:v>
                </c:pt>
                <c:pt idx="1279">
                  <c:v>40828.148032410005</c:v>
                </c:pt>
                <c:pt idx="1280">
                  <c:v>40828.148148150001</c:v>
                </c:pt>
                <c:pt idx="1281">
                  <c:v>40828.148263889998</c:v>
                </c:pt>
                <c:pt idx="1282">
                  <c:v>40828.148379630002</c:v>
                </c:pt>
                <c:pt idx="1283">
                  <c:v>40828.148495369998</c:v>
                </c:pt>
                <c:pt idx="1284">
                  <c:v>40828.148611110002</c:v>
                </c:pt>
                <c:pt idx="1285">
                  <c:v>40828.148726849999</c:v>
                </c:pt>
                <c:pt idx="1286">
                  <c:v>40828.148842590002</c:v>
                </c:pt>
                <c:pt idx="1287">
                  <c:v>40828.148958330006</c:v>
                </c:pt>
                <c:pt idx="1288">
                  <c:v>40828.149074070003</c:v>
                </c:pt>
                <c:pt idx="1289">
                  <c:v>40828.149189809992</c:v>
                </c:pt>
                <c:pt idx="1290">
                  <c:v>40828.149305559993</c:v>
                </c:pt>
                <c:pt idx="1291">
                  <c:v>40828.149421299997</c:v>
                </c:pt>
                <c:pt idx="1292">
                  <c:v>40828.149537040008</c:v>
                </c:pt>
                <c:pt idx="1293">
                  <c:v>40828.149652779997</c:v>
                </c:pt>
                <c:pt idx="1294">
                  <c:v>40828.149768519994</c:v>
                </c:pt>
                <c:pt idx="1295">
                  <c:v>40828.149884259998</c:v>
                </c:pt>
                <c:pt idx="1296">
                  <c:v>40828.15</c:v>
                </c:pt>
                <c:pt idx="1297">
                  <c:v>40828.150115739998</c:v>
                </c:pt>
                <c:pt idx="1298">
                  <c:v>40828.150231480009</c:v>
                </c:pt>
                <c:pt idx="1299">
                  <c:v>40828.150347219998</c:v>
                </c:pt>
                <c:pt idx="1300">
                  <c:v>40828.150462959995</c:v>
                </c:pt>
                <c:pt idx="1301">
                  <c:v>40828.150578700006</c:v>
                </c:pt>
                <c:pt idx="1302">
                  <c:v>40828.15069444001</c:v>
                </c:pt>
                <c:pt idx="1303">
                  <c:v>40828.150810180006</c:v>
                </c:pt>
                <c:pt idx="1304">
                  <c:v>40828.15092593</c:v>
                </c:pt>
                <c:pt idx="1305">
                  <c:v>40828.151041669989</c:v>
                </c:pt>
                <c:pt idx="1306">
                  <c:v>40828.15115741</c:v>
                </c:pt>
                <c:pt idx="1307">
                  <c:v>40828.151273150004</c:v>
                </c:pt>
                <c:pt idx="1308">
                  <c:v>40828.151388890001</c:v>
                </c:pt>
                <c:pt idx="1309">
                  <c:v>40828.151504629997</c:v>
                </c:pt>
                <c:pt idx="1310">
                  <c:v>40828.151620370001</c:v>
                </c:pt>
                <c:pt idx="1311">
                  <c:v>40828.151736109998</c:v>
                </c:pt>
                <c:pt idx="1312">
                  <c:v>40828.151851850002</c:v>
                </c:pt>
                <c:pt idx="1313">
                  <c:v>40828.151967589991</c:v>
                </c:pt>
                <c:pt idx="1314">
                  <c:v>40828.152083330002</c:v>
                </c:pt>
                <c:pt idx="1315">
                  <c:v>40828.152199069998</c:v>
                </c:pt>
                <c:pt idx="1316">
                  <c:v>40828.152314819999</c:v>
                </c:pt>
                <c:pt idx="1317">
                  <c:v>40828.152430559996</c:v>
                </c:pt>
                <c:pt idx="1318">
                  <c:v>40828.152546300007</c:v>
                </c:pt>
                <c:pt idx="1319">
                  <c:v>40828.152662040011</c:v>
                </c:pt>
                <c:pt idx="1320">
                  <c:v>40828.15277778</c:v>
                </c:pt>
                <c:pt idx="1321">
                  <c:v>40828.152893519997</c:v>
                </c:pt>
                <c:pt idx="1322">
                  <c:v>40828.153009260001</c:v>
                </c:pt>
                <c:pt idx="1323">
                  <c:v>40828.153124999997</c:v>
                </c:pt>
                <c:pt idx="1324">
                  <c:v>40828.153240740001</c:v>
                </c:pt>
                <c:pt idx="1325">
                  <c:v>40828.153356480005</c:v>
                </c:pt>
                <c:pt idx="1326">
                  <c:v>40828.153472220001</c:v>
                </c:pt>
                <c:pt idx="1327">
                  <c:v>40828.153587959998</c:v>
                </c:pt>
                <c:pt idx="1328">
                  <c:v>40828.153703699994</c:v>
                </c:pt>
                <c:pt idx="1329">
                  <c:v>40828.153819440005</c:v>
                </c:pt>
                <c:pt idx="1330">
                  <c:v>40828.153935189999</c:v>
                </c:pt>
                <c:pt idx="1331">
                  <c:v>40828.154050930003</c:v>
                </c:pt>
                <c:pt idx="1332">
                  <c:v>40828.15416667</c:v>
                </c:pt>
                <c:pt idx="1333">
                  <c:v>40828.154282410003</c:v>
                </c:pt>
                <c:pt idx="1334">
                  <c:v>40828.154398150007</c:v>
                </c:pt>
                <c:pt idx="1335">
                  <c:v>40828.154513890004</c:v>
                </c:pt>
                <c:pt idx="1336">
                  <c:v>40828.15462963</c:v>
                </c:pt>
                <c:pt idx="1337">
                  <c:v>40828.154745369997</c:v>
                </c:pt>
                <c:pt idx="1338">
                  <c:v>40828.154861110001</c:v>
                </c:pt>
                <c:pt idx="1339">
                  <c:v>40828.154976850004</c:v>
                </c:pt>
                <c:pt idx="1340">
                  <c:v>40828.155092590001</c:v>
                </c:pt>
                <c:pt idx="1341">
                  <c:v>40828.155208330005</c:v>
                </c:pt>
                <c:pt idx="1342">
                  <c:v>40828.155324070001</c:v>
                </c:pt>
                <c:pt idx="1343">
                  <c:v>40828.155439809998</c:v>
                </c:pt>
                <c:pt idx="1344">
                  <c:v>40828.155555559999</c:v>
                </c:pt>
                <c:pt idx="1345">
                  <c:v>40828.155671300003</c:v>
                </c:pt>
                <c:pt idx="1346">
                  <c:v>40828.155787039992</c:v>
                </c:pt>
                <c:pt idx="1347">
                  <c:v>40828.155902779996</c:v>
                </c:pt>
                <c:pt idx="1348">
                  <c:v>40828.156018520007</c:v>
                </c:pt>
                <c:pt idx="1349">
                  <c:v>40828.156134260003</c:v>
                </c:pt>
                <c:pt idx="1350">
                  <c:v>40828.156250000007</c:v>
                </c:pt>
                <c:pt idx="1351">
                  <c:v>40828.156365739997</c:v>
                </c:pt>
                <c:pt idx="1352">
                  <c:v>40828.15648148</c:v>
                </c:pt>
                <c:pt idx="1353">
                  <c:v>40828.156597220004</c:v>
                </c:pt>
                <c:pt idx="1354">
                  <c:v>40828.156712960001</c:v>
                </c:pt>
                <c:pt idx="1355">
                  <c:v>40828.156828700005</c:v>
                </c:pt>
                <c:pt idx="1356">
                  <c:v>40828.156944440008</c:v>
                </c:pt>
                <c:pt idx="1357">
                  <c:v>40828.157060190002</c:v>
                </c:pt>
                <c:pt idx="1358">
                  <c:v>40828.157175929999</c:v>
                </c:pt>
                <c:pt idx="1359">
                  <c:v>40828.157291670002</c:v>
                </c:pt>
                <c:pt idx="1360">
                  <c:v>40828.157407409999</c:v>
                </c:pt>
                <c:pt idx="1361">
                  <c:v>40828.157523150003</c:v>
                </c:pt>
                <c:pt idx="1362">
                  <c:v>40828.157638889999</c:v>
                </c:pt>
                <c:pt idx="1363">
                  <c:v>40828.157754629996</c:v>
                </c:pt>
                <c:pt idx="1364">
                  <c:v>40828.157870370007</c:v>
                </c:pt>
                <c:pt idx="1365">
                  <c:v>40828.157986110004</c:v>
                </c:pt>
                <c:pt idx="1366">
                  <c:v>40828.15810185</c:v>
                </c:pt>
                <c:pt idx="1367">
                  <c:v>40828.158217590004</c:v>
                </c:pt>
                <c:pt idx="1368">
                  <c:v>40828.158333330008</c:v>
                </c:pt>
                <c:pt idx="1369">
                  <c:v>40828.158449069997</c:v>
                </c:pt>
                <c:pt idx="1370">
                  <c:v>40828.158564810001</c:v>
                </c:pt>
                <c:pt idx="1371">
                  <c:v>40828.158680559995</c:v>
                </c:pt>
                <c:pt idx="1372">
                  <c:v>40828.158796300006</c:v>
                </c:pt>
                <c:pt idx="1373">
                  <c:v>40828.158912040009</c:v>
                </c:pt>
                <c:pt idx="1374">
                  <c:v>40828.159027779999</c:v>
                </c:pt>
                <c:pt idx="1375">
                  <c:v>40828.159143519995</c:v>
                </c:pt>
                <c:pt idx="1376">
                  <c:v>40828.159259260006</c:v>
                </c:pt>
                <c:pt idx="1377">
                  <c:v>40828.159375000003</c:v>
                </c:pt>
                <c:pt idx="1378">
                  <c:v>40828.159490739992</c:v>
                </c:pt>
                <c:pt idx="1379">
                  <c:v>40828.159606480003</c:v>
                </c:pt>
                <c:pt idx="1380">
                  <c:v>40828.15972222</c:v>
                </c:pt>
                <c:pt idx="1381">
                  <c:v>40828.159837960004</c:v>
                </c:pt>
                <c:pt idx="1382">
                  <c:v>40828.1599537</c:v>
                </c:pt>
                <c:pt idx="1383">
                  <c:v>40828.160069439997</c:v>
                </c:pt>
                <c:pt idx="1384">
                  <c:v>40828.160185179993</c:v>
                </c:pt>
                <c:pt idx="1385">
                  <c:v>40828.160300929994</c:v>
                </c:pt>
                <c:pt idx="1386">
                  <c:v>40828.160416669991</c:v>
                </c:pt>
                <c:pt idx="1387">
                  <c:v>40828.160532410002</c:v>
                </c:pt>
                <c:pt idx="1388">
                  <c:v>40828.160648149998</c:v>
                </c:pt>
                <c:pt idx="1389">
                  <c:v>40828.160763889995</c:v>
                </c:pt>
                <c:pt idx="1390">
                  <c:v>40828.160879629999</c:v>
                </c:pt>
                <c:pt idx="1391">
                  <c:v>40828.160995370003</c:v>
                </c:pt>
                <c:pt idx="1392">
                  <c:v>40828.161111109992</c:v>
                </c:pt>
                <c:pt idx="1393">
                  <c:v>40828.161226849996</c:v>
                </c:pt>
                <c:pt idx="1394">
                  <c:v>40828.161342589992</c:v>
                </c:pt>
                <c:pt idx="1395">
                  <c:v>40828.161458329996</c:v>
                </c:pt>
                <c:pt idx="1396">
                  <c:v>40828.16157407</c:v>
                </c:pt>
                <c:pt idx="1397">
                  <c:v>40828.161689819994</c:v>
                </c:pt>
                <c:pt idx="1398">
                  <c:v>40828.16180555999</c:v>
                </c:pt>
                <c:pt idx="1399">
                  <c:v>40828.161921299994</c:v>
                </c:pt>
                <c:pt idx="1400">
                  <c:v>40828.162037039998</c:v>
                </c:pt>
                <c:pt idx="1401">
                  <c:v>40828.162152779994</c:v>
                </c:pt>
                <c:pt idx="1402">
                  <c:v>40828.162268519991</c:v>
                </c:pt>
                <c:pt idx="1403">
                  <c:v>40828.162384259995</c:v>
                </c:pt>
                <c:pt idx="1404">
                  <c:v>40828.162499999999</c:v>
                </c:pt>
                <c:pt idx="1405">
                  <c:v>40828.162615740002</c:v>
                </c:pt>
                <c:pt idx="1406">
                  <c:v>40828.162731479999</c:v>
                </c:pt>
                <c:pt idx="1407">
                  <c:v>40828.162847220003</c:v>
                </c:pt>
                <c:pt idx="1408">
                  <c:v>40828.162962959992</c:v>
                </c:pt>
                <c:pt idx="1409">
                  <c:v>40828.163078699996</c:v>
                </c:pt>
                <c:pt idx="1410">
                  <c:v>40828.16319444</c:v>
                </c:pt>
                <c:pt idx="1411">
                  <c:v>40828.163310190001</c:v>
                </c:pt>
                <c:pt idx="1412">
                  <c:v>40828.16342592999</c:v>
                </c:pt>
                <c:pt idx="1413">
                  <c:v>40828.163541669994</c:v>
                </c:pt>
                <c:pt idx="1414">
                  <c:v>40828.163657409998</c:v>
                </c:pt>
                <c:pt idx="1415">
                  <c:v>40828.163773149994</c:v>
                </c:pt>
                <c:pt idx="1416">
                  <c:v>40828.163888889991</c:v>
                </c:pt>
                <c:pt idx="1417">
                  <c:v>40828.164004629994</c:v>
                </c:pt>
                <c:pt idx="1418">
                  <c:v>40828.164120369991</c:v>
                </c:pt>
                <c:pt idx="1419">
                  <c:v>40828.164236110002</c:v>
                </c:pt>
                <c:pt idx="1420">
                  <c:v>40828.164351849999</c:v>
                </c:pt>
                <c:pt idx="1421">
                  <c:v>40828.164467589995</c:v>
                </c:pt>
                <c:pt idx="1422">
                  <c:v>40828.164583329999</c:v>
                </c:pt>
                <c:pt idx="1423">
                  <c:v>40828.164699070003</c:v>
                </c:pt>
                <c:pt idx="1424">
                  <c:v>40828.164814809999</c:v>
                </c:pt>
                <c:pt idx="1425">
                  <c:v>40828.164930559993</c:v>
                </c:pt>
                <c:pt idx="1426">
                  <c:v>40828.165046299997</c:v>
                </c:pt>
                <c:pt idx="1427">
                  <c:v>40828.165162039993</c:v>
                </c:pt>
                <c:pt idx="1428">
                  <c:v>40828.165277779997</c:v>
                </c:pt>
                <c:pt idx="1429">
                  <c:v>40828.165393519994</c:v>
                </c:pt>
                <c:pt idx="1430">
                  <c:v>40828.165509259998</c:v>
                </c:pt>
                <c:pt idx="1431">
                  <c:v>40828.165624999994</c:v>
                </c:pt>
                <c:pt idx="1432">
                  <c:v>40828.165740739983</c:v>
                </c:pt>
                <c:pt idx="1433">
                  <c:v>40828.165856480002</c:v>
                </c:pt>
                <c:pt idx="1434">
                  <c:v>40828.165972219991</c:v>
                </c:pt>
                <c:pt idx="1435">
                  <c:v>40828.166087959995</c:v>
                </c:pt>
                <c:pt idx="1436">
                  <c:v>40828.166203699999</c:v>
                </c:pt>
                <c:pt idx="1437">
                  <c:v>40828.16631944001</c:v>
                </c:pt>
                <c:pt idx="1438">
                  <c:v>40828.166435179999</c:v>
                </c:pt>
                <c:pt idx="1439">
                  <c:v>40828.16655093</c:v>
                </c:pt>
                <c:pt idx="1440">
                  <c:v>40828.166666669989</c:v>
                </c:pt>
                <c:pt idx="1441">
                  <c:v>40828.166782409993</c:v>
                </c:pt>
                <c:pt idx="1442">
                  <c:v>40828.166898150004</c:v>
                </c:pt>
                <c:pt idx="1443">
                  <c:v>40828.167013890001</c:v>
                </c:pt>
                <c:pt idx="1444">
                  <c:v>40828.16712962999</c:v>
                </c:pt>
                <c:pt idx="1445">
                  <c:v>40828.167245370001</c:v>
                </c:pt>
                <c:pt idx="1446">
                  <c:v>40828.16736110999</c:v>
                </c:pt>
                <c:pt idx="1447">
                  <c:v>40828.167476849994</c:v>
                </c:pt>
                <c:pt idx="1448">
                  <c:v>40828.167592589991</c:v>
                </c:pt>
                <c:pt idx="1449">
                  <c:v>40828.167708329995</c:v>
                </c:pt>
                <c:pt idx="1450">
                  <c:v>40828.167824069991</c:v>
                </c:pt>
                <c:pt idx="1451">
                  <c:v>40828.167939819992</c:v>
                </c:pt>
                <c:pt idx="1452">
                  <c:v>40828.168055559996</c:v>
                </c:pt>
                <c:pt idx="1453">
                  <c:v>40828.1681713</c:v>
                </c:pt>
                <c:pt idx="1454">
                  <c:v>40828.168287040011</c:v>
                </c:pt>
                <c:pt idx="1455">
                  <c:v>40828.168402779993</c:v>
                </c:pt>
                <c:pt idx="1456">
                  <c:v>40828.168518519997</c:v>
                </c:pt>
                <c:pt idx="1457">
                  <c:v>40828.168634260001</c:v>
                </c:pt>
                <c:pt idx="1458">
                  <c:v>40828.168749999997</c:v>
                </c:pt>
                <c:pt idx="1459">
                  <c:v>40828.168865740001</c:v>
                </c:pt>
                <c:pt idx="1460">
                  <c:v>40828.168981479997</c:v>
                </c:pt>
                <c:pt idx="1461">
                  <c:v>40828.169097220001</c:v>
                </c:pt>
                <c:pt idx="1462">
                  <c:v>40828.169212959998</c:v>
                </c:pt>
                <c:pt idx="1463">
                  <c:v>40828.169328699994</c:v>
                </c:pt>
                <c:pt idx="1464">
                  <c:v>40828.169444439991</c:v>
                </c:pt>
                <c:pt idx="1465">
                  <c:v>40828.169560189992</c:v>
                </c:pt>
                <c:pt idx="1466">
                  <c:v>40828.169675929996</c:v>
                </c:pt>
                <c:pt idx="1467">
                  <c:v>40828.169791669992</c:v>
                </c:pt>
                <c:pt idx="1468">
                  <c:v>40828.169907409996</c:v>
                </c:pt>
                <c:pt idx="1469">
                  <c:v>40828.17002315</c:v>
                </c:pt>
                <c:pt idx="1470">
                  <c:v>40828.170138889996</c:v>
                </c:pt>
                <c:pt idx="1471">
                  <c:v>40828.17025463</c:v>
                </c:pt>
                <c:pt idx="1472">
                  <c:v>40828.170370369997</c:v>
                </c:pt>
                <c:pt idx="1473">
                  <c:v>40828.170486109993</c:v>
                </c:pt>
                <c:pt idx="1474">
                  <c:v>40828.170601849997</c:v>
                </c:pt>
                <c:pt idx="1475">
                  <c:v>40828.170717590001</c:v>
                </c:pt>
                <c:pt idx="1476">
                  <c:v>40828.170833330005</c:v>
                </c:pt>
                <c:pt idx="1477">
                  <c:v>40828.170949070001</c:v>
                </c:pt>
                <c:pt idx="1478">
                  <c:v>40828.171064809991</c:v>
                </c:pt>
                <c:pt idx="1479">
                  <c:v>40828.171180559984</c:v>
                </c:pt>
                <c:pt idx="1480">
                  <c:v>40828.171296300003</c:v>
                </c:pt>
                <c:pt idx="1481">
                  <c:v>40828.171412039992</c:v>
                </c:pt>
                <c:pt idx="1482">
                  <c:v>40828.171527779996</c:v>
                </c:pt>
                <c:pt idx="1483">
                  <c:v>40828.171643519992</c:v>
                </c:pt>
                <c:pt idx="1484">
                  <c:v>40828.171759259996</c:v>
                </c:pt>
                <c:pt idx="1485">
                  <c:v>40828.171875</c:v>
                </c:pt>
                <c:pt idx="1486">
                  <c:v>40828.171990739989</c:v>
                </c:pt>
                <c:pt idx="1487">
                  <c:v>40828.17210648</c:v>
                </c:pt>
                <c:pt idx="1488">
                  <c:v>40828.172222219997</c:v>
                </c:pt>
                <c:pt idx="1489">
                  <c:v>40828.172337960001</c:v>
                </c:pt>
                <c:pt idx="1490">
                  <c:v>40828.172453699997</c:v>
                </c:pt>
                <c:pt idx="1491">
                  <c:v>40828.172569440008</c:v>
                </c:pt>
                <c:pt idx="1492">
                  <c:v>40828.172685190002</c:v>
                </c:pt>
                <c:pt idx="1493">
                  <c:v>40828.172800929999</c:v>
                </c:pt>
                <c:pt idx="1494">
                  <c:v>40828.172916670002</c:v>
                </c:pt>
                <c:pt idx="1495">
                  <c:v>40828.173032409999</c:v>
                </c:pt>
                <c:pt idx="1496">
                  <c:v>40828.173148149996</c:v>
                </c:pt>
                <c:pt idx="1497">
                  <c:v>40828.173263889992</c:v>
                </c:pt>
                <c:pt idx="1498">
                  <c:v>40828.173379629996</c:v>
                </c:pt>
                <c:pt idx="1499">
                  <c:v>40828.17349537</c:v>
                </c:pt>
                <c:pt idx="1500">
                  <c:v>40828.173611110004</c:v>
                </c:pt>
                <c:pt idx="1501">
                  <c:v>40828.173726849993</c:v>
                </c:pt>
                <c:pt idx="1502">
                  <c:v>40828.173842589989</c:v>
                </c:pt>
                <c:pt idx="1503">
                  <c:v>40828.17395833</c:v>
                </c:pt>
                <c:pt idx="1504">
                  <c:v>40828.174074069997</c:v>
                </c:pt>
                <c:pt idx="1505">
                  <c:v>40828.174189809994</c:v>
                </c:pt>
                <c:pt idx="1506">
                  <c:v>40828.174305559995</c:v>
                </c:pt>
                <c:pt idx="1507">
                  <c:v>40828.174421299998</c:v>
                </c:pt>
                <c:pt idx="1508">
                  <c:v>40828.174537040009</c:v>
                </c:pt>
                <c:pt idx="1509">
                  <c:v>40828.174652779999</c:v>
                </c:pt>
                <c:pt idx="1510">
                  <c:v>40828.174768519995</c:v>
                </c:pt>
                <c:pt idx="1511">
                  <c:v>40828.174884259999</c:v>
                </c:pt>
                <c:pt idx="1512">
                  <c:v>40828.174999999996</c:v>
                </c:pt>
                <c:pt idx="1513">
                  <c:v>40828.175115739992</c:v>
                </c:pt>
                <c:pt idx="1514">
                  <c:v>40828.175231480003</c:v>
                </c:pt>
                <c:pt idx="1515">
                  <c:v>40828.17534722</c:v>
                </c:pt>
                <c:pt idx="1516">
                  <c:v>40828.175462959989</c:v>
                </c:pt>
                <c:pt idx="1517">
                  <c:v>40828.1755787</c:v>
                </c:pt>
                <c:pt idx="1518">
                  <c:v>40828.175694439997</c:v>
                </c:pt>
                <c:pt idx="1519">
                  <c:v>40828.175810180001</c:v>
                </c:pt>
                <c:pt idx="1520">
                  <c:v>40828.175925929994</c:v>
                </c:pt>
                <c:pt idx="1521">
                  <c:v>40828.176041669991</c:v>
                </c:pt>
                <c:pt idx="1522">
                  <c:v>40828.176157410002</c:v>
                </c:pt>
                <c:pt idx="1523">
                  <c:v>40828.176273150006</c:v>
                </c:pt>
                <c:pt idx="1524">
                  <c:v>40828.176388890002</c:v>
                </c:pt>
                <c:pt idx="1525">
                  <c:v>40828.176504629999</c:v>
                </c:pt>
                <c:pt idx="1526">
                  <c:v>40828.176620370003</c:v>
                </c:pt>
                <c:pt idx="1527">
                  <c:v>40828.176736109999</c:v>
                </c:pt>
                <c:pt idx="1528">
                  <c:v>40828.176851850003</c:v>
                </c:pt>
                <c:pt idx="1529">
                  <c:v>40828.17696759</c:v>
                </c:pt>
                <c:pt idx="1530">
                  <c:v>40828.177083329996</c:v>
                </c:pt>
                <c:pt idx="1531">
                  <c:v>40828.17719907</c:v>
                </c:pt>
                <c:pt idx="1532">
                  <c:v>40828.177314820001</c:v>
                </c:pt>
                <c:pt idx="1533">
                  <c:v>40828.17743055999</c:v>
                </c:pt>
                <c:pt idx="1534">
                  <c:v>40828.177546300001</c:v>
                </c:pt>
                <c:pt idx="1535">
                  <c:v>40828.177662039991</c:v>
                </c:pt>
                <c:pt idx="1536">
                  <c:v>40828.177777779994</c:v>
                </c:pt>
                <c:pt idx="1537">
                  <c:v>40828.177893519991</c:v>
                </c:pt>
                <c:pt idx="1538">
                  <c:v>40828.178009260002</c:v>
                </c:pt>
                <c:pt idx="1539">
                  <c:v>40828.178124999999</c:v>
                </c:pt>
                <c:pt idx="1540">
                  <c:v>40828.178240740002</c:v>
                </c:pt>
                <c:pt idx="1541">
                  <c:v>40828.178356480006</c:v>
                </c:pt>
                <c:pt idx="1542">
                  <c:v>40828.178472220003</c:v>
                </c:pt>
                <c:pt idx="1543">
                  <c:v>40828.178587959999</c:v>
                </c:pt>
                <c:pt idx="1544">
                  <c:v>40828.178703699996</c:v>
                </c:pt>
                <c:pt idx="1545">
                  <c:v>40828.178819440014</c:v>
                </c:pt>
                <c:pt idx="1546">
                  <c:v>40828.178935190008</c:v>
                </c:pt>
                <c:pt idx="1547">
                  <c:v>40828.179050929997</c:v>
                </c:pt>
                <c:pt idx="1548">
                  <c:v>40828.179166669994</c:v>
                </c:pt>
                <c:pt idx="1549">
                  <c:v>40828.179282409998</c:v>
                </c:pt>
                <c:pt idx="1550">
                  <c:v>40828.179398150001</c:v>
                </c:pt>
                <c:pt idx="1551">
                  <c:v>40828.179513889998</c:v>
                </c:pt>
                <c:pt idx="1552">
                  <c:v>40828.179629629994</c:v>
                </c:pt>
                <c:pt idx="1553">
                  <c:v>40828.179745369991</c:v>
                </c:pt>
                <c:pt idx="1554">
                  <c:v>40828.179861109995</c:v>
                </c:pt>
                <c:pt idx="1555">
                  <c:v>40828.179976849999</c:v>
                </c:pt>
                <c:pt idx="1556">
                  <c:v>40828.180092590002</c:v>
                </c:pt>
                <c:pt idx="1557">
                  <c:v>40828.180208330006</c:v>
                </c:pt>
                <c:pt idx="1558">
                  <c:v>40828.180324070003</c:v>
                </c:pt>
                <c:pt idx="1559">
                  <c:v>40828.180439809999</c:v>
                </c:pt>
                <c:pt idx="1560">
                  <c:v>40828.18055556</c:v>
                </c:pt>
                <c:pt idx="1561">
                  <c:v>40828.180671300004</c:v>
                </c:pt>
                <c:pt idx="1562">
                  <c:v>40828.180787040001</c:v>
                </c:pt>
                <c:pt idx="1563">
                  <c:v>40828.180902779997</c:v>
                </c:pt>
                <c:pt idx="1564">
                  <c:v>40828.181018520001</c:v>
                </c:pt>
                <c:pt idx="1565">
                  <c:v>40828.181134259998</c:v>
                </c:pt>
                <c:pt idx="1566">
                  <c:v>40828.181250000001</c:v>
                </c:pt>
                <c:pt idx="1567">
                  <c:v>40828.181365739991</c:v>
                </c:pt>
                <c:pt idx="1568">
                  <c:v>40828.181481479995</c:v>
                </c:pt>
                <c:pt idx="1569">
                  <c:v>40828.181597219998</c:v>
                </c:pt>
                <c:pt idx="1570">
                  <c:v>40828.181712959995</c:v>
                </c:pt>
                <c:pt idx="1571">
                  <c:v>40828.181828699999</c:v>
                </c:pt>
                <c:pt idx="1572">
                  <c:v>40828.181944440003</c:v>
                </c:pt>
                <c:pt idx="1573">
                  <c:v>40828.182060179999</c:v>
                </c:pt>
                <c:pt idx="1574">
                  <c:v>40828.18217593</c:v>
                </c:pt>
                <c:pt idx="1575">
                  <c:v>40828.182291669997</c:v>
                </c:pt>
                <c:pt idx="1576">
                  <c:v>40828.18240741</c:v>
                </c:pt>
                <c:pt idx="1577">
                  <c:v>40828.182523150004</c:v>
                </c:pt>
                <c:pt idx="1578">
                  <c:v>40828.182638890008</c:v>
                </c:pt>
                <c:pt idx="1579">
                  <c:v>40828.182754629997</c:v>
                </c:pt>
                <c:pt idx="1580">
                  <c:v>40828.182870370008</c:v>
                </c:pt>
                <c:pt idx="1581">
                  <c:v>40828.182986109998</c:v>
                </c:pt>
                <c:pt idx="1582">
                  <c:v>40828.183101849994</c:v>
                </c:pt>
                <c:pt idx="1583">
                  <c:v>40828.183217589998</c:v>
                </c:pt>
                <c:pt idx="1584">
                  <c:v>40828.183333330002</c:v>
                </c:pt>
                <c:pt idx="1585">
                  <c:v>40828.183449069991</c:v>
                </c:pt>
                <c:pt idx="1586">
                  <c:v>40828.183564819992</c:v>
                </c:pt>
                <c:pt idx="1587">
                  <c:v>40828.183680559989</c:v>
                </c:pt>
                <c:pt idx="1588">
                  <c:v>40828.1837963</c:v>
                </c:pt>
                <c:pt idx="1589">
                  <c:v>40828.183912040011</c:v>
                </c:pt>
                <c:pt idx="1590">
                  <c:v>40828.18402778</c:v>
                </c:pt>
                <c:pt idx="1591">
                  <c:v>40828.184143519989</c:v>
                </c:pt>
                <c:pt idx="1592">
                  <c:v>40828.184259260008</c:v>
                </c:pt>
                <c:pt idx="1593">
                  <c:v>40828.184375000004</c:v>
                </c:pt>
                <c:pt idx="1594">
                  <c:v>40828.184490740001</c:v>
                </c:pt>
                <c:pt idx="1595">
                  <c:v>40828.184606480005</c:v>
                </c:pt>
                <c:pt idx="1596">
                  <c:v>40828.184722220001</c:v>
                </c:pt>
                <c:pt idx="1597">
                  <c:v>40828.184837960005</c:v>
                </c:pt>
                <c:pt idx="1598">
                  <c:v>40828.184953700002</c:v>
                </c:pt>
                <c:pt idx="1599">
                  <c:v>40828.185069439998</c:v>
                </c:pt>
                <c:pt idx="1600">
                  <c:v>40828.185185189992</c:v>
                </c:pt>
                <c:pt idx="1601">
                  <c:v>40828.185300929996</c:v>
                </c:pt>
                <c:pt idx="1602">
                  <c:v>40828.18541667</c:v>
                </c:pt>
                <c:pt idx="1603">
                  <c:v>40828.185532410003</c:v>
                </c:pt>
                <c:pt idx="1604">
                  <c:v>40828.18564815</c:v>
                </c:pt>
                <c:pt idx="1605">
                  <c:v>40828.185763889989</c:v>
                </c:pt>
                <c:pt idx="1606">
                  <c:v>40828.18587963</c:v>
                </c:pt>
                <c:pt idx="1607">
                  <c:v>40828.185995369997</c:v>
                </c:pt>
                <c:pt idx="1608">
                  <c:v>40828.186111110001</c:v>
                </c:pt>
                <c:pt idx="1609">
                  <c:v>40828.186226850004</c:v>
                </c:pt>
                <c:pt idx="1610">
                  <c:v>40828.186342590001</c:v>
                </c:pt>
                <c:pt idx="1611">
                  <c:v>40828.186458330005</c:v>
                </c:pt>
                <c:pt idx="1612">
                  <c:v>40828.186574070009</c:v>
                </c:pt>
                <c:pt idx="1613">
                  <c:v>40828.186689809998</c:v>
                </c:pt>
                <c:pt idx="1614">
                  <c:v>40828.186805559999</c:v>
                </c:pt>
                <c:pt idx="1615">
                  <c:v>40828.186921300003</c:v>
                </c:pt>
                <c:pt idx="1616">
                  <c:v>40828.187037039999</c:v>
                </c:pt>
                <c:pt idx="1617">
                  <c:v>40828.187152779996</c:v>
                </c:pt>
                <c:pt idx="1618">
                  <c:v>40828.18726852</c:v>
                </c:pt>
                <c:pt idx="1619">
                  <c:v>40828.187384259996</c:v>
                </c:pt>
                <c:pt idx="1620">
                  <c:v>40828.1875</c:v>
                </c:pt>
                <c:pt idx="1621">
                  <c:v>40828.187615739997</c:v>
                </c:pt>
                <c:pt idx="1622">
                  <c:v>40828.18773148</c:v>
                </c:pt>
                <c:pt idx="1623">
                  <c:v>40828.187847219997</c:v>
                </c:pt>
                <c:pt idx="1624">
                  <c:v>40828.187962959993</c:v>
                </c:pt>
                <c:pt idx="1625">
                  <c:v>40828.188078700005</c:v>
                </c:pt>
                <c:pt idx="1626">
                  <c:v>40828.188194440008</c:v>
                </c:pt>
                <c:pt idx="1627">
                  <c:v>40828.188310190009</c:v>
                </c:pt>
                <c:pt idx="1628">
                  <c:v>40828.188425929999</c:v>
                </c:pt>
                <c:pt idx="1629">
                  <c:v>40828.188541670002</c:v>
                </c:pt>
                <c:pt idx="1630">
                  <c:v>40828.188657410006</c:v>
                </c:pt>
                <c:pt idx="1631">
                  <c:v>40828.188773150003</c:v>
                </c:pt>
                <c:pt idx="1632">
                  <c:v>40828.188888889999</c:v>
                </c:pt>
                <c:pt idx="1633">
                  <c:v>40828.189004629996</c:v>
                </c:pt>
                <c:pt idx="1634">
                  <c:v>40828.18912037</c:v>
                </c:pt>
                <c:pt idx="1635">
                  <c:v>40828.189236110011</c:v>
                </c:pt>
                <c:pt idx="1636">
                  <c:v>40828.18935185</c:v>
                </c:pt>
                <c:pt idx="1637">
                  <c:v>40828.189467589989</c:v>
                </c:pt>
                <c:pt idx="1638">
                  <c:v>40828.18958333</c:v>
                </c:pt>
                <c:pt idx="1639">
                  <c:v>40828.189699069997</c:v>
                </c:pt>
                <c:pt idx="1640">
                  <c:v>40828.189814810001</c:v>
                </c:pt>
                <c:pt idx="1641">
                  <c:v>40828.189930559995</c:v>
                </c:pt>
                <c:pt idx="1642">
                  <c:v>40828.190046299998</c:v>
                </c:pt>
                <c:pt idx="1643">
                  <c:v>40828.190162039995</c:v>
                </c:pt>
                <c:pt idx="1644">
                  <c:v>40828.190277779999</c:v>
                </c:pt>
                <c:pt idx="1645">
                  <c:v>40828.190393519995</c:v>
                </c:pt>
                <c:pt idx="1646">
                  <c:v>40828.190509259999</c:v>
                </c:pt>
                <c:pt idx="1647">
                  <c:v>40828.190624999996</c:v>
                </c:pt>
                <c:pt idx="1648">
                  <c:v>40828.190740739985</c:v>
                </c:pt>
                <c:pt idx="1649">
                  <c:v>40828.190856480003</c:v>
                </c:pt>
                <c:pt idx="1650">
                  <c:v>40828.19097222</c:v>
                </c:pt>
                <c:pt idx="1651">
                  <c:v>40828.191087959989</c:v>
                </c:pt>
                <c:pt idx="1652">
                  <c:v>40828.191203699993</c:v>
                </c:pt>
                <c:pt idx="1653">
                  <c:v>40828.191319439997</c:v>
                </c:pt>
                <c:pt idx="1654">
                  <c:v>40828.191435179993</c:v>
                </c:pt>
                <c:pt idx="1655">
                  <c:v>40828.191550929994</c:v>
                </c:pt>
                <c:pt idx="1656">
                  <c:v>40828.191666669984</c:v>
                </c:pt>
                <c:pt idx="1657">
                  <c:v>40828.191782409987</c:v>
                </c:pt>
                <c:pt idx="1658">
                  <c:v>40828.191898149998</c:v>
                </c:pt>
                <c:pt idx="1659">
                  <c:v>40828.192013890002</c:v>
                </c:pt>
                <c:pt idx="1660">
                  <c:v>40828.192129629992</c:v>
                </c:pt>
                <c:pt idx="1661">
                  <c:v>40828.192245370003</c:v>
                </c:pt>
                <c:pt idx="1662">
                  <c:v>40828.192361109992</c:v>
                </c:pt>
                <c:pt idx="1663">
                  <c:v>40828.192476849996</c:v>
                </c:pt>
                <c:pt idx="1664">
                  <c:v>40828.19259259</c:v>
                </c:pt>
                <c:pt idx="1665">
                  <c:v>40828.192708329996</c:v>
                </c:pt>
                <c:pt idx="1666">
                  <c:v>40828.19282407</c:v>
                </c:pt>
                <c:pt idx="1667">
                  <c:v>40828.192939820001</c:v>
                </c:pt>
                <c:pt idx="1668">
                  <c:v>40828.19305555999</c:v>
                </c:pt>
                <c:pt idx="1669">
                  <c:v>40828.193171299994</c:v>
                </c:pt>
                <c:pt idx="1670">
                  <c:v>40828.193287039991</c:v>
                </c:pt>
                <c:pt idx="1671">
                  <c:v>40828.193402779987</c:v>
                </c:pt>
                <c:pt idx="1672">
                  <c:v>40828.193518519991</c:v>
                </c:pt>
                <c:pt idx="1673">
                  <c:v>40828.193634259995</c:v>
                </c:pt>
                <c:pt idx="1674">
                  <c:v>40828.193749999991</c:v>
                </c:pt>
                <c:pt idx="1675">
                  <c:v>40828.193865739995</c:v>
                </c:pt>
                <c:pt idx="1676">
                  <c:v>40828.193981479992</c:v>
                </c:pt>
                <c:pt idx="1677">
                  <c:v>40828.194097220003</c:v>
                </c:pt>
                <c:pt idx="1678">
                  <c:v>40828.194212959999</c:v>
                </c:pt>
                <c:pt idx="1679">
                  <c:v>40828.194328699996</c:v>
                </c:pt>
                <c:pt idx="1680">
                  <c:v>40828.19444444</c:v>
                </c:pt>
                <c:pt idx="1681">
                  <c:v>40828.194560190001</c:v>
                </c:pt>
                <c:pt idx="1682">
                  <c:v>40828.194675929997</c:v>
                </c:pt>
                <c:pt idx="1683">
                  <c:v>40828.194791669994</c:v>
                </c:pt>
                <c:pt idx="1684">
                  <c:v>40828.194907409998</c:v>
                </c:pt>
                <c:pt idx="1685">
                  <c:v>40828.195023149994</c:v>
                </c:pt>
                <c:pt idx="1686">
                  <c:v>40828.195138889991</c:v>
                </c:pt>
                <c:pt idx="1687">
                  <c:v>40828.195254629994</c:v>
                </c:pt>
                <c:pt idx="1688">
                  <c:v>40828.195370369991</c:v>
                </c:pt>
                <c:pt idx="1689">
                  <c:v>40828.195486109988</c:v>
                </c:pt>
                <c:pt idx="1690">
                  <c:v>40828.195601849991</c:v>
                </c:pt>
                <c:pt idx="1691">
                  <c:v>40828.195717589995</c:v>
                </c:pt>
                <c:pt idx="1692">
                  <c:v>40828.195833329999</c:v>
                </c:pt>
                <c:pt idx="1693">
                  <c:v>40828.195949069996</c:v>
                </c:pt>
                <c:pt idx="1694">
                  <c:v>40828.196064809992</c:v>
                </c:pt>
                <c:pt idx="1695">
                  <c:v>40828.196180559986</c:v>
                </c:pt>
                <c:pt idx="1696">
                  <c:v>40828.196296300004</c:v>
                </c:pt>
                <c:pt idx="1697">
                  <c:v>40828.196412040001</c:v>
                </c:pt>
                <c:pt idx="1698">
                  <c:v>40828.196527779997</c:v>
                </c:pt>
                <c:pt idx="1699">
                  <c:v>40828.196643519994</c:v>
                </c:pt>
                <c:pt idx="1700">
                  <c:v>40828.196759259998</c:v>
                </c:pt>
                <c:pt idx="1701">
                  <c:v>40828.196875000001</c:v>
                </c:pt>
                <c:pt idx="1702">
                  <c:v>40828.196990739991</c:v>
                </c:pt>
                <c:pt idx="1703">
                  <c:v>40828.197106479995</c:v>
                </c:pt>
                <c:pt idx="1704">
                  <c:v>40828.197222219991</c:v>
                </c:pt>
                <c:pt idx="1705">
                  <c:v>40828.197337959995</c:v>
                </c:pt>
                <c:pt idx="1706">
                  <c:v>40828.197453699991</c:v>
                </c:pt>
                <c:pt idx="1707">
                  <c:v>40828.197569440003</c:v>
                </c:pt>
                <c:pt idx="1708">
                  <c:v>40828.197685179992</c:v>
                </c:pt>
                <c:pt idx="1709">
                  <c:v>40828.197800929993</c:v>
                </c:pt>
                <c:pt idx="1710">
                  <c:v>40828.197916669989</c:v>
                </c:pt>
                <c:pt idx="1711">
                  <c:v>40828.19803241</c:v>
                </c:pt>
                <c:pt idx="1712">
                  <c:v>40828.198148149997</c:v>
                </c:pt>
                <c:pt idx="1713">
                  <c:v>40828.198263890001</c:v>
                </c:pt>
                <c:pt idx="1714">
                  <c:v>40828.198379629997</c:v>
                </c:pt>
                <c:pt idx="1715">
                  <c:v>40828.198495370001</c:v>
                </c:pt>
                <c:pt idx="1716">
                  <c:v>40828.198611109998</c:v>
                </c:pt>
                <c:pt idx="1717">
                  <c:v>40828.198726849994</c:v>
                </c:pt>
                <c:pt idx="1718">
                  <c:v>40828.198842589991</c:v>
                </c:pt>
                <c:pt idx="1719">
                  <c:v>40828.198958330002</c:v>
                </c:pt>
                <c:pt idx="1720">
                  <c:v>40828.199074069991</c:v>
                </c:pt>
                <c:pt idx="1721">
                  <c:v>40828.199189819985</c:v>
                </c:pt>
                <c:pt idx="1722">
                  <c:v>40828.199305559989</c:v>
                </c:pt>
                <c:pt idx="1723">
                  <c:v>40828.199421299993</c:v>
                </c:pt>
                <c:pt idx="1724">
                  <c:v>40828.199537040011</c:v>
                </c:pt>
                <c:pt idx="1725">
                  <c:v>40828.199652779993</c:v>
                </c:pt>
                <c:pt idx="1726">
                  <c:v>40828.199768519982</c:v>
                </c:pt>
                <c:pt idx="1727">
                  <c:v>40828.199884259993</c:v>
                </c:pt>
                <c:pt idx="1728">
                  <c:v>40828.199999999997</c:v>
                </c:pt>
                <c:pt idx="1729">
                  <c:v>40828.200115740001</c:v>
                </c:pt>
                <c:pt idx="1730">
                  <c:v>40828.200231480005</c:v>
                </c:pt>
                <c:pt idx="1731">
                  <c:v>40828.200347220001</c:v>
                </c:pt>
                <c:pt idx="1732">
                  <c:v>40828.200462959991</c:v>
                </c:pt>
                <c:pt idx="1733">
                  <c:v>40828.200578700002</c:v>
                </c:pt>
                <c:pt idx="1734">
                  <c:v>40828.200694439998</c:v>
                </c:pt>
                <c:pt idx="1735">
                  <c:v>40828.200810189999</c:v>
                </c:pt>
                <c:pt idx="1736">
                  <c:v>40828.200925929996</c:v>
                </c:pt>
                <c:pt idx="1737">
                  <c:v>40828.201041669992</c:v>
                </c:pt>
                <c:pt idx="1738">
                  <c:v>40828.201157409996</c:v>
                </c:pt>
                <c:pt idx="1739">
                  <c:v>40828.20127315</c:v>
                </c:pt>
                <c:pt idx="1740">
                  <c:v>40828.201388889989</c:v>
                </c:pt>
                <c:pt idx="1741">
                  <c:v>40828.201504629993</c:v>
                </c:pt>
                <c:pt idx="1742">
                  <c:v>40828.20162036999</c:v>
                </c:pt>
                <c:pt idx="1743">
                  <c:v>40828.201736109993</c:v>
                </c:pt>
                <c:pt idx="1744">
                  <c:v>40828.201851849997</c:v>
                </c:pt>
                <c:pt idx="1745">
                  <c:v>40828.201967589994</c:v>
                </c:pt>
                <c:pt idx="1746">
                  <c:v>40828.202083329998</c:v>
                </c:pt>
                <c:pt idx="1747">
                  <c:v>40828.202199070001</c:v>
                </c:pt>
                <c:pt idx="1748">
                  <c:v>40828.202314809998</c:v>
                </c:pt>
                <c:pt idx="1749">
                  <c:v>40828.202430559992</c:v>
                </c:pt>
                <c:pt idx="1750">
                  <c:v>40828.202546300003</c:v>
                </c:pt>
                <c:pt idx="1751">
                  <c:v>40828.202662039992</c:v>
                </c:pt>
                <c:pt idx="1752">
                  <c:v>40828.202777779996</c:v>
                </c:pt>
                <c:pt idx="1753">
                  <c:v>40828.20289352</c:v>
                </c:pt>
                <c:pt idx="1754">
                  <c:v>40828.203009259996</c:v>
                </c:pt>
                <c:pt idx="1755">
                  <c:v>40828.203124999993</c:v>
                </c:pt>
                <c:pt idx="1756">
                  <c:v>40828.203240739989</c:v>
                </c:pt>
                <c:pt idx="1757">
                  <c:v>40828.20335648</c:v>
                </c:pt>
                <c:pt idx="1758">
                  <c:v>40828.20347221999</c:v>
                </c:pt>
                <c:pt idx="1759">
                  <c:v>40828.203587959993</c:v>
                </c:pt>
                <c:pt idx="1760">
                  <c:v>40828.20370369999</c:v>
                </c:pt>
                <c:pt idx="1761">
                  <c:v>40828.203819440008</c:v>
                </c:pt>
                <c:pt idx="1762">
                  <c:v>40828.203935190002</c:v>
                </c:pt>
                <c:pt idx="1763">
                  <c:v>40828.204050929999</c:v>
                </c:pt>
                <c:pt idx="1764">
                  <c:v>40828.204166669995</c:v>
                </c:pt>
                <c:pt idx="1765">
                  <c:v>40828.204282409999</c:v>
                </c:pt>
                <c:pt idx="1766">
                  <c:v>40828.204398150003</c:v>
                </c:pt>
                <c:pt idx="1767">
                  <c:v>40828.204513889999</c:v>
                </c:pt>
                <c:pt idx="1768">
                  <c:v>40828.204629629996</c:v>
                </c:pt>
                <c:pt idx="1769">
                  <c:v>40828.20474537</c:v>
                </c:pt>
                <c:pt idx="1770">
                  <c:v>40828.204861110004</c:v>
                </c:pt>
                <c:pt idx="1771">
                  <c:v>40828.20497685</c:v>
                </c:pt>
                <c:pt idx="1772">
                  <c:v>40828.205092589989</c:v>
                </c:pt>
                <c:pt idx="1773">
                  <c:v>40828.20520833</c:v>
                </c:pt>
                <c:pt idx="1774">
                  <c:v>40828.20532406999</c:v>
                </c:pt>
                <c:pt idx="1775">
                  <c:v>40828.205439809994</c:v>
                </c:pt>
                <c:pt idx="1776">
                  <c:v>40828.205555559995</c:v>
                </c:pt>
                <c:pt idx="1777">
                  <c:v>40828.205671299998</c:v>
                </c:pt>
                <c:pt idx="1778">
                  <c:v>40828.205787039995</c:v>
                </c:pt>
                <c:pt idx="1779">
                  <c:v>40828.205902779991</c:v>
                </c:pt>
                <c:pt idx="1780">
                  <c:v>40828.206018520003</c:v>
                </c:pt>
                <c:pt idx="1781">
                  <c:v>40828.206134259999</c:v>
                </c:pt>
                <c:pt idx="1782">
                  <c:v>40828.206250000003</c:v>
                </c:pt>
                <c:pt idx="1783">
                  <c:v>40828.206365739992</c:v>
                </c:pt>
                <c:pt idx="1784">
                  <c:v>40828.206481479996</c:v>
                </c:pt>
                <c:pt idx="1785">
                  <c:v>40828.206597220007</c:v>
                </c:pt>
                <c:pt idx="1786">
                  <c:v>40828.206712959996</c:v>
                </c:pt>
                <c:pt idx="1787">
                  <c:v>40828.2068287</c:v>
                </c:pt>
                <c:pt idx="1788">
                  <c:v>40828.206944439997</c:v>
                </c:pt>
                <c:pt idx="1789">
                  <c:v>40828.207060179993</c:v>
                </c:pt>
                <c:pt idx="1790">
                  <c:v>40828.207175929994</c:v>
                </c:pt>
                <c:pt idx="1791">
                  <c:v>40828.207291669991</c:v>
                </c:pt>
                <c:pt idx="1792">
                  <c:v>40828.207407409995</c:v>
                </c:pt>
                <c:pt idx="1793">
                  <c:v>40828.207523149998</c:v>
                </c:pt>
                <c:pt idx="1794">
                  <c:v>40828.207638890002</c:v>
                </c:pt>
                <c:pt idx="1795">
                  <c:v>40828.207754629992</c:v>
                </c:pt>
                <c:pt idx="1796">
                  <c:v>40828.207870370003</c:v>
                </c:pt>
                <c:pt idx="1797">
                  <c:v>40828.207986109992</c:v>
                </c:pt>
                <c:pt idx="1798">
                  <c:v>40828.208101849996</c:v>
                </c:pt>
                <c:pt idx="1799">
                  <c:v>40828.208217590007</c:v>
                </c:pt>
                <c:pt idx="1800">
                  <c:v>40828.208333330003</c:v>
                </c:pt>
                <c:pt idx="1801">
                  <c:v>40828.20844907</c:v>
                </c:pt>
                <c:pt idx="1802">
                  <c:v>40828.208564820001</c:v>
                </c:pt>
                <c:pt idx="1803">
                  <c:v>40828.20868055999</c:v>
                </c:pt>
                <c:pt idx="1804">
                  <c:v>40828.208796300001</c:v>
                </c:pt>
                <c:pt idx="1805">
                  <c:v>40828.208912039998</c:v>
                </c:pt>
                <c:pt idx="1806">
                  <c:v>40828.209027779994</c:v>
                </c:pt>
                <c:pt idx="1807">
                  <c:v>40828.209143519984</c:v>
                </c:pt>
                <c:pt idx="1808">
                  <c:v>40828.209259260002</c:v>
                </c:pt>
                <c:pt idx="1809">
                  <c:v>40828.209374999999</c:v>
                </c:pt>
                <c:pt idx="1810">
                  <c:v>40828.209490739995</c:v>
                </c:pt>
                <c:pt idx="1811">
                  <c:v>40828.209606479999</c:v>
                </c:pt>
                <c:pt idx="1812">
                  <c:v>40828.209722219995</c:v>
                </c:pt>
                <c:pt idx="1813">
                  <c:v>40828.209837959999</c:v>
                </c:pt>
                <c:pt idx="1814">
                  <c:v>40828.209953699996</c:v>
                </c:pt>
                <c:pt idx="1815">
                  <c:v>40828.210069440007</c:v>
                </c:pt>
                <c:pt idx="1816">
                  <c:v>40828.210185190001</c:v>
                </c:pt>
                <c:pt idx="1817">
                  <c:v>40828.210300929997</c:v>
                </c:pt>
                <c:pt idx="1818">
                  <c:v>40828.210416670001</c:v>
                </c:pt>
                <c:pt idx="1819">
                  <c:v>40828.210532410005</c:v>
                </c:pt>
                <c:pt idx="1820">
                  <c:v>40828.210648150001</c:v>
                </c:pt>
                <c:pt idx="1821">
                  <c:v>40828.210763889991</c:v>
                </c:pt>
                <c:pt idx="1822">
                  <c:v>40828.210879630002</c:v>
                </c:pt>
                <c:pt idx="1823">
                  <c:v>40828.210995369998</c:v>
                </c:pt>
                <c:pt idx="1824">
                  <c:v>40828.211111109995</c:v>
                </c:pt>
                <c:pt idx="1825">
                  <c:v>40828.211226849999</c:v>
                </c:pt>
                <c:pt idx="1826">
                  <c:v>40828.211342589995</c:v>
                </c:pt>
                <c:pt idx="1827">
                  <c:v>40828.211458329999</c:v>
                </c:pt>
                <c:pt idx="1828">
                  <c:v>40828.211574070003</c:v>
                </c:pt>
                <c:pt idx="1829">
                  <c:v>40828.211689809992</c:v>
                </c:pt>
                <c:pt idx="1830">
                  <c:v>40828.211805559993</c:v>
                </c:pt>
                <c:pt idx="1831">
                  <c:v>40828.211921299997</c:v>
                </c:pt>
                <c:pt idx="1832">
                  <c:v>40828.212037040008</c:v>
                </c:pt>
                <c:pt idx="1833">
                  <c:v>40828.212152779997</c:v>
                </c:pt>
                <c:pt idx="1834">
                  <c:v>40828.212268520001</c:v>
                </c:pt>
                <c:pt idx="1835">
                  <c:v>40828.212384259998</c:v>
                </c:pt>
                <c:pt idx="1836">
                  <c:v>40828.212500000001</c:v>
                </c:pt>
                <c:pt idx="1837">
                  <c:v>40828.212615739998</c:v>
                </c:pt>
                <c:pt idx="1838">
                  <c:v>40828.212731480002</c:v>
                </c:pt>
                <c:pt idx="1839">
                  <c:v>40828.212847219998</c:v>
                </c:pt>
                <c:pt idx="1840">
                  <c:v>40828.212962959995</c:v>
                </c:pt>
                <c:pt idx="1841">
                  <c:v>40828.213078699999</c:v>
                </c:pt>
                <c:pt idx="1842">
                  <c:v>40828.213194440003</c:v>
                </c:pt>
                <c:pt idx="1843">
                  <c:v>40828.213310179999</c:v>
                </c:pt>
                <c:pt idx="1844">
                  <c:v>40828.213425929993</c:v>
                </c:pt>
                <c:pt idx="1845">
                  <c:v>40828.213541669989</c:v>
                </c:pt>
                <c:pt idx="1846">
                  <c:v>40828.21365741</c:v>
                </c:pt>
                <c:pt idx="1847">
                  <c:v>40828.213773149997</c:v>
                </c:pt>
                <c:pt idx="1848">
                  <c:v>40828.213888890001</c:v>
                </c:pt>
                <c:pt idx="1849">
                  <c:v>40828.214004629997</c:v>
                </c:pt>
                <c:pt idx="1850">
                  <c:v>40828.214120370001</c:v>
                </c:pt>
                <c:pt idx="1851">
                  <c:v>40828.214236110005</c:v>
                </c:pt>
                <c:pt idx="1852">
                  <c:v>40828.214351850002</c:v>
                </c:pt>
                <c:pt idx="1853">
                  <c:v>40828.214467589991</c:v>
                </c:pt>
                <c:pt idx="1854">
                  <c:v>40828.214583330002</c:v>
                </c:pt>
                <c:pt idx="1855">
                  <c:v>40828.214699069998</c:v>
                </c:pt>
                <c:pt idx="1856">
                  <c:v>40828.214814819999</c:v>
                </c:pt>
                <c:pt idx="1857">
                  <c:v>40828.214930559996</c:v>
                </c:pt>
                <c:pt idx="1858">
                  <c:v>40828.2150463</c:v>
                </c:pt>
                <c:pt idx="1859">
                  <c:v>40828.215162040004</c:v>
                </c:pt>
                <c:pt idx="1860">
                  <c:v>40828.21527778</c:v>
                </c:pt>
                <c:pt idx="1861">
                  <c:v>40828.215393519989</c:v>
                </c:pt>
                <c:pt idx="1862">
                  <c:v>40828.215509260001</c:v>
                </c:pt>
                <c:pt idx="1863">
                  <c:v>40828.215624999997</c:v>
                </c:pt>
                <c:pt idx="1864">
                  <c:v>40828.215740739994</c:v>
                </c:pt>
                <c:pt idx="1865">
                  <c:v>40828.215856480005</c:v>
                </c:pt>
                <c:pt idx="1866">
                  <c:v>40828.215972220001</c:v>
                </c:pt>
                <c:pt idx="1867">
                  <c:v>40828.216087959998</c:v>
                </c:pt>
                <c:pt idx="1868">
                  <c:v>40828.216203700002</c:v>
                </c:pt>
                <c:pt idx="1869">
                  <c:v>40828.216319440005</c:v>
                </c:pt>
                <c:pt idx="1870">
                  <c:v>40828.216435189999</c:v>
                </c:pt>
                <c:pt idx="1871">
                  <c:v>40828.216550930003</c:v>
                </c:pt>
                <c:pt idx="1872">
                  <c:v>40828.21666667</c:v>
                </c:pt>
                <c:pt idx="1873">
                  <c:v>40828.216782409996</c:v>
                </c:pt>
                <c:pt idx="1874">
                  <c:v>40828.216898150007</c:v>
                </c:pt>
                <c:pt idx="1875">
                  <c:v>40828.217013889996</c:v>
                </c:pt>
                <c:pt idx="1876">
                  <c:v>40828.217129629993</c:v>
                </c:pt>
                <c:pt idx="1877">
                  <c:v>40828.217245369997</c:v>
                </c:pt>
                <c:pt idx="1878">
                  <c:v>40828.217361109993</c:v>
                </c:pt>
                <c:pt idx="1879">
                  <c:v>40828.217476849997</c:v>
                </c:pt>
                <c:pt idx="1880">
                  <c:v>40828.217592590001</c:v>
                </c:pt>
                <c:pt idx="1881">
                  <c:v>40828.217708329998</c:v>
                </c:pt>
                <c:pt idx="1882">
                  <c:v>40828.217824070001</c:v>
                </c:pt>
                <c:pt idx="1883">
                  <c:v>40828.217939809998</c:v>
                </c:pt>
                <c:pt idx="1884">
                  <c:v>40828.218055559999</c:v>
                </c:pt>
                <c:pt idx="1885">
                  <c:v>40828.218171300003</c:v>
                </c:pt>
                <c:pt idx="1886">
                  <c:v>40828.218287039999</c:v>
                </c:pt>
                <c:pt idx="1887">
                  <c:v>40828.218402779996</c:v>
                </c:pt>
                <c:pt idx="1888">
                  <c:v>40828.218518520007</c:v>
                </c:pt>
                <c:pt idx="1889">
                  <c:v>40828.218634260003</c:v>
                </c:pt>
                <c:pt idx="1890">
                  <c:v>40828.21875</c:v>
                </c:pt>
                <c:pt idx="1891">
                  <c:v>40828.218865739997</c:v>
                </c:pt>
                <c:pt idx="1892">
                  <c:v>40828.21898148</c:v>
                </c:pt>
                <c:pt idx="1893">
                  <c:v>40828.219097219997</c:v>
                </c:pt>
                <c:pt idx="1894">
                  <c:v>40828.219212960001</c:v>
                </c:pt>
                <c:pt idx="1895">
                  <c:v>40828.219328699997</c:v>
                </c:pt>
                <c:pt idx="1896">
                  <c:v>40828.219444440001</c:v>
                </c:pt>
                <c:pt idx="1897">
                  <c:v>40828.219560190002</c:v>
                </c:pt>
                <c:pt idx="1898">
                  <c:v>40828.219675929999</c:v>
                </c:pt>
                <c:pt idx="1899">
                  <c:v>40828.219791669995</c:v>
                </c:pt>
                <c:pt idx="1900">
                  <c:v>40828.219907409999</c:v>
                </c:pt>
                <c:pt idx="1901">
                  <c:v>40828.220023149996</c:v>
                </c:pt>
                <c:pt idx="1902">
                  <c:v>40828.220138889992</c:v>
                </c:pt>
                <c:pt idx="1903">
                  <c:v>40828.220254629996</c:v>
                </c:pt>
                <c:pt idx="1904">
                  <c:v>40828.22037037</c:v>
                </c:pt>
                <c:pt idx="1905">
                  <c:v>40828.220486109996</c:v>
                </c:pt>
                <c:pt idx="1906">
                  <c:v>40828.220601849993</c:v>
                </c:pt>
                <c:pt idx="1907">
                  <c:v>40828.220717589989</c:v>
                </c:pt>
                <c:pt idx="1908">
                  <c:v>40828.22083333</c:v>
                </c:pt>
                <c:pt idx="1909">
                  <c:v>40828.22094906999</c:v>
                </c:pt>
                <c:pt idx="1910">
                  <c:v>40828.221064809986</c:v>
                </c:pt>
                <c:pt idx="1911">
                  <c:v>40828.22118055998</c:v>
                </c:pt>
                <c:pt idx="1912">
                  <c:v>40828.221296299998</c:v>
                </c:pt>
                <c:pt idx="1913">
                  <c:v>40828.221412039995</c:v>
                </c:pt>
                <c:pt idx="1914">
                  <c:v>40828.221527779991</c:v>
                </c:pt>
                <c:pt idx="1915">
                  <c:v>40828.221643519988</c:v>
                </c:pt>
                <c:pt idx="1916">
                  <c:v>40828.221759259992</c:v>
                </c:pt>
                <c:pt idx="1917">
                  <c:v>40828.221874999996</c:v>
                </c:pt>
                <c:pt idx="1918">
                  <c:v>40828.221990739985</c:v>
                </c:pt>
                <c:pt idx="1919">
                  <c:v>40828.222106479996</c:v>
                </c:pt>
                <c:pt idx="1920">
                  <c:v>40828.22222222</c:v>
                </c:pt>
                <c:pt idx="1921">
                  <c:v>40828.222337959996</c:v>
                </c:pt>
                <c:pt idx="1922">
                  <c:v>40828.222453699993</c:v>
                </c:pt>
                <c:pt idx="1923">
                  <c:v>40828.222569439997</c:v>
                </c:pt>
                <c:pt idx="1924">
                  <c:v>40828.222685179993</c:v>
                </c:pt>
                <c:pt idx="1925">
                  <c:v>40828.222800929994</c:v>
                </c:pt>
                <c:pt idx="1926">
                  <c:v>40828.222916669991</c:v>
                </c:pt>
                <c:pt idx="1927">
                  <c:v>40828.223032409995</c:v>
                </c:pt>
                <c:pt idx="1928">
                  <c:v>40828.223148149991</c:v>
                </c:pt>
                <c:pt idx="1929">
                  <c:v>40828.223263889995</c:v>
                </c:pt>
                <c:pt idx="1930">
                  <c:v>40828.223379629992</c:v>
                </c:pt>
                <c:pt idx="1931">
                  <c:v>40828.223495369995</c:v>
                </c:pt>
                <c:pt idx="1932">
                  <c:v>40828.223611109992</c:v>
                </c:pt>
                <c:pt idx="1933">
                  <c:v>40828.223726849988</c:v>
                </c:pt>
                <c:pt idx="1934">
                  <c:v>40828.223842589992</c:v>
                </c:pt>
                <c:pt idx="1935">
                  <c:v>40828.223958329996</c:v>
                </c:pt>
                <c:pt idx="1936">
                  <c:v>40828.22407407</c:v>
                </c:pt>
                <c:pt idx="1937">
                  <c:v>40828.224189819994</c:v>
                </c:pt>
                <c:pt idx="1938">
                  <c:v>40828.22430555999</c:v>
                </c:pt>
                <c:pt idx="1939">
                  <c:v>40828.224421299994</c:v>
                </c:pt>
                <c:pt idx="1940">
                  <c:v>40828.224537039998</c:v>
                </c:pt>
                <c:pt idx="1941">
                  <c:v>40828.224652779994</c:v>
                </c:pt>
                <c:pt idx="1942">
                  <c:v>40828.224768519984</c:v>
                </c:pt>
                <c:pt idx="1943">
                  <c:v>40828.224884259995</c:v>
                </c:pt>
                <c:pt idx="1944">
                  <c:v>40828.224999999999</c:v>
                </c:pt>
                <c:pt idx="1945">
                  <c:v>40828.225115739995</c:v>
                </c:pt>
                <c:pt idx="1946">
                  <c:v>40828.225231479999</c:v>
                </c:pt>
                <c:pt idx="1947">
                  <c:v>40828.225347219995</c:v>
                </c:pt>
                <c:pt idx="1948">
                  <c:v>40828.225462959985</c:v>
                </c:pt>
                <c:pt idx="1949">
                  <c:v>40828.225578699996</c:v>
                </c:pt>
                <c:pt idx="1950">
                  <c:v>40828.22569444</c:v>
                </c:pt>
                <c:pt idx="1951">
                  <c:v>40828.225810190001</c:v>
                </c:pt>
                <c:pt idx="1952">
                  <c:v>40828.22592592999</c:v>
                </c:pt>
                <c:pt idx="1953">
                  <c:v>40828.226041669994</c:v>
                </c:pt>
                <c:pt idx="1954">
                  <c:v>40828.226157409998</c:v>
                </c:pt>
                <c:pt idx="1955">
                  <c:v>40828.226273150001</c:v>
                </c:pt>
                <c:pt idx="1956">
                  <c:v>40828.226388889991</c:v>
                </c:pt>
                <c:pt idx="1957">
                  <c:v>40828.226504629994</c:v>
                </c:pt>
                <c:pt idx="1958">
                  <c:v>40828.226620369991</c:v>
                </c:pt>
                <c:pt idx="1959">
                  <c:v>40828.226736109995</c:v>
                </c:pt>
                <c:pt idx="1960">
                  <c:v>40828.226851849999</c:v>
                </c:pt>
                <c:pt idx="1961">
                  <c:v>40828.226967589995</c:v>
                </c:pt>
                <c:pt idx="1962">
                  <c:v>40828.227083329992</c:v>
                </c:pt>
                <c:pt idx="1963">
                  <c:v>40828.227199069996</c:v>
                </c:pt>
                <c:pt idx="1964">
                  <c:v>40828.227314809992</c:v>
                </c:pt>
                <c:pt idx="1965">
                  <c:v>40828.227430559986</c:v>
                </c:pt>
                <c:pt idx="1966">
                  <c:v>40828.227546299997</c:v>
                </c:pt>
                <c:pt idx="1967">
                  <c:v>40828.227662039993</c:v>
                </c:pt>
                <c:pt idx="1968">
                  <c:v>40828.22777777999</c:v>
                </c:pt>
                <c:pt idx="1969">
                  <c:v>40828.227893519994</c:v>
                </c:pt>
                <c:pt idx="1970">
                  <c:v>40828.228009259998</c:v>
                </c:pt>
                <c:pt idx="1971">
                  <c:v>40828.228124999994</c:v>
                </c:pt>
                <c:pt idx="1972">
                  <c:v>40828.228240739991</c:v>
                </c:pt>
                <c:pt idx="1973">
                  <c:v>40828.228356480002</c:v>
                </c:pt>
                <c:pt idx="1974">
                  <c:v>40828.228472219991</c:v>
                </c:pt>
                <c:pt idx="1975">
                  <c:v>40828.228587959995</c:v>
                </c:pt>
                <c:pt idx="1976">
                  <c:v>40828.228703699991</c:v>
                </c:pt>
                <c:pt idx="1977">
                  <c:v>40828.22881944001</c:v>
                </c:pt>
                <c:pt idx="1978">
                  <c:v>40828.228935179999</c:v>
                </c:pt>
                <c:pt idx="1979">
                  <c:v>40828.229050929993</c:v>
                </c:pt>
                <c:pt idx="1980">
                  <c:v>40828.229166669982</c:v>
                </c:pt>
                <c:pt idx="1981">
                  <c:v>40828.229282409993</c:v>
                </c:pt>
                <c:pt idx="1982">
                  <c:v>40828.229398149997</c:v>
                </c:pt>
                <c:pt idx="1983">
                  <c:v>40828.229513890001</c:v>
                </c:pt>
                <c:pt idx="1984">
                  <c:v>40828.22962962999</c:v>
                </c:pt>
                <c:pt idx="1985">
                  <c:v>40828.229745369994</c:v>
                </c:pt>
                <c:pt idx="1986">
                  <c:v>40828.22986110999</c:v>
                </c:pt>
                <c:pt idx="1987">
                  <c:v>40828.229976849994</c:v>
                </c:pt>
                <c:pt idx="1988">
                  <c:v>40828.230092589991</c:v>
                </c:pt>
                <c:pt idx="1989">
                  <c:v>40828.230208330002</c:v>
                </c:pt>
                <c:pt idx="1990">
                  <c:v>40828.230324069991</c:v>
                </c:pt>
                <c:pt idx="1991">
                  <c:v>40828.230439819992</c:v>
                </c:pt>
                <c:pt idx="1992">
                  <c:v>40828.230555559996</c:v>
                </c:pt>
                <c:pt idx="1993">
                  <c:v>40828.2306713</c:v>
                </c:pt>
                <c:pt idx="1994">
                  <c:v>40828.230787040004</c:v>
                </c:pt>
                <c:pt idx="1995">
                  <c:v>40828.230902779993</c:v>
                </c:pt>
                <c:pt idx="1996">
                  <c:v>40828.231018519989</c:v>
                </c:pt>
                <c:pt idx="1997">
                  <c:v>40828.231134259993</c:v>
                </c:pt>
                <c:pt idx="1998">
                  <c:v>40828.231249999997</c:v>
                </c:pt>
                <c:pt idx="1999">
                  <c:v>40828.231365739994</c:v>
                </c:pt>
                <c:pt idx="2000">
                  <c:v>40828.23148147999</c:v>
                </c:pt>
                <c:pt idx="2001">
                  <c:v>40828.231597220001</c:v>
                </c:pt>
                <c:pt idx="2002">
                  <c:v>40828.231712959991</c:v>
                </c:pt>
                <c:pt idx="2003">
                  <c:v>40828.231828699994</c:v>
                </c:pt>
                <c:pt idx="2004">
                  <c:v>40828.231944439991</c:v>
                </c:pt>
                <c:pt idx="2005">
                  <c:v>40828.232060189992</c:v>
                </c:pt>
                <c:pt idx="2006">
                  <c:v>40828.232175929996</c:v>
                </c:pt>
                <c:pt idx="2007">
                  <c:v>40828.23229167</c:v>
                </c:pt>
                <c:pt idx="2008">
                  <c:v>40828.232407409996</c:v>
                </c:pt>
                <c:pt idx="2009">
                  <c:v>40828.23252315</c:v>
                </c:pt>
                <c:pt idx="2010">
                  <c:v>40828.232638889996</c:v>
                </c:pt>
                <c:pt idx="2011">
                  <c:v>40828.232754629993</c:v>
                </c:pt>
                <c:pt idx="2012">
                  <c:v>40828.232870369997</c:v>
                </c:pt>
                <c:pt idx="2013">
                  <c:v>40828.232986109993</c:v>
                </c:pt>
                <c:pt idx="2014">
                  <c:v>40828.23310184999</c:v>
                </c:pt>
                <c:pt idx="2015">
                  <c:v>40828.233217590001</c:v>
                </c:pt>
                <c:pt idx="2016">
                  <c:v>40828.233333329998</c:v>
                </c:pt>
                <c:pt idx="2017">
                  <c:v>40828.233449069994</c:v>
                </c:pt>
                <c:pt idx="2018">
                  <c:v>40828.233564809991</c:v>
                </c:pt>
                <c:pt idx="2019">
                  <c:v>40828.233680559984</c:v>
                </c:pt>
                <c:pt idx="2020">
                  <c:v>40828.233796299995</c:v>
                </c:pt>
                <c:pt idx="2021">
                  <c:v>40828.233912039992</c:v>
                </c:pt>
                <c:pt idx="2022">
                  <c:v>40828.234027779996</c:v>
                </c:pt>
                <c:pt idx="2023">
                  <c:v>40828.234143519992</c:v>
                </c:pt>
                <c:pt idx="2024">
                  <c:v>40828.234259260003</c:v>
                </c:pt>
                <c:pt idx="2025">
                  <c:v>40828.234375</c:v>
                </c:pt>
                <c:pt idx="2026">
                  <c:v>40828.234490739989</c:v>
                </c:pt>
                <c:pt idx="2027">
                  <c:v>40828.23460648</c:v>
                </c:pt>
                <c:pt idx="2028">
                  <c:v>40828.23472221999</c:v>
                </c:pt>
                <c:pt idx="2029">
                  <c:v>40828.234837960001</c:v>
                </c:pt>
                <c:pt idx="2030">
                  <c:v>40828.234953699997</c:v>
                </c:pt>
                <c:pt idx="2031">
                  <c:v>40828.235069440001</c:v>
                </c:pt>
                <c:pt idx="2032">
                  <c:v>40828.235185189995</c:v>
                </c:pt>
                <c:pt idx="2033">
                  <c:v>40828.235300929991</c:v>
                </c:pt>
                <c:pt idx="2034">
                  <c:v>40828.235416669995</c:v>
                </c:pt>
                <c:pt idx="2035">
                  <c:v>40828.235532409999</c:v>
                </c:pt>
                <c:pt idx="2036">
                  <c:v>40828.235648149996</c:v>
                </c:pt>
                <c:pt idx="2037">
                  <c:v>40828.235763889985</c:v>
                </c:pt>
                <c:pt idx="2038">
                  <c:v>40828.235879629996</c:v>
                </c:pt>
                <c:pt idx="2039">
                  <c:v>40828.23599537</c:v>
                </c:pt>
                <c:pt idx="2040">
                  <c:v>40828.236111110004</c:v>
                </c:pt>
                <c:pt idx="2041">
                  <c:v>40828.23622685</c:v>
                </c:pt>
                <c:pt idx="2042">
                  <c:v>40828.236342589989</c:v>
                </c:pt>
                <c:pt idx="2043">
                  <c:v>40828.23645833</c:v>
                </c:pt>
                <c:pt idx="2044">
                  <c:v>40828.236574069997</c:v>
                </c:pt>
                <c:pt idx="2045">
                  <c:v>40828.236689809994</c:v>
                </c:pt>
                <c:pt idx="2046">
                  <c:v>40828.236805559995</c:v>
                </c:pt>
                <c:pt idx="2047">
                  <c:v>40828.236921299998</c:v>
                </c:pt>
                <c:pt idx="2048">
                  <c:v>40828.237037040002</c:v>
                </c:pt>
                <c:pt idx="2049">
                  <c:v>40828.237152779991</c:v>
                </c:pt>
                <c:pt idx="2050">
                  <c:v>40828.237268519995</c:v>
                </c:pt>
                <c:pt idx="2051">
                  <c:v>40828.237384259992</c:v>
                </c:pt>
                <c:pt idx="2052">
                  <c:v>40828.237499999996</c:v>
                </c:pt>
                <c:pt idx="2053">
                  <c:v>40828.237615739992</c:v>
                </c:pt>
                <c:pt idx="2054">
                  <c:v>40828.237731479996</c:v>
                </c:pt>
                <c:pt idx="2055">
                  <c:v>40828.23784722</c:v>
                </c:pt>
                <c:pt idx="2056">
                  <c:v>40828.237962959989</c:v>
                </c:pt>
                <c:pt idx="2057">
                  <c:v>40828.2380787</c:v>
                </c:pt>
                <c:pt idx="2058">
                  <c:v>40828.238194439997</c:v>
                </c:pt>
                <c:pt idx="2059">
                  <c:v>40828.238310180001</c:v>
                </c:pt>
                <c:pt idx="2060">
                  <c:v>40828.238425929994</c:v>
                </c:pt>
                <c:pt idx="2061">
                  <c:v>40828.238541669991</c:v>
                </c:pt>
                <c:pt idx="2062">
                  <c:v>40828.238657410002</c:v>
                </c:pt>
                <c:pt idx="2063">
                  <c:v>40828.238773149998</c:v>
                </c:pt>
                <c:pt idx="2064">
                  <c:v>40828.238888890002</c:v>
                </c:pt>
                <c:pt idx="2065">
                  <c:v>40828.239004629992</c:v>
                </c:pt>
                <c:pt idx="2066">
                  <c:v>40828.239120369995</c:v>
                </c:pt>
                <c:pt idx="2067">
                  <c:v>40828.239236109999</c:v>
                </c:pt>
                <c:pt idx="2068">
                  <c:v>40828.239351849996</c:v>
                </c:pt>
                <c:pt idx="2069">
                  <c:v>40828.239467589992</c:v>
                </c:pt>
                <c:pt idx="2070">
                  <c:v>40828.239583329996</c:v>
                </c:pt>
                <c:pt idx="2071">
                  <c:v>40828.23969907</c:v>
                </c:pt>
                <c:pt idx="2072">
                  <c:v>40828.239814820001</c:v>
                </c:pt>
                <c:pt idx="2073">
                  <c:v>40828.23993055999</c:v>
                </c:pt>
                <c:pt idx="2074">
                  <c:v>40828.240046300001</c:v>
                </c:pt>
                <c:pt idx="2075">
                  <c:v>40828.240162039991</c:v>
                </c:pt>
                <c:pt idx="2076">
                  <c:v>40828.240277780002</c:v>
                </c:pt>
                <c:pt idx="2077">
                  <c:v>40828.240393519991</c:v>
                </c:pt>
                <c:pt idx="2078">
                  <c:v>40828.240509260002</c:v>
                </c:pt>
                <c:pt idx="2079">
                  <c:v>40828.240624999999</c:v>
                </c:pt>
                <c:pt idx="2080">
                  <c:v>40828.240740739995</c:v>
                </c:pt>
                <c:pt idx="2081">
                  <c:v>40828.240856480006</c:v>
                </c:pt>
                <c:pt idx="2082">
                  <c:v>40828.240972220003</c:v>
                </c:pt>
                <c:pt idx="2083">
                  <c:v>40828.241087959992</c:v>
                </c:pt>
                <c:pt idx="2084">
                  <c:v>40828.241203699996</c:v>
                </c:pt>
                <c:pt idx="2085">
                  <c:v>40828.241319440007</c:v>
                </c:pt>
                <c:pt idx="2086">
                  <c:v>40828.241435190001</c:v>
                </c:pt>
                <c:pt idx="2087">
                  <c:v>40828.241550929997</c:v>
                </c:pt>
                <c:pt idx="2088">
                  <c:v>40828.241666669994</c:v>
                </c:pt>
                <c:pt idx="2089">
                  <c:v>40828.24178240999</c:v>
                </c:pt>
                <c:pt idx="2090">
                  <c:v>40828.241898150001</c:v>
                </c:pt>
                <c:pt idx="2091">
                  <c:v>40828.242013889998</c:v>
                </c:pt>
                <c:pt idx="2092">
                  <c:v>40828.242129629994</c:v>
                </c:pt>
                <c:pt idx="2093">
                  <c:v>40828.242245369998</c:v>
                </c:pt>
                <c:pt idx="2094">
                  <c:v>40828.242361109995</c:v>
                </c:pt>
                <c:pt idx="2095">
                  <c:v>40828.242476849999</c:v>
                </c:pt>
                <c:pt idx="2096">
                  <c:v>40828.242592590002</c:v>
                </c:pt>
                <c:pt idx="2097">
                  <c:v>40828.242708329999</c:v>
                </c:pt>
                <c:pt idx="2098">
                  <c:v>40828.242824070003</c:v>
                </c:pt>
                <c:pt idx="2099">
                  <c:v>40828.242939809999</c:v>
                </c:pt>
                <c:pt idx="2100">
                  <c:v>40828.243055559993</c:v>
                </c:pt>
                <c:pt idx="2101">
                  <c:v>40828.243171299997</c:v>
                </c:pt>
                <c:pt idx="2102">
                  <c:v>40828.243287040001</c:v>
                </c:pt>
                <c:pt idx="2103">
                  <c:v>40828.24340277999</c:v>
                </c:pt>
                <c:pt idx="2104">
                  <c:v>40828.243518520001</c:v>
                </c:pt>
                <c:pt idx="2105">
                  <c:v>40828.243634259998</c:v>
                </c:pt>
                <c:pt idx="2106">
                  <c:v>40828.243749999994</c:v>
                </c:pt>
                <c:pt idx="2107">
                  <c:v>40828.243865739991</c:v>
                </c:pt>
                <c:pt idx="2108">
                  <c:v>40828.243981479995</c:v>
                </c:pt>
                <c:pt idx="2109">
                  <c:v>40828.244097219998</c:v>
                </c:pt>
                <c:pt idx="2110">
                  <c:v>40828.244212960002</c:v>
                </c:pt>
                <c:pt idx="2111">
                  <c:v>40828.244328699999</c:v>
                </c:pt>
                <c:pt idx="2112">
                  <c:v>40828.244444440003</c:v>
                </c:pt>
                <c:pt idx="2113">
                  <c:v>40828.244560179999</c:v>
                </c:pt>
                <c:pt idx="2114">
                  <c:v>40828.24467593</c:v>
                </c:pt>
                <c:pt idx="2115">
                  <c:v>40828.244791669989</c:v>
                </c:pt>
                <c:pt idx="2116">
                  <c:v>40828.24490741</c:v>
                </c:pt>
                <c:pt idx="2117">
                  <c:v>40828.245023149997</c:v>
                </c:pt>
                <c:pt idx="2118">
                  <c:v>40828.245138890001</c:v>
                </c:pt>
                <c:pt idx="2119">
                  <c:v>40828.245254629997</c:v>
                </c:pt>
                <c:pt idx="2120">
                  <c:v>40828.245370370001</c:v>
                </c:pt>
                <c:pt idx="2121">
                  <c:v>40828.24548610999</c:v>
                </c:pt>
                <c:pt idx="2122">
                  <c:v>40828.245601849994</c:v>
                </c:pt>
                <c:pt idx="2123">
                  <c:v>40828.245717589991</c:v>
                </c:pt>
                <c:pt idx="2124">
                  <c:v>40828.245833330002</c:v>
                </c:pt>
                <c:pt idx="2125">
                  <c:v>40828.245949069991</c:v>
                </c:pt>
                <c:pt idx="2126">
                  <c:v>40828.246064819992</c:v>
                </c:pt>
                <c:pt idx="2127">
                  <c:v>40828.246180559989</c:v>
                </c:pt>
                <c:pt idx="2128">
                  <c:v>40828.246296300007</c:v>
                </c:pt>
                <c:pt idx="2129">
                  <c:v>40828.246412040011</c:v>
                </c:pt>
                <c:pt idx="2130">
                  <c:v>40828.24652778</c:v>
                </c:pt>
                <c:pt idx="2131">
                  <c:v>40828.246643519989</c:v>
                </c:pt>
                <c:pt idx="2132">
                  <c:v>40828.246759260001</c:v>
                </c:pt>
                <c:pt idx="2133">
                  <c:v>40828.246875000004</c:v>
                </c:pt>
                <c:pt idx="2134">
                  <c:v>40828.246990740001</c:v>
                </c:pt>
                <c:pt idx="2135">
                  <c:v>40828.247106479997</c:v>
                </c:pt>
                <c:pt idx="2136">
                  <c:v>40828.247222220001</c:v>
                </c:pt>
                <c:pt idx="2137">
                  <c:v>40828.247337959998</c:v>
                </c:pt>
                <c:pt idx="2138">
                  <c:v>40828.247453699994</c:v>
                </c:pt>
                <c:pt idx="2139">
                  <c:v>40828.247569439998</c:v>
                </c:pt>
                <c:pt idx="2140">
                  <c:v>40828.247685189992</c:v>
                </c:pt>
                <c:pt idx="2141">
                  <c:v>40828.247800929996</c:v>
                </c:pt>
                <c:pt idx="2142">
                  <c:v>40828.24791667</c:v>
                </c:pt>
                <c:pt idx="2143">
                  <c:v>40828.248032410003</c:v>
                </c:pt>
                <c:pt idx="2144">
                  <c:v>40828.24814815</c:v>
                </c:pt>
                <c:pt idx="2145">
                  <c:v>40828.248263889996</c:v>
                </c:pt>
                <c:pt idx="2146">
                  <c:v>40828.24837963</c:v>
                </c:pt>
                <c:pt idx="2147">
                  <c:v>40828.248495369997</c:v>
                </c:pt>
                <c:pt idx="2148">
                  <c:v>40828.248611110001</c:v>
                </c:pt>
                <c:pt idx="2149">
                  <c:v>40828.248726849997</c:v>
                </c:pt>
                <c:pt idx="2150">
                  <c:v>40828.248842590001</c:v>
                </c:pt>
                <c:pt idx="2151">
                  <c:v>40828.248958330005</c:v>
                </c:pt>
                <c:pt idx="2152">
                  <c:v>40828.249074070001</c:v>
                </c:pt>
                <c:pt idx="2153">
                  <c:v>40828.249189809991</c:v>
                </c:pt>
                <c:pt idx="2154">
                  <c:v>40828.249305559992</c:v>
                </c:pt>
                <c:pt idx="2155">
                  <c:v>40828.249421299995</c:v>
                </c:pt>
                <c:pt idx="2156">
                  <c:v>40828.249537039999</c:v>
                </c:pt>
                <c:pt idx="2157">
                  <c:v>40828.249652779996</c:v>
                </c:pt>
                <c:pt idx="2158">
                  <c:v>40828.249768519992</c:v>
                </c:pt>
                <c:pt idx="2159">
                  <c:v>40828.249884259996</c:v>
                </c:pt>
                <c:pt idx="2160">
                  <c:v>40828.25</c:v>
                </c:pt>
                <c:pt idx="2161">
                  <c:v>40828.250115739997</c:v>
                </c:pt>
                <c:pt idx="2162">
                  <c:v>40828.250231480008</c:v>
                </c:pt>
                <c:pt idx="2163">
                  <c:v>40828.250347219997</c:v>
                </c:pt>
                <c:pt idx="2164">
                  <c:v>40828.250462959993</c:v>
                </c:pt>
                <c:pt idx="2165">
                  <c:v>40828.250578700005</c:v>
                </c:pt>
                <c:pt idx="2166">
                  <c:v>40828.250694440008</c:v>
                </c:pt>
                <c:pt idx="2167">
                  <c:v>40828.250810190009</c:v>
                </c:pt>
                <c:pt idx="2168">
                  <c:v>40828.250925929999</c:v>
                </c:pt>
                <c:pt idx="2169">
                  <c:v>40828.251041669995</c:v>
                </c:pt>
                <c:pt idx="2170">
                  <c:v>40828.251157409999</c:v>
                </c:pt>
                <c:pt idx="2171">
                  <c:v>40828.251273150003</c:v>
                </c:pt>
                <c:pt idx="2172">
                  <c:v>40828.251388889992</c:v>
                </c:pt>
                <c:pt idx="2173">
                  <c:v>40828.251504629996</c:v>
                </c:pt>
                <c:pt idx="2174">
                  <c:v>40828.25162037</c:v>
                </c:pt>
                <c:pt idx="2175">
                  <c:v>40828.251736110004</c:v>
                </c:pt>
                <c:pt idx="2176">
                  <c:v>40828.25185185</c:v>
                </c:pt>
                <c:pt idx="2177">
                  <c:v>40828.251967589989</c:v>
                </c:pt>
                <c:pt idx="2178">
                  <c:v>40828.25208333</c:v>
                </c:pt>
                <c:pt idx="2179">
                  <c:v>40828.252199069997</c:v>
                </c:pt>
                <c:pt idx="2180">
                  <c:v>40828.252314810001</c:v>
                </c:pt>
                <c:pt idx="2181">
                  <c:v>40828.252430559995</c:v>
                </c:pt>
                <c:pt idx="2182">
                  <c:v>40828.252546300006</c:v>
                </c:pt>
                <c:pt idx="2183">
                  <c:v>40828.252662040002</c:v>
                </c:pt>
                <c:pt idx="2184">
                  <c:v>40828.252777779999</c:v>
                </c:pt>
                <c:pt idx="2185">
                  <c:v>40828.252893520003</c:v>
                </c:pt>
                <c:pt idx="2186">
                  <c:v>40828.253009259999</c:v>
                </c:pt>
                <c:pt idx="2187">
                  <c:v>40828.253124999996</c:v>
                </c:pt>
                <c:pt idx="2188">
                  <c:v>40828.253240739992</c:v>
                </c:pt>
                <c:pt idx="2189">
                  <c:v>40828.253356480003</c:v>
                </c:pt>
                <c:pt idx="2190">
                  <c:v>40828.25347222</c:v>
                </c:pt>
                <c:pt idx="2191">
                  <c:v>40828.253587959996</c:v>
                </c:pt>
                <c:pt idx="2192">
                  <c:v>40828.253703699993</c:v>
                </c:pt>
                <c:pt idx="2193">
                  <c:v>40828.253819440004</c:v>
                </c:pt>
                <c:pt idx="2194">
                  <c:v>40828.253935180001</c:v>
                </c:pt>
                <c:pt idx="2195">
                  <c:v>40828.254050930002</c:v>
                </c:pt>
                <c:pt idx="2196">
                  <c:v>40828.254166669991</c:v>
                </c:pt>
                <c:pt idx="2197">
                  <c:v>40828.254282410002</c:v>
                </c:pt>
                <c:pt idx="2198">
                  <c:v>40828.254398150006</c:v>
                </c:pt>
                <c:pt idx="2199">
                  <c:v>40828.25451389001</c:v>
                </c:pt>
                <c:pt idx="2200">
                  <c:v>40828.254629629999</c:v>
                </c:pt>
                <c:pt idx="2201">
                  <c:v>40828.254745370003</c:v>
                </c:pt>
                <c:pt idx="2202">
                  <c:v>40828.254861109999</c:v>
                </c:pt>
                <c:pt idx="2203">
                  <c:v>40828.254976850003</c:v>
                </c:pt>
                <c:pt idx="2204">
                  <c:v>40828.25509259</c:v>
                </c:pt>
                <c:pt idx="2205">
                  <c:v>40828.255208330003</c:v>
                </c:pt>
                <c:pt idx="2206">
                  <c:v>40828.25532407</c:v>
                </c:pt>
                <c:pt idx="2207">
                  <c:v>40828.255439820001</c:v>
                </c:pt>
                <c:pt idx="2208">
                  <c:v>40828.255555559997</c:v>
                </c:pt>
                <c:pt idx="2209">
                  <c:v>40828.255671300001</c:v>
                </c:pt>
                <c:pt idx="2210">
                  <c:v>40828.255787039991</c:v>
                </c:pt>
                <c:pt idx="2211">
                  <c:v>40828.255902779994</c:v>
                </c:pt>
                <c:pt idx="2212">
                  <c:v>40828.256018519998</c:v>
                </c:pt>
                <c:pt idx="2213">
                  <c:v>40828.256134260002</c:v>
                </c:pt>
                <c:pt idx="2214">
                  <c:v>40828.256250000006</c:v>
                </c:pt>
                <c:pt idx="2215">
                  <c:v>40828.256365740002</c:v>
                </c:pt>
                <c:pt idx="2216">
                  <c:v>40828.256481479999</c:v>
                </c:pt>
                <c:pt idx="2217">
                  <c:v>40828.25659722001</c:v>
                </c:pt>
                <c:pt idx="2218">
                  <c:v>40828.256712959999</c:v>
                </c:pt>
                <c:pt idx="2219">
                  <c:v>40828.256828700003</c:v>
                </c:pt>
                <c:pt idx="2220">
                  <c:v>40828.256944440007</c:v>
                </c:pt>
                <c:pt idx="2221">
                  <c:v>40828.257060190001</c:v>
                </c:pt>
                <c:pt idx="2222">
                  <c:v>40828.257175929997</c:v>
                </c:pt>
                <c:pt idx="2223">
                  <c:v>40828.257291670001</c:v>
                </c:pt>
                <c:pt idx="2224">
                  <c:v>40828.257407409998</c:v>
                </c:pt>
                <c:pt idx="2225">
                  <c:v>40828.257523150001</c:v>
                </c:pt>
                <c:pt idx="2226">
                  <c:v>40828.257638889998</c:v>
                </c:pt>
                <c:pt idx="2227">
                  <c:v>40828.257754629994</c:v>
                </c:pt>
                <c:pt idx="2228">
                  <c:v>40828.257870369998</c:v>
                </c:pt>
                <c:pt idx="2229">
                  <c:v>40828.257986109995</c:v>
                </c:pt>
                <c:pt idx="2230">
                  <c:v>40828.258101849999</c:v>
                </c:pt>
                <c:pt idx="2231">
                  <c:v>40828.25821759001</c:v>
                </c:pt>
                <c:pt idx="2232">
                  <c:v>40828.258333330006</c:v>
                </c:pt>
                <c:pt idx="2233">
                  <c:v>40828.258449070003</c:v>
                </c:pt>
                <c:pt idx="2234">
                  <c:v>40828.258564809999</c:v>
                </c:pt>
                <c:pt idx="2235">
                  <c:v>40828.258680559993</c:v>
                </c:pt>
                <c:pt idx="2236">
                  <c:v>40828.258796300004</c:v>
                </c:pt>
                <c:pt idx="2237">
                  <c:v>40828.258912040008</c:v>
                </c:pt>
                <c:pt idx="2238">
                  <c:v>40828.259027779997</c:v>
                </c:pt>
                <c:pt idx="2239">
                  <c:v>40828.259143519994</c:v>
                </c:pt>
                <c:pt idx="2240">
                  <c:v>40828.259259260005</c:v>
                </c:pt>
                <c:pt idx="2241">
                  <c:v>40828.259375000001</c:v>
                </c:pt>
                <c:pt idx="2242">
                  <c:v>40828.259490739991</c:v>
                </c:pt>
                <c:pt idx="2243">
                  <c:v>40828.259606480002</c:v>
                </c:pt>
                <c:pt idx="2244">
                  <c:v>40828.259722219991</c:v>
                </c:pt>
                <c:pt idx="2245">
                  <c:v>40828.259837960002</c:v>
                </c:pt>
                <c:pt idx="2246">
                  <c:v>40828.259953699999</c:v>
                </c:pt>
                <c:pt idx="2247">
                  <c:v>40828.260069440003</c:v>
                </c:pt>
                <c:pt idx="2248">
                  <c:v>40828.260185179992</c:v>
                </c:pt>
                <c:pt idx="2249">
                  <c:v>40828.260300929993</c:v>
                </c:pt>
                <c:pt idx="2250">
                  <c:v>40828.260416669989</c:v>
                </c:pt>
                <c:pt idx="2251">
                  <c:v>40828.26053241</c:v>
                </c:pt>
                <c:pt idx="2252">
                  <c:v>40828.260648149997</c:v>
                </c:pt>
                <c:pt idx="2253">
                  <c:v>40828.260763889994</c:v>
                </c:pt>
                <c:pt idx="2254">
                  <c:v>40828.260879629997</c:v>
                </c:pt>
                <c:pt idx="2255">
                  <c:v>40828.260995370001</c:v>
                </c:pt>
                <c:pt idx="2256">
                  <c:v>40828.26111110999</c:v>
                </c:pt>
                <c:pt idx="2257">
                  <c:v>40828.261226849994</c:v>
                </c:pt>
                <c:pt idx="2258">
                  <c:v>40828.261342589984</c:v>
                </c:pt>
                <c:pt idx="2259">
                  <c:v>40828.261458329995</c:v>
                </c:pt>
                <c:pt idx="2260">
                  <c:v>40828.261574069991</c:v>
                </c:pt>
                <c:pt idx="2261">
                  <c:v>40828.261689819985</c:v>
                </c:pt>
                <c:pt idx="2262">
                  <c:v>40828.261805559989</c:v>
                </c:pt>
                <c:pt idx="2263">
                  <c:v>40828.261921299993</c:v>
                </c:pt>
                <c:pt idx="2264">
                  <c:v>40828.262037040011</c:v>
                </c:pt>
                <c:pt idx="2265">
                  <c:v>40828.262152779993</c:v>
                </c:pt>
                <c:pt idx="2266">
                  <c:v>40828.262268519989</c:v>
                </c:pt>
                <c:pt idx="2267">
                  <c:v>40828.262384259993</c:v>
                </c:pt>
                <c:pt idx="2268">
                  <c:v>40828.262499999997</c:v>
                </c:pt>
                <c:pt idx="2269">
                  <c:v>40828.262615740001</c:v>
                </c:pt>
                <c:pt idx="2270">
                  <c:v>40828.262731479997</c:v>
                </c:pt>
                <c:pt idx="2271">
                  <c:v>40828.262847220001</c:v>
                </c:pt>
                <c:pt idx="2272">
                  <c:v>40828.262962959991</c:v>
                </c:pt>
                <c:pt idx="2273">
                  <c:v>40828.263078699994</c:v>
                </c:pt>
                <c:pt idx="2274">
                  <c:v>40828.263194439991</c:v>
                </c:pt>
                <c:pt idx="2275">
                  <c:v>40828.263310189992</c:v>
                </c:pt>
                <c:pt idx="2276">
                  <c:v>40828.263425929988</c:v>
                </c:pt>
                <c:pt idx="2277">
                  <c:v>40828.263541669992</c:v>
                </c:pt>
                <c:pt idx="2278">
                  <c:v>40828.263657409996</c:v>
                </c:pt>
                <c:pt idx="2279">
                  <c:v>40828.263773149993</c:v>
                </c:pt>
                <c:pt idx="2280">
                  <c:v>40828.263888889989</c:v>
                </c:pt>
                <c:pt idx="2281">
                  <c:v>40828.264004629993</c:v>
                </c:pt>
                <c:pt idx="2282">
                  <c:v>40828.26412036999</c:v>
                </c:pt>
                <c:pt idx="2283">
                  <c:v>40828.264236110001</c:v>
                </c:pt>
                <c:pt idx="2284">
                  <c:v>40828.264351849997</c:v>
                </c:pt>
                <c:pt idx="2285">
                  <c:v>40828.264467589994</c:v>
                </c:pt>
                <c:pt idx="2286">
                  <c:v>40828.264583329998</c:v>
                </c:pt>
                <c:pt idx="2287">
                  <c:v>40828.264699070001</c:v>
                </c:pt>
                <c:pt idx="2288">
                  <c:v>40828.264814809998</c:v>
                </c:pt>
                <c:pt idx="2289">
                  <c:v>40828.264930559992</c:v>
                </c:pt>
                <c:pt idx="2290">
                  <c:v>40828.265046299995</c:v>
                </c:pt>
                <c:pt idx="2291">
                  <c:v>40828.265162039985</c:v>
                </c:pt>
                <c:pt idx="2292">
                  <c:v>40828.265277779996</c:v>
                </c:pt>
                <c:pt idx="2293">
                  <c:v>40828.265393519992</c:v>
                </c:pt>
                <c:pt idx="2294">
                  <c:v>40828.265509259996</c:v>
                </c:pt>
                <c:pt idx="2295">
                  <c:v>40828.265624999993</c:v>
                </c:pt>
                <c:pt idx="2296">
                  <c:v>40828.265740739982</c:v>
                </c:pt>
                <c:pt idx="2297">
                  <c:v>40828.26585648</c:v>
                </c:pt>
                <c:pt idx="2298">
                  <c:v>40828.26597221999</c:v>
                </c:pt>
                <c:pt idx="2299">
                  <c:v>40828.266087959993</c:v>
                </c:pt>
                <c:pt idx="2300">
                  <c:v>40828.266203699997</c:v>
                </c:pt>
                <c:pt idx="2301">
                  <c:v>40828.266319440008</c:v>
                </c:pt>
                <c:pt idx="2302">
                  <c:v>40828.266435190002</c:v>
                </c:pt>
                <c:pt idx="2303">
                  <c:v>40828.266550929999</c:v>
                </c:pt>
                <c:pt idx="2304">
                  <c:v>40828.266666669995</c:v>
                </c:pt>
                <c:pt idx="2305">
                  <c:v>40828.266782409992</c:v>
                </c:pt>
                <c:pt idx="2306">
                  <c:v>40828.266898150003</c:v>
                </c:pt>
                <c:pt idx="2307">
                  <c:v>40828.267013889992</c:v>
                </c:pt>
                <c:pt idx="2308">
                  <c:v>40828.267129629989</c:v>
                </c:pt>
                <c:pt idx="2309">
                  <c:v>40828.26724537</c:v>
                </c:pt>
                <c:pt idx="2310">
                  <c:v>40828.267361109996</c:v>
                </c:pt>
                <c:pt idx="2311">
                  <c:v>40828.267476849993</c:v>
                </c:pt>
                <c:pt idx="2312">
                  <c:v>40828.267592589989</c:v>
                </c:pt>
                <c:pt idx="2313">
                  <c:v>40828.267708329993</c:v>
                </c:pt>
                <c:pt idx="2314">
                  <c:v>40828.26782406999</c:v>
                </c:pt>
                <c:pt idx="2315">
                  <c:v>40828.267939809994</c:v>
                </c:pt>
                <c:pt idx="2316">
                  <c:v>40828.268055559995</c:v>
                </c:pt>
                <c:pt idx="2317">
                  <c:v>40828.268171299998</c:v>
                </c:pt>
                <c:pt idx="2318">
                  <c:v>40828.268287040002</c:v>
                </c:pt>
                <c:pt idx="2319">
                  <c:v>40828.268402779991</c:v>
                </c:pt>
                <c:pt idx="2320">
                  <c:v>40828.268518520003</c:v>
                </c:pt>
                <c:pt idx="2321">
                  <c:v>40828.268634259999</c:v>
                </c:pt>
                <c:pt idx="2322">
                  <c:v>40828.268749999996</c:v>
                </c:pt>
                <c:pt idx="2323">
                  <c:v>40828.268865739992</c:v>
                </c:pt>
                <c:pt idx="2324">
                  <c:v>40828.268981479996</c:v>
                </c:pt>
                <c:pt idx="2325">
                  <c:v>40828.26909722</c:v>
                </c:pt>
                <c:pt idx="2326">
                  <c:v>40828.269212959996</c:v>
                </c:pt>
                <c:pt idx="2327">
                  <c:v>40828.269328699993</c:v>
                </c:pt>
                <c:pt idx="2328">
                  <c:v>40828.269444439989</c:v>
                </c:pt>
                <c:pt idx="2329">
                  <c:v>40828.269560179993</c:v>
                </c:pt>
                <c:pt idx="2330">
                  <c:v>40828.269675929994</c:v>
                </c:pt>
                <c:pt idx="2331">
                  <c:v>40828.269791669984</c:v>
                </c:pt>
                <c:pt idx="2332">
                  <c:v>40828.269907409995</c:v>
                </c:pt>
                <c:pt idx="2333">
                  <c:v>40828.270023149998</c:v>
                </c:pt>
                <c:pt idx="2334">
                  <c:v>40828.270138890002</c:v>
                </c:pt>
                <c:pt idx="2335">
                  <c:v>40828.270254629999</c:v>
                </c:pt>
                <c:pt idx="2336">
                  <c:v>40828.270370370003</c:v>
                </c:pt>
                <c:pt idx="2337">
                  <c:v>40828.270486109992</c:v>
                </c:pt>
                <c:pt idx="2338">
                  <c:v>40828.270601849996</c:v>
                </c:pt>
                <c:pt idx="2339">
                  <c:v>40828.27071759</c:v>
                </c:pt>
                <c:pt idx="2340">
                  <c:v>40828.270833330003</c:v>
                </c:pt>
                <c:pt idx="2341">
                  <c:v>40828.27094907</c:v>
                </c:pt>
                <c:pt idx="2342">
                  <c:v>40828.271064819994</c:v>
                </c:pt>
                <c:pt idx="2343">
                  <c:v>40828.271180559983</c:v>
                </c:pt>
                <c:pt idx="2344">
                  <c:v>40828.271296300001</c:v>
                </c:pt>
                <c:pt idx="2345">
                  <c:v>40828.271412039991</c:v>
                </c:pt>
                <c:pt idx="2346">
                  <c:v>40828.271527779994</c:v>
                </c:pt>
                <c:pt idx="2347">
                  <c:v>40828.271643519984</c:v>
                </c:pt>
                <c:pt idx="2348">
                  <c:v>40828.271759259995</c:v>
                </c:pt>
                <c:pt idx="2349">
                  <c:v>40828.271874999999</c:v>
                </c:pt>
                <c:pt idx="2350">
                  <c:v>40828.271990739995</c:v>
                </c:pt>
                <c:pt idx="2351">
                  <c:v>40828.272106479999</c:v>
                </c:pt>
                <c:pt idx="2352">
                  <c:v>40828.272222220003</c:v>
                </c:pt>
                <c:pt idx="2353">
                  <c:v>40828.272337959999</c:v>
                </c:pt>
                <c:pt idx="2354">
                  <c:v>40828.272453699996</c:v>
                </c:pt>
                <c:pt idx="2355">
                  <c:v>40828.272569440007</c:v>
                </c:pt>
                <c:pt idx="2356">
                  <c:v>40828.272685190001</c:v>
                </c:pt>
                <c:pt idx="2357">
                  <c:v>40828.272800929997</c:v>
                </c:pt>
                <c:pt idx="2358">
                  <c:v>40828.272916670001</c:v>
                </c:pt>
                <c:pt idx="2359">
                  <c:v>40828.273032409998</c:v>
                </c:pt>
                <c:pt idx="2360">
                  <c:v>40828.273148149994</c:v>
                </c:pt>
                <c:pt idx="2361">
                  <c:v>40828.273263889991</c:v>
                </c:pt>
                <c:pt idx="2362">
                  <c:v>40828.273379629994</c:v>
                </c:pt>
                <c:pt idx="2363">
                  <c:v>40828.273495369991</c:v>
                </c:pt>
                <c:pt idx="2364">
                  <c:v>40828.273611109995</c:v>
                </c:pt>
                <c:pt idx="2365">
                  <c:v>40828.273726849991</c:v>
                </c:pt>
                <c:pt idx="2366">
                  <c:v>40828.273842589995</c:v>
                </c:pt>
                <c:pt idx="2367">
                  <c:v>40828.273958329999</c:v>
                </c:pt>
                <c:pt idx="2368">
                  <c:v>40828.274074070003</c:v>
                </c:pt>
                <c:pt idx="2369">
                  <c:v>40828.274189809992</c:v>
                </c:pt>
                <c:pt idx="2370">
                  <c:v>40828.274305559993</c:v>
                </c:pt>
                <c:pt idx="2371">
                  <c:v>40828.274421299997</c:v>
                </c:pt>
                <c:pt idx="2372">
                  <c:v>40828.274537040008</c:v>
                </c:pt>
                <c:pt idx="2373">
                  <c:v>40828.274652779997</c:v>
                </c:pt>
                <c:pt idx="2374">
                  <c:v>40828.274768519994</c:v>
                </c:pt>
                <c:pt idx="2375">
                  <c:v>40828.274884259998</c:v>
                </c:pt>
                <c:pt idx="2376">
                  <c:v>40828.274999999994</c:v>
                </c:pt>
                <c:pt idx="2377">
                  <c:v>40828.275115739991</c:v>
                </c:pt>
                <c:pt idx="2378">
                  <c:v>40828.275231480002</c:v>
                </c:pt>
                <c:pt idx="2379">
                  <c:v>40828.275347219991</c:v>
                </c:pt>
                <c:pt idx="2380">
                  <c:v>40828.275462959988</c:v>
                </c:pt>
                <c:pt idx="2381">
                  <c:v>40828.275578699999</c:v>
                </c:pt>
                <c:pt idx="2382">
                  <c:v>40828.275694440003</c:v>
                </c:pt>
                <c:pt idx="2383">
                  <c:v>40828.275810179999</c:v>
                </c:pt>
                <c:pt idx="2384">
                  <c:v>40828.275925929993</c:v>
                </c:pt>
                <c:pt idx="2385">
                  <c:v>40828.276041669989</c:v>
                </c:pt>
                <c:pt idx="2386">
                  <c:v>40828.27615741</c:v>
                </c:pt>
                <c:pt idx="2387">
                  <c:v>40828.276273150004</c:v>
                </c:pt>
                <c:pt idx="2388">
                  <c:v>40828.276388890001</c:v>
                </c:pt>
                <c:pt idx="2389">
                  <c:v>40828.276504629997</c:v>
                </c:pt>
                <c:pt idx="2390">
                  <c:v>40828.276620370001</c:v>
                </c:pt>
                <c:pt idx="2391">
                  <c:v>40828.276736109998</c:v>
                </c:pt>
                <c:pt idx="2392">
                  <c:v>40828.276851850002</c:v>
                </c:pt>
                <c:pt idx="2393">
                  <c:v>40828.276967589991</c:v>
                </c:pt>
                <c:pt idx="2394">
                  <c:v>40828.277083329995</c:v>
                </c:pt>
                <c:pt idx="2395">
                  <c:v>40828.277199069991</c:v>
                </c:pt>
                <c:pt idx="2396">
                  <c:v>40828.277314819992</c:v>
                </c:pt>
                <c:pt idx="2397">
                  <c:v>40828.277430559989</c:v>
                </c:pt>
                <c:pt idx="2398">
                  <c:v>40828.2775463</c:v>
                </c:pt>
                <c:pt idx="2399">
                  <c:v>40828.277662040004</c:v>
                </c:pt>
                <c:pt idx="2400">
                  <c:v>40828.277777779993</c:v>
                </c:pt>
                <c:pt idx="2401">
                  <c:v>40828.277893519989</c:v>
                </c:pt>
                <c:pt idx="2402">
                  <c:v>40828.278009260001</c:v>
                </c:pt>
                <c:pt idx="2403">
                  <c:v>40828.278124999997</c:v>
                </c:pt>
                <c:pt idx="2404">
                  <c:v>40828.278240740001</c:v>
                </c:pt>
                <c:pt idx="2405">
                  <c:v>40828.278356480005</c:v>
                </c:pt>
                <c:pt idx="2406">
                  <c:v>40828.278472220001</c:v>
                </c:pt>
                <c:pt idx="2407">
                  <c:v>40828.278587959998</c:v>
                </c:pt>
                <c:pt idx="2408">
                  <c:v>40828.278703699994</c:v>
                </c:pt>
                <c:pt idx="2409">
                  <c:v>40828.278819440005</c:v>
                </c:pt>
                <c:pt idx="2410">
                  <c:v>40828.278935189999</c:v>
                </c:pt>
                <c:pt idx="2411">
                  <c:v>40828.279050929996</c:v>
                </c:pt>
                <c:pt idx="2412">
                  <c:v>40828.279166669992</c:v>
                </c:pt>
                <c:pt idx="2413">
                  <c:v>40828.279282409996</c:v>
                </c:pt>
                <c:pt idx="2414">
                  <c:v>40828.27939815</c:v>
                </c:pt>
                <c:pt idx="2415">
                  <c:v>40828.279513889996</c:v>
                </c:pt>
                <c:pt idx="2416">
                  <c:v>40828.279629629993</c:v>
                </c:pt>
                <c:pt idx="2417">
                  <c:v>40828.27974536999</c:v>
                </c:pt>
                <c:pt idx="2418">
                  <c:v>40828.279861109993</c:v>
                </c:pt>
                <c:pt idx="2419">
                  <c:v>40828.279976849997</c:v>
                </c:pt>
                <c:pt idx="2420">
                  <c:v>40828.280092590001</c:v>
                </c:pt>
                <c:pt idx="2421">
                  <c:v>40828.280208330005</c:v>
                </c:pt>
                <c:pt idx="2422">
                  <c:v>40828.280324070001</c:v>
                </c:pt>
                <c:pt idx="2423">
                  <c:v>40828.280439809998</c:v>
                </c:pt>
                <c:pt idx="2424">
                  <c:v>40828.280555559999</c:v>
                </c:pt>
                <c:pt idx="2425">
                  <c:v>40828.280671300003</c:v>
                </c:pt>
                <c:pt idx="2426">
                  <c:v>40828.280787039992</c:v>
                </c:pt>
                <c:pt idx="2427">
                  <c:v>40828.280902779996</c:v>
                </c:pt>
                <c:pt idx="2428">
                  <c:v>40828.28101852</c:v>
                </c:pt>
                <c:pt idx="2429">
                  <c:v>40828.281134259996</c:v>
                </c:pt>
                <c:pt idx="2430">
                  <c:v>40828.28125</c:v>
                </c:pt>
                <c:pt idx="2431">
                  <c:v>40828.281365739989</c:v>
                </c:pt>
                <c:pt idx="2432">
                  <c:v>40828.281481479993</c:v>
                </c:pt>
                <c:pt idx="2433">
                  <c:v>40828.281597219997</c:v>
                </c:pt>
                <c:pt idx="2434">
                  <c:v>40828.281712959993</c:v>
                </c:pt>
                <c:pt idx="2435">
                  <c:v>40828.281828699997</c:v>
                </c:pt>
                <c:pt idx="2436">
                  <c:v>40828.281944440001</c:v>
                </c:pt>
                <c:pt idx="2437">
                  <c:v>40828.282060190002</c:v>
                </c:pt>
                <c:pt idx="2438">
                  <c:v>40828.282175929999</c:v>
                </c:pt>
                <c:pt idx="2439">
                  <c:v>40828.282291670002</c:v>
                </c:pt>
                <c:pt idx="2440">
                  <c:v>40828.282407409999</c:v>
                </c:pt>
                <c:pt idx="2441">
                  <c:v>40828.282523150003</c:v>
                </c:pt>
                <c:pt idx="2442">
                  <c:v>40828.282638889999</c:v>
                </c:pt>
                <c:pt idx="2443">
                  <c:v>40828.282754629996</c:v>
                </c:pt>
                <c:pt idx="2444">
                  <c:v>40828.282870370007</c:v>
                </c:pt>
                <c:pt idx="2445">
                  <c:v>40828.282986110004</c:v>
                </c:pt>
                <c:pt idx="2446">
                  <c:v>40828.283101849993</c:v>
                </c:pt>
                <c:pt idx="2447">
                  <c:v>40828.283217589997</c:v>
                </c:pt>
                <c:pt idx="2448">
                  <c:v>40828.28333333</c:v>
                </c:pt>
                <c:pt idx="2449">
                  <c:v>40828.28344906999</c:v>
                </c:pt>
                <c:pt idx="2450">
                  <c:v>40828.283564809994</c:v>
                </c:pt>
                <c:pt idx="2451">
                  <c:v>40828.283680559987</c:v>
                </c:pt>
                <c:pt idx="2452">
                  <c:v>40828.283796299998</c:v>
                </c:pt>
                <c:pt idx="2453">
                  <c:v>40828.283912040002</c:v>
                </c:pt>
                <c:pt idx="2454">
                  <c:v>40828.284027779999</c:v>
                </c:pt>
                <c:pt idx="2455">
                  <c:v>40828.284143519995</c:v>
                </c:pt>
                <c:pt idx="2456">
                  <c:v>40828.284259260006</c:v>
                </c:pt>
                <c:pt idx="2457">
                  <c:v>40828.284375000003</c:v>
                </c:pt>
                <c:pt idx="2458">
                  <c:v>40828.284490739992</c:v>
                </c:pt>
                <c:pt idx="2459">
                  <c:v>40828.284606480003</c:v>
                </c:pt>
                <c:pt idx="2460">
                  <c:v>40828.28472222</c:v>
                </c:pt>
                <c:pt idx="2461">
                  <c:v>40828.284837960004</c:v>
                </c:pt>
                <c:pt idx="2462">
                  <c:v>40828.2849537</c:v>
                </c:pt>
                <c:pt idx="2463">
                  <c:v>40828.285069439997</c:v>
                </c:pt>
                <c:pt idx="2464">
                  <c:v>40828.285185179993</c:v>
                </c:pt>
                <c:pt idx="2465">
                  <c:v>40828.285300929994</c:v>
                </c:pt>
                <c:pt idx="2466">
                  <c:v>40828.285416669991</c:v>
                </c:pt>
                <c:pt idx="2467">
                  <c:v>40828.285532410002</c:v>
                </c:pt>
                <c:pt idx="2468">
                  <c:v>40828.285648149998</c:v>
                </c:pt>
                <c:pt idx="2469">
                  <c:v>40828.285763889995</c:v>
                </c:pt>
                <c:pt idx="2470">
                  <c:v>40828.285879629999</c:v>
                </c:pt>
                <c:pt idx="2471">
                  <c:v>40828.285995370003</c:v>
                </c:pt>
                <c:pt idx="2472">
                  <c:v>40828.286111109999</c:v>
                </c:pt>
                <c:pt idx="2473">
                  <c:v>40828.286226850003</c:v>
                </c:pt>
                <c:pt idx="2474">
                  <c:v>40828.28634259</c:v>
                </c:pt>
                <c:pt idx="2475">
                  <c:v>40828.286458330003</c:v>
                </c:pt>
                <c:pt idx="2476">
                  <c:v>40828.286574070007</c:v>
                </c:pt>
                <c:pt idx="2477">
                  <c:v>40828.286689820001</c:v>
                </c:pt>
                <c:pt idx="2478">
                  <c:v>40828.286805559997</c:v>
                </c:pt>
                <c:pt idx="2479">
                  <c:v>40828.286921300001</c:v>
                </c:pt>
                <c:pt idx="2480">
                  <c:v>40828.287037039998</c:v>
                </c:pt>
                <c:pt idx="2481">
                  <c:v>40828.287152779994</c:v>
                </c:pt>
                <c:pt idx="2482">
                  <c:v>40828.287268519991</c:v>
                </c:pt>
                <c:pt idx="2483">
                  <c:v>40828.287384259995</c:v>
                </c:pt>
                <c:pt idx="2484">
                  <c:v>40828.287499999999</c:v>
                </c:pt>
                <c:pt idx="2485">
                  <c:v>40828.287615740002</c:v>
                </c:pt>
                <c:pt idx="2486">
                  <c:v>40828.287731479999</c:v>
                </c:pt>
                <c:pt idx="2487">
                  <c:v>40828.287847220003</c:v>
                </c:pt>
                <c:pt idx="2488">
                  <c:v>40828.287962959992</c:v>
                </c:pt>
                <c:pt idx="2489">
                  <c:v>40828.288078700003</c:v>
                </c:pt>
                <c:pt idx="2490">
                  <c:v>40828.288194440007</c:v>
                </c:pt>
                <c:pt idx="2491">
                  <c:v>40828.288310190008</c:v>
                </c:pt>
                <c:pt idx="2492">
                  <c:v>40828.288425929997</c:v>
                </c:pt>
                <c:pt idx="2493">
                  <c:v>40828.288541670001</c:v>
                </c:pt>
                <c:pt idx="2494">
                  <c:v>40828.288657410005</c:v>
                </c:pt>
                <c:pt idx="2495">
                  <c:v>40828.288773150001</c:v>
                </c:pt>
                <c:pt idx="2496">
                  <c:v>40828.288888889998</c:v>
                </c:pt>
                <c:pt idx="2497">
                  <c:v>40828.289004629994</c:v>
                </c:pt>
                <c:pt idx="2498">
                  <c:v>40828.289120369991</c:v>
                </c:pt>
                <c:pt idx="2499">
                  <c:v>40828.289236110002</c:v>
                </c:pt>
                <c:pt idx="2500">
                  <c:v>40828.289351849999</c:v>
                </c:pt>
                <c:pt idx="2501">
                  <c:v>40828.289467589995</c:v>
                </c:pt>
                <c:pt idx="2502">
                  <c:v>40828.289583329999</c:v>
                </c:pt>
                <c:pt idx="2503">
                  <c:v>40828.289699070003</c:v>
                </c:pt>
                <c:pt idx="2504">
                  <c:v>40828.289814809999</c:v>
                </c:pt>
                <c:pt idx="2505">
                  <c:v>40828.289930559993</c:v>
                </c:pt>
                <c:pt idx="2506">
                  <c:v>40828.290046299997</c:v>
                </c:pt>
                <c:pt idx="2507">
                  <c:v>40828.290162039993</c:v>
                </c:pt>
                <c:pt idx="2508">
                  <c:v>40828.290277779997</c:v>
                </c:pt>
                <c:pt idx="2509">
                  <c:v>40828.290393519994</c:v>
                </c:pt>
                <c:pt idx="2510">
                  <c:v>40828.290509259998</c:v>
                </c:pt>
                <c:pt idx="2511">
                  <c:v>40828.290624999994</c:v>
                </c:pt>
                <c:pt idx="2512">
                  <c:v>40828.290740739983</c:v>
                </c:pt>
                <c:pt idx="2513">
                  <c:v>40828.290856480002</c:v>
                </c:pt>
                <c:pt idx="2514">
                  <c:v>40828.290972219991</c:v>
                </c:pt>
                <c:pt idx="2515">
                  <c:v>40828.291087959988</c:v>
                </c:pt>
                <c:pt idx="2516">
                  <c:v>40828.291203699991</c:v>
                </c:pt>
                <c:pt idx="2517">
                  <c:v>40828.291319440003</c:v>
                </c:pt>
                <c:pt idx="2518">
                  <c:v>40828.291435179992</c:v>
                </c:pt>
                <c:pt idx="2519">
                  <c:v>40828.291550929993</c:v>
                </c:pt>
                <c:pt idx="2520">
                  <c:v>40828.291666669982</c:v>
                </c:pt>
                <c:pt idx="2521">
                  <c:v>40828.291782409986</c:v>
                </c:pt>
                <c:pt idx="2522">
                  <c:v>40828.291898149997</c:v>
                </c:pt>
                <c:pt idx="2523">
                  <c:v>40828.292013890001</c:v>
                </c:pt>
                <c:pt idx="2524">
                  <c:v>40828.29212962999</c:v>
                </c:pt>
                <c:pt idx="2525">
                  <c:v>40828.292245370001</c:v>
                </c:pt>
                <c:pt idx="2526">
                  <c:v>40828.29236110999</c:v>
                </c:pt>
                <c:pt idx="2527">
                  <c:v>40828.292476849994</c:v>
                </c:pt>
                <c:pt idx="2528">
                  <c:v>40828.292592589991</c:v>
                </c:pt>
                <c:pt idx="2529">
                  <c:v>40828.292708329995</c:v>
                </c:pt>
                <c:pt idx="2530">
                  <c:v>40828.292824069991</c:v>
                </c:pt>
                <c:pt idx="2531">
                  <c:v>40828.292939819992</c:v>
                </c:pt>
                <c:pt idx="2532">
                  <c:v>40828.293055559989</c:v>
                </c:pt>
                <c:pt idx="2533">
                  <c:v>40828.293171299993</c:v>
                </c:pt>
                <c:pt idx="2534">
                  <c:v>40828.293287040004</c:v>
                </c:pt>
                <c:pt idx="2535">
                  <c:v>40828.293402779986</c:v>
                </c:pt>
                <c:pt idx="2536">
                  <c:v>40828.293518519989</c:v>
                </c:pt>
                <c:pt idx="2537">
                  <c:v>40828.293634259993</c:v>
                </c:pt>
                <c:pt idx="2538">
                  <c:v>40828.29374999999</c:v>
                </c:pt>
                <c:pt idx="2539">
                  <c:v>40828.293865739994</c:v>
                </c:pt>
                <c:pt idx="2540">
                  <c:v>40828.29398147999</c:v>
                </c:pt>
                <c:pt idx="2541">
                  <c:v>40828.294097220001</c:v>
                </c:pt>
                <c:pt idx="2542">
                  <c:v>40828.294212959998</c:v>
                </c:pt>
                <c:pt idx="2543">
                  <c:v>40828.294328699994</c:v>
                </c:pt>
                <c:pt idx="2544">
                  <c:v>40828.294444439991</c:v>
                </c:pt>
                <c:pt idx="2545">
                  <c:v>40828.294560189992</c:v>
                </c:pt>
                <c:pt idx="2546">
                  <c:v>40828.294675929996</c:v>
                </c:pt>
                <c:pt idx="2547">
                  <c:v>40828.294791669992</c:v>
                </c:pt>
                <c:pt idx="2548">
                  <c:v>40828.294907409996</c:v>
                </c:pt>
                <c:pt idx="2549">
                  <c:v>40828.295023149993</c:v>
                </c:pt>
                <c:pt idx="2550">
                  <c:v>40828.295138889989</c:v>
                </c:pt>
                <c:pt idx="2551">
                  <c:v>40828.295254629993</c:v>
                </c:pt>
                <c:pt idx="2552">
                  <c:v>40828.29537036999</c:v>
                </c:pt>
                <c:pt idx="2553">
                  <c:v>40828.295486109986</c:v>
                </c:pt>
                <c:pt idx="2554">
                  <c:v>40828.29560184999</c:v>
                </c:pt>
                <c:pt idx="2555">
                  <c:v>40828.295717589994</c:v>
                </c:pt>
                <c:pt idx="2556">
                  <c:v>40828.295833329998</c:v>
                </c:pt>
                <c:pt idx="2557">
                  <c:v>40828.295949069994</c:v>
                </c:pt>
                <c:pt idx="2558">
                  <c:v>40828.296064809991</c:v>
                </c:pt>
                <c:pt idx="2559">
                  <c:v>40828.296180559984</c:v>
                </c:pt>
                <c:pt idx="2560">
                  <c:v>40828.296296300003</c:v>
                </c:pt>
                <c:pt idx="2561">
                  <c:v>40828.296412039992</c:v>
                </c:pt>
                <c:pt idx="2562">
                  <c:v>40828.296527779996</c:v>
                </c:pt>
                <c:pt idx="2563">
                  <c:v>40828.296643519992</c:v>
                </c:pt>
                <c:pt idx="2564">
                  <c:v>40828.296759259996</c:v>
                </c:pt>
                <c:pt idx="2565">
                  <c:v>40828.296875</c:v>
                </c:pt>
                <c:pt idx="2566">
                  <c:v>40828.296990739989</c:v>
                </c:pt>
                <c:pt idx="2567">
                  <c:v>40828.297106479993</c:v>
                </c:pt>
                <c:pt idx="2568">
                  <c:v>40828.29722221999</c:v>
                </c:pt>
                <c:pt idx="2569">
                  <c:v>40828.297337959993</c:v>
                </c:pt>
                <c:pt idx="2570">
                  <c:v>40828.29745369999</c:v>
                </c:pt>
                <c:pt idx="2571">
                  <c:v>40828.297569440001</c:v>
                </c:pt>
                <c:pt idx="2572">
                  <c:v>40828.297685189995</c:v>
                </c:pt>
                <c:pt idx="2573">
                  <c:v>40828.297800929991</c:v>
                </c:pt>
                <c:pt idx="2574">
                  <c:v>40828.297916669995</c:v>
                </c:pt>
                <c:pt idx="2575">
                  <c:v>40828.298032409999</c:v>
                </c:pt>
                <c:pt idx="2576">
                  <c:v>40828.298148149996</c:v>
                </c:pt>
                <c:pt idx="2577">
                  <c:v>40828.298263889992</c:v>
                </c:pt>
                <c:pt idx="2578">
                  <c:v>40828.298379629996</c:v>
                </c:pt>
                <c:pt idx="2579">
                  <c:v>40828.29849537</c:v>
                </c:pt>
                <c:pt idx="2580">
                  <c:v>40828.298611110004</c:v>
                </c:pt>
                <c:pt idx="2581">
                  <c:v>40828.298726849993</c:v>
                </c:pt>
                <c:pt idx="2582">
                  <c:v>40828.298842589989</c:v>
                </c:pt>
                <c:pt idx="2583">
                  <c:v>40828.29895833</c:v>
                </c:pt>
                <c:pt idx="2584">
                  <c:v>40828.29907406999</c:v>
                </c:pt>
                <c:pt idx="2585">
                  <c:v>40828.299189809986</c:v>
                </c:pt>
                <c:pt idx="2586">
                  <c:v>40828.299305559987</c:v>
                </c:pt>
                <c:pt idx="2587">
                  <c:v>40828.299421299991</c:v>
                </c:pt>
                <c:pt idx="2588">
                  <c:v>40828.299537040002</c:v>
                </c:pt>
                <c:pt idx="2589">
                  <c:v>40828.299652779991</c:v>
                </c:pt>
                <c:pt idx="2590">
                  <c:v>40828.299768519988</c:v>
                </c:pt>
                <c:pt idx="2591">
                  <c:v>40828.299884259992</c:v>
                </c:pt>
                <c:pt idx="2592">
                  <c:v>40828.300000000003</c:v>
                </c:pt>
                <c:pt idx="2593">
                  <c:v>40828.300115739999</c:v>
                </c:pt>
                <c:pt idx="2594">
                  <c:v>40828.300231480011</c:v>
                </c:pt>
                <c:pt idx="2595">
                  <c:v>40828.300347220007</c:v>
                </c:pt>
                <c:pt idx="2596">
                  <c:v>40828.300462959996</c:v>
                </c:pt>
                <c:pt idx="2597">
                  <c:v>40828.300578700007</c:v>
                </c:pt>
                <c:pt idx="2598">
                  <c:v>40828.300694440004</c:v>
                </c:pt>
                <c:pt idx="2599">
                  <c:v>40828.300810180008</c:v>
                </c:pt>
                <c:pt idx="2600">
                  <c:v>40828.300925930002</c:v>
                </c:pt>
                <c:pt idx="2601">
                  <c:v>40828.301041669991</c:v>
                </c:pt>
                <c:pt idx="2602">
                  <c:v>40828.301157410002</c:v>
                </c:pt>
                <c:pt idx="2603">
                  <c:v>40828.301273150006</c:v>
                </c:pt>
                <c:pt idx="2604">
                  <c:v>40828.301388890002</c:v>
                </c:pt>
                <c:pt idx="2605">
                  <c:v>40828.301504629999</c:v>
                </c:pt>
                <c:pt idx="2606">
                  <c:v>40828.301620370003</c:v>
                </c:pt>
                <c:pt idx="2607">
                  <c:v>40828.301736109999</c:v>
                </c:pt>
                <c:pt idx="2608">
                  <c:v>40828.301851850003</c:v>
                </c:pt>
                <c:pt idx="2609">
                  <c:v>40828.30196759</c:v>
                </c:pt>
                <c:pt idx="2610">
                  <c:v>40828.302083330003</c:v>
                </c:pt>
                <c:pt idx="2611">
                  <c:v>40828.302199070007</c:v>
                </c:pt>
                <c:pt idx="2612">
                  <c:v>40828.302314820008</c:v>
                </c:pt>
                <c:pt idx="2613">
                  <c:v>40828.302430559997</c:v>
                </c:pt>
                <c:pt idx="2614">
                  <c:v>40828.302546300009</c:v>
                </c:pt>
                <c:pt idx="2615">
                  <c:v>40828.302662039998</c:v>
                </c:pt>
                <c:pt idx="2616">
                  <c:v>40828.302777780002</c:v>
                </c:pt>
                <c:pt idx="2617">
                  <c:v>40828.302893519998</c:v>
                </c:pt>
                <c:pt idx="2618">
                  <c:v>40828.303009260002</c:v>
                </c:pt>
                <c:pt idx="2619">
                  <c:v>40828.303124999999</c:v>
                </c:pt>
                <c:pt idx="2620">
                  <c:v>40828.303240740002</c:v>
                </c:pt>
                <c:pt idx="2621">
                  <c:v>40828.303356480006</c:v>
                </c:pt>
                <c:pt idx="2622">
                  <c:v>40828.303472220003</c:v>
                </c:pt>
                <c:pt idx="2623">
                  <c:v>40828.303587959999</c:v>
                </c:pt>
                <c:pt idx="2624">
                  <c:v>40828.303703699996</c:v>
                </c:pt>
                <c:pt idx="2625">
                  <c:v>40828.303819440014</c:v>
                </c:pt>
                <c:pt idx="2626">
                  <c:v>40828.303935190008</c:v>
                </c:pt>
                <c:pt idx="2627">
                  <c:v>40828.304050930004</c:v>
                </c:pt>
                <c:pt idx="2628">
                  <c:v>40828.304166670001</c:v>
                </c:pt>
                <c:pt idx="2629">
                  <c:v>40828.304282410005</c:v>
                </c:pt>
                <c:pt idx="2630">
                  <c:v>40828.304398150009</c:v>
                </c:pt>
                <c:pt idx="2631">
                  <c:v>40828.304513890005</c:v>
                </c:pt>
                <c:pt idx="2632">
                  <c:v>40828.304629630002</c:v>
                </c:pt>
                <c:pt idx="2633">
                  <c:v>40828.304745369998</c:v>
                </c:pt>
                <c:pt idx="2634">
                  <c:v>40828.304861110002</c:v>
                </c:pt>
                <c:pt idx="2635">
                  <c:v>40828.304976850006</c:v>
                </c:pt>
                <c:pt idx="2636">
                  <c:v>40828.305092590002</c:v>
                </c:pt>
                <c:pt idx="2637">
                  <c:v>40828.305208330006</c:v>
                </c:pt>
                <c:pt idx="2638">
                  <c:v>40828.305324070003</c:v>
                </c:pt>
                <c:pt idx="2639">
                  <c:v>40828.305439809999</c:v>
                </c:pt>
                <c:pt idx="2640">
                  <c:v>40828.30555556</c:v>
                </c:pt>
                <c:pt idx="2641">
                  <c:v>40828.305671300004</c:v>
                </c:pt>
                <c:pt idx="2642">
                  <c:v>40828.305787040001</c:v>
                </c:pt>
                <c:pt idx="2643">
                  <c:v>40828.305902779997</c:v>
                </c:pt>
                <c:pt idx="2644">
                  <c:v>40828.306018520008</c:v>
                </c:pt>
                <c:pt idx="2645">
                  <c:v>40828.306134260005</c:v>
                </c:pt>
                <c:pt idx="2646">
                  <c:v>40828.306250000009</c:v>
                </c:pt>
                <c:pt idx="2647">
                  <c:v>40828.306365739998</c:v>
                </c:pt>
                <c:pt idx="2648">
                  <c:v>40828.306481480002</c:v>
                </c:pt>
                <c:pt idx="2649">
                  <c:v>40828.306597220006</c:v>
                </c:pt>
                <c:pt idx="2650">
                  <c:v>40828.306712960002</c:v>
                </c:pt>
                <c:pt idx="2651">
                  <c:v>40828.306828700006</c:v>
                </c:pt>
                <c:pt idx="2652">
                  <c:v>40828.30694444001</c:v>
                </c:pt>
                <c:pt idx="2653">
                  <c:v>40828.307060179999</c:v>
                </c:pt>
                <c:pt idx="2654">
                  <c:v>40828.30717593</c:v>
                </c:pt>
                <c:pt idx="2655">
                  <c:v>40828.307291669997</c:v>
                </c:pt>
                <c:pt idx="2656">
                  <c:v>40828.30740741</c:v>
                </c:pt>
                <c:pt idx="2657">
                  <c:v>40828.307523150004</c:v>
                </c:pt>
                <c:pt idx="2658">
                  <c:v>40828.307638890008</c:v>
                </c:pt>
                <c:pt idx="2659">
                  <c:v>40828.307754629997</c:v>
                </c:pt>
                <c:pt idx="2660">
                  <c:v>40828.307870370008</c:v>
                </c:pt>
                <c:pt idx="2661">
                  <c:v>40828.307986109998</c:v>
                </c:pt>
                <c:pt idx="2662">
                  <c:v>40828.308101850002</c:v>
                </c:pt>
                <c:pt idx="2663">
                  <c:v>40828.308217590005</c:v>
                </c:pt>
                <c:pt idx="2664">
                  <c:v>40828.308333330009</c:v>
                </c:pt>
                <c:pt idx="2665">
                  <c:v>40828.308449069998</c:v>
                </c:pt>
                <c:pt idx="2666">
                  <c:v>40828.308564819999</c:v>
                </c:pt>
                <c:pt idx="2667">
                  <c:v>40828.308680559996</c:v>
                </c:pt>
                <c:pt idx="2668">
                  <c:v>40828.308796300007</c:v>
                </c:pt>
                <c:pt idx="2669">
                  <c:v>40828.308912040018</c:v>
                </c:pt>
                <c:pt idx="2670">
                  <c:v>40828.30902778</c:v>
                </c:pt>
                <c:pt idx="2671">
                  <c:v>40828.309143519989</c:v>
                </c:pt>
                <c:pt idx="2672">
                  <c:v>40828.309259260008</c:v>
                </c:pt>
                <c:pt idx="2673">
                  <c:v>40828.309375000004</c:v>
                </c:pt>
                <c:pt idx="2674">
                  <c:v>40828.309490740001</c:v>
                </c:pt>
                <c:pt idx="2675">
                  <c:v>40828.309606480005</c:v>
                </c:pt>
                <c:pt idx="2676">
                  <c:v>40828.309722220001</c:v>
                </c:pt>
                <c:pt idx="2677">
                  <c:v>40828.309837960005</c:v>
                </c:pt>
                <c:pt idx="2678">
                  <c:v>40828.309953700002</c:v>
                </c:pt>
                <c:pt idx="2679">
                  <c:v>40828.310069440005</c:v>
                </c:pt>
                <c:pt idx="2680">
                  <c:v>40828.310185189999</c:v>
                </c:pt>
                <c:pt idx="2681">
                  <c:v>40828.310300930003</c:v>
                </c:pt>
                <c:pt idx="2682">
                  <c:v>40828.310416670007</c:v>
                </c:pt>
                <c:pt idx="2683">
                  <c:v>40828.310532410011</c:v>
                </c:pt>
                <c:pt idx="2684">
                  <c:v>40828.310648150007</c:v>
                </c:pt>
                <c:pt idx="2685">
                  <c:v>40828.310763889996</c:v>
                </c:pt>
                <c:pt idx="2686">
                  <c:v>40828.310879630008</c:v>
                </c:pt>
                <c:pt idx="2687">
                  <c:v>40828.310995370004</c:v>
                </c:pt>
                <c:pt idx="2688">
                  <c:v>40828.311111110001</c:v>
                </c:pt>
                <c:pt idx="2689">
                  <c:v>40828.311226850004</c:v>
                </c:pt>
                <c:pt idx="2690">
                  <c:v>40828.311342590001</c:v>
                </c:pt>
                <c:pt idx="2691">
                  <c:v>40828.311458330005</c:v>
                </c:pt>
                <c:pt idx="2692">
                  <c:v>40828.311574070009</c:v>
                </c:pt>
                <c:pt idx="2693">
                  <c:v>40828.311689809998</c:v>
                </c:pt>
                <c:pt idx="2694">
                  <c:v>40828.311805559999</c:v>
                </c:pt>
                <c:pt idx="2695">
                  <c:v>40828.311921300003</c:v>
                </c:pt>
                <c:pt idx="2696">
                  <c:v>40828.312037040007</c:v>
                </c:pt>
                <c:pt idx="2697">
                  <c:v>40828.312152780003</c:v>
                </c:pt>
                <c:pt idx="2698">
                  <c:v>40828.312268520007</c:v>
                </c:pt>
                <c:pt idx="2699">
                  <c:v>40828.312384260003</c:v>
                </c:pt>
                <c:pt idx="2700">
                  <c:v>40828.312500000007</c:v>
                </c:pt>
                <c:pt idx="2701">
                  <c:v>40828.312615740004</c:v>
                </c:pt>
                <c:pt idx="2702">
                  <c:v>40828.312731480008</c:v>
                </c:pt>
                <c:pt idx="2703">
                  <c:v>40828.312847220004</c:v>
                </c:pt>
                <c:pt idx="2704">
                  <c:v>40828.312962960001</c:v>
                </c:pt>
                <c:pt idx="2705">
                  <c:v>40828.313078700005</c:v>
                </c:pt>
                <c:pt idx="2706">
                  <c:v>40828.313194440008</c:v>
                </c:pt>
                <c:pt idx="2707">
                  <c:v>40828.313310190009</c:v>
                </c:pt>
                <c:pt idx="2708">
                  <c:v>40828.313425929999</c:v>
                </c:pt>
                <c:pt idx="2709">
                  <c:v>40828.313541670002</c:v>
                </c:pt>
                <c:pt idx="2710">
                  <c:v>40828.313657410006</c:v>
                </c:pt>
                <c:pt idx="2711">
                  <c:v>40828.313773150003</c:v>
                </c:pt>
                <c:pt idx="2712">
                  <c:v>40828.313888889999</c:v>
                </c:pt>
                <c:pt idx="2713">
                  <c:v>40828.314004630003</c:v>
                </c:pt>
                <c:pt idx="2714">
                  <c:v>40828.314120370007</c:v>
                </c:pt>
                <c:pt idx="2715">
                  <c:v>40828.314236110018</c:v>
                </c:pt>
                <c:pt idx="2716">
                  <c:v>40828.314351850007</c:v>
                </c:pt>
                <c:pt idx="2717">
                  <c:v>40828.314467589997</c:v>
                </c:pt>
                <c:pt idx="2718">
                  <c:v>40828.314583330008</c:v>
                </c:pt>
                <c:pt idx="2719">
                  <c:v>40828.314699070004</c:v>
                </c:pt>
                <c:pt idx="2720">
                  <c:v>40828.314814810008</c:v>
                </c:pt>
                <c:pt idx="2721">
                  <c:v>40828.314930560002</c:v>
                </c:pt>
                <c:pt idx="2722">
                  <c:v>40828.315046300006</c:v>
                </c:pt>
                <c:pt idx="2723">
                  <c:v>40828.315162040002</c:v>
                </c:pt>
                <c:pt idx="2724">
                  <c:v>40828.315277780006</c:v>
                </c:pt>
                <c:pt idx="2725">
                  <c:v>40828.315393520003</c:v>
                </c:pt>
                <c:pt idx="2726">
                  <c:v>40828.315509260006</c:v>
                </c:pt>
                <c:pt idx="2727">
                  <c:v>40828.315625000003</c:v>
                </c:pt>
                <c:pt idx="2728">
                  <c:v>40828.315740739992</c:v>
                </c:pt>
                <c:pt idx="2729">
                  <c:v>40828.315856480011</c:v>
                </c:pt>
                <c:pt idx="2730">
                  <c:v>40828.315972220007</c:v>
                </c:pt>
                <c:pt idx="2731">
                  <c:v>40828.316087960004</c:v>
                </c:pt>
                <c:pt idx="2732">
                  <c:v>40828.316203700007</c:v>
                </c:pt>
                <c:pt idx="2733">
                  <c:v>40828.316319440011</c:v>
                </c:pt>
                <c:pt idx="2734">
                  <c:v>40828.316435180008</c:v>
                </c:pt>
                <c:pt idx="2735">
                  <c:v>40828.316550930009</c:v>
                </c:pt>
                <c:pt idx="2736">
                  <c:v>40828.316666669998</c:v>
                </c:pt>
                <c:pt idx="2737">
                  <c:v>40828.316782410002</c:v>
                </c:pt>
                <c:pt idx="2738">
                  <c:v>40828.316898150013</c:v>
                </c:pt>
                <c:pt idx="2739">
                  <c:v>40828.31701389001</c:v>
                </c:pt>
                <c:pt idx="2740">
                  <c:v>40828.317129629999</c:v>
                </c:pt>
                <c:pt idx="2741">
                  <c:v>40828.31724537001</c:v>
                </c:pt>
                <c:pt idx="2742">
                  <c:v>40828.317361109999</c:v>
                </c:pt>
                <c:pt idx="2743">
                  <c:v>40828.317476850003</c:v>
                </c:pt>
                <c:pt idx="2744">
                  <c:v>40828.317592590007</c:v>
                </c:pt>
                <c:pt idx="2745">
                  <c:v>40828.317708330003</c:v>
                </c:pt>
                <c:pt idx="2746">
                  <c:v>40828.317824070007</c:v>
                </c:pt>
                <c:pt idx="2747">
                  <c:v>40828.317939820008</c:v>
                </c:pt>
                <c:pt idx="2748">
                  <c:v>40828.318055560005</c:v>
                </c:pt>
                <c:pt idx="2749">
                  <c:v>40828.318171300009</c:v>
                </c:pt>
                <c:pt idx="2750">
                  <c:v>40828.318287040005</c:v>
                </c:pt>
                <c:pt idx="2751">
                  <c:v>40828.318402780002</c:v>
                </c:pt>
                <c:pt idx="2752">
                  <c:v>40828.318518520005</c:v>
                </c:pt>
                <c:pt idx="2753">
                  <c:v>40828.318634260009</c:v>
                </c:pt>
                <c:pt idx="2754">
                  <c:v>40828.318750000006</c:v>
                </c:pt>
                <c:pt idx="2755">
                  <c:v>40828.31886574001</c:v>
                </c:pt>
                <c:pt idx="2756">
                  <c:v>40828.318981480006</c:v>
                </c:pt>
                <c:pt idx="2757">
                  <c:v>40828.31909722001</c:v>
                </c:pt>
                <c:pt idx="2758">
                  <c:v>40828.319212960007</c:v>
                </c:pt>
                <c:pt idx="2759">
                  <c:v>40828.319328700003</c:v>
                </c:pt>
                <c:pt idx="2760">
                  <c:v>40828.319444440007</c:v>
                </c:pt>
                <c:pt idx="2761">
                  <c:v>40828.319560190008</c:v>
                </c:pt>
                <c:pt idx="2762">
                  <c:v>40828.319675930004</c:v>
                </c:pt>
                <c:pt idx="2763">
                  <c:v>40828.319791670001</c:v>
                </c:pt>
                <c:pt idx="2764">
                  <c:v>40828.319907410005</c:v>
                </c:pt>
                <c:pt idx="2765">
                  <c:v>40828.320023150001</c:v>
                </c:pt>
                <c:pt idx="2766">
                  <c:v>40828.320138889998</c:v>
                </c:pt>
                <c:pt idx="2767">
                  <c:v>40828.320254630002</c:v>
                </c:pt>
                <c:pt idx="2768">
                  <c:v>40828.320370369998</c:v>
                </c:pt>
                <c:pt idx="2769">
                  <c:v>40828.320486109995</c:v>
                </c:pt>
                <c:pt idx="2770">
                  <c:v>40828.320601849999</c:v>
                </c:pt>
                <c:pt idx="2771">
                  <c:v>40828.320717590002</c:v>
                </c:pt>
                <c:pt idx="2772">
                  <c:v>40828.320833330006</c:v>
                </c:pt>
                <c:pt idx="2773">
                  <c:v>40828.320949070003</c:v>
                </c:pt>
                <c:pt idx="2774">
                  <c:v>40828.321064809992</c:v>
                </c:pt>
                <c:pt idx="2775">
                  <c:v>40828.321180559986</c:v>
                </c:pt>
                <c:pt idx="2776">
                  <c:v>40828.321296300004</c:v>
                </c:pt>
                <c:pt idx="2777">
                  <c:v>40828.321412040001</c:v>
                </c:pt>
                <c:pt idx="2778">
                  <c:v>40828.321527779997</c:v>
                </c:pt>
                <c:pt idx="2779">
                  <c:v>40828.321643519994</c:v>
                </c:pt>
                <c:pt idx="2780">
                  <c:v>40828.321759259998</c:v>
                </c:pt>
                <c:pt idx="2781">
                  <c:v>40828.321875000001</c:v>
                </c:pt>
                <c:pt idx="2782">
                  <c:v>40828.321990739991</c:v>
                </c:pt>
                <c:pt idx="2783">
                  <c:v>40828.322106480002</c:v>
                </c:pt>
                <c:pt idx="2784">
                  <c:v>40828.322222219998</c:v>
                </c:pt>
                <c:pt idx="2785">
                  <c:v>40828.322337960002</c:v>
                </c:pt>
                <c:pt idx="2786">
                  <c:v>40828.322453699999</c:v>
                </c:pt>
                <c:pt idx="2787">
                  <c:v>40828.32256944001</c:v>
                </c:pt>
                <c:pt idx="2788">
                  <c:v>40828.322685179999</c:v>
                </c:pt>
                <c:pt idx="2789">
                  <c:v>40828.32280093</c:v>
                </c:pt>
                <c:pt idx="2790">
                  <c:v>40828.322916669997</c:v>
                </c:pt>
                <c:pt idx="2791">
                  <c:v>40828.32303241</c:v>
                </c:pt>
                <c:pt idx="2792">
                  <c:v>40828.323148149997</c:v>
                </c:pt>
                <c:pt idx="2793">
                  <c:v>40828.323263890001</c:v>
                </c:pt>
                <c:pt idx="2794">
                  <c:v>40828.323379629997</c:v>
                </c:pt>
                <c:pt idx="2795">
                  <c:v>40828.323495370001</c:v>
                </c:pt>
                <c:pt idx="2796">
                  <c:v>40828.323611109998</c:v>
                </c:pt>
                <c:pt idx="2797">
                  <c:v>40828.323726849994</c:v>
                </c:pt>
                <c:pt idx="2798">
                  <c:v>40828.323842589991</c:v>
                </c:pt>
                <c:pt idx="2799">
                  <c:v>40828.323958330002</c:v>
                </c:pt>
                <c:pt idx="2800">
                  <c:v>40828.324074069998</c:v>
                </c:pt>
                <c:pt idx="2801">
                  <c:v>40828.324189819992</c:v>
                </c:pt>
                <c:pt idx="2802">
                  <c:v>40828.324305559996</c:v>
                </c:pt>
                <c:pt idx="2803">
                  <c:v>40828.3244213</c:v>
                </c:pt>
                <c:pt idx="2804">
                  <c:v>40828.324537040018</c:v>
                </c:pt>
                <c:pt idx="2805">
                  <c:v>40828.32465278</c:v>
                </c:pt>
                <c:pt idx="2806">
                  <c:v>40828.324768519989</c:v>
                </c:pt>
                <c:pt idx="2807">
                  <c:v>40828.324884260001</c:v>
                </c:pt>
                <c:pt idx="2808">
                  <c:v>40828.325000000004</c:v>
                </c:pt>
                <c:pt idx="2809">
                  <c:v>40828.325115740001</c:v>
                </c:pt>
                <c:pt idx="2810">
                  <c:v>40828.325231480005</c:v>
                </c:pt>
                <c:pt idx="2811">
                  <c:v>40828.325347220001</c:v>
                </c:pt>
                <c:pt idx="2812">
                  <c:v>40828.325462959991</c:v>
                </c:pt>
                <c:pt idx="2813">
                  <c:v>40828.325578700002</c:v>
                </c:pt>
                <c:pt idx="2814">
                  <c:v>40828.325694439998</c:v>
                </c:pt>
                <c:pt idx="2815">
                  <c:v>40828.325810189999</c:v>
                </c:pt>
                <c:pt idx="2816">
                  <c:v>40828.325925929996</c:v>
                </c:pt>
                <c:pt idx="2817">
                  <c:v>40828.32604167</c:v>
                </c:pt>
                <c:pt idx="2818">
                  <c:v>40828.326157410003</c:v>
                </c:pt>
                <c:pt idx="2819">
                  <c:v>40828.326273150007</c:v>
                </c:pt>
                <c:pt idx="2820">
                  <c:v>40828.326388889996</c:v>
                </c:pt>
                <c:pt idx="2821">
                  <c:v>40828.32650463</c:v>
                </c:pt>
                <c:pt idx="2822">
                  <c:v>40828.326620369997</c:v>
                </c:pt>
                <c:pt idx="2823">
                  <c:v>40828.326736110001</c:v>
                </c:pt>
                <c:pt idx="2824">
                  <c:v>40828.326851850004</c:v>
                </c:pt>
                <c:pt idx="2825">
                  <c:v>40828.326967590001</c:v>
                </c:pt>
                <c:pt idx="2826">
                  <c:v>40828.327083329998</c:v>
                </c:pt>
                <c:pt idx="2827">
                  <c:v>40828.327199070001</c:v>
                </c:pt>
                <c:pt idx="2828">
                  <c:v>40828.327314809998</c:v>
                </c:pt>
                <c:pt idx="2829">
                  <c:v>40828.327430559992</c:v>
                </c:pt>
                <c:pt idx="2830">
                  <c:v>40828.327546300003</c:v>
                </c:pt>
                <c:pt idx="2831">
                  <c:v>40828.327662039992</c:v>
                </c:pt>
                <c:pt idx="2832">
                  <c:v>40828.327777779996</c:v>
                </c:pt>
                <c:pt idx="2833">
                  <c:v>40828.32789352</c:v>
                </c:pt>
                <c:pt idx="2834">
                  <c:v>40828.328009260003</c:v>
                </c:pt>
                <c:pt idx="2835">
                  <c:v>40828.328125</c:v>
                </c:pt>
                <c:pt idx="2836">
                  <c:v>40828.328240739997</c:v>
                </c:pt>
                <c:pt idx="2837">
                  <c:v>40828.328356480008</c:v>
                </c:pt>
                <c:pt idx="2838">
                  <c:v>40828.328472219997</c:v>
                </c:pt>
                <c:pt idx="2839">
                  <c:v>40828.328587960001</c:v>
                </c:pt>
                <c:pt idx="2840">
                  <c:v>40828.328703699997</c:v>
                </c:pt>
                <c:pt idx="2841">
                  <c:v>40828.328819440016</c:v>
                </c:pt>
                <c:pt idx="2842">
                  <c:v>40828.328935190009</c:v>
                </c:pt>
                <c:pt idx="2843">
                  <c:v>40828.329050929999</c:v>
                </c:pt>
                <c:pt idx="2844">
                  <c:v>40828.329166669995</c:v>
                </c:pt>
                <c:pt idx="2845">
                  <c:v>40828.329282409999</c:v>
                </c:pt>
                <c:pt idx="2846">
                  <c:v>40828.329398150003</c:v>
                </c:pt>
                <c:pt idx="2847">
                  <c:v>40828.329513889999</c:v>
                </c:pt>
                <c:pt idx="2848">
                  <c:v>40828.329629629996</c:v>
                </c:pt>
                <c:pt idx="2849">
                  <c:v>40828.32974537</c:v>
                </c:pt>
                <c:pt idx="2850">
                  <c:v>40828.329861110004</c:v>
                </c:pt>
                <c:pt idx="2851">
                  <c:v>40828.32997685</c:v>
                </c:pt>
                <c:pt idx="2852">
                  <c:v>40828.330092589997</c:v>
                </c:pt>
                <c:pt idx="2853">
                  <c:v>40828.330208330008</c:v>
                </c:pt>
                <c:pt idx="2854">
                  <c:v>40828.330324069997</c:v>
                </c:pt>
                <c:pt idx="2855">
                  <c:v>40828.330439810001</c:v>
                </c:pt>
                <c:pt idx="2856">
                  <c:v>40828.330555560002</c:v>
                </c:pt>
                <c:pt idx="2857">
                  <c:v>40828.330671300006</c:v>
                </c:pt>
                <c:pt idx="2858">
                  <c:v>40828.330787040002</c:v>
                </c:pt>
                <c:pt idx="2859">
                  <c:v>40828.330902779999</c:v>
                </c:pt>
                <c:pt idx="2860">
                  <c:v>40828.331018520003</c:v>
                </c:pt>
                <c:pt idx="2861">
                  <c:v>40828.331134259999</c:v>
                </c:pt>
                <c:pt idx="2862">
                  <c:v>40828.331250000003</c:v>
                </c:pt>
                <c:pt idx="2863">
                  <c:v>40828.331365739992</c:v>
                </c:pt>
                <c:pt idx="2864">
                  <c:v>40828.331481479996</c:v>
                </c:pt>
                <c:pt idx="2865">
                  <c:v>40828.331597220007</c:v>
                </c:pt>
                <c:pt idx="2866">
                  <c:v>40828.331712959996</c:v>
                </c:pt>
                <c:pt idx="2867">
                  <c:v>40828.3318287</c:v>
                </c:pt>
                <c:pt idx="2868">
                  <c:v>40828.331944439997</c:v>
                </c:pt>
                <c:pt idx="2869">
                  <c:v>40828.332060180001</c:v>
                </c:pt>
                <c:pt idx="2870">
                  <c:v>40828.332175930002</c:v>
                </c:pt>
                <c:pt idx="2871">
                  <c:v>40828.332291669998</c:v>
                </c:pt>
                <c:pt idx="2872">
                  <c:v>40828.332407410002</c:v>
                </c:pt>
                <c:pt idx="2873">
                  <c:v>40828.332523150006</c:v>
                </c:pt>
                <c:pt idx="2874">
                  <c:v>40828.33263889001</c:v>
                </c:pt>
                <c:pt idx="2875">
                  <c:v>40828.332754629999</c:v>
                </c:pt>
                <c:pt idx="2876">
                  <c:v>40828.33287037001</c:v>
                </c:pt>
                <c:pt idx="2877">
                  <c:v>40828.332986109999</c:v>
                </c:pt>
                <c:pt idx="2878">
                  <c:v>40828.333101849996</c:v>
                </c:pt>
                <c:pt idx="2879">
                  <c:v>40828.333217590007</c:v>
                </c:pt>
                <c:pt idx="2880">
                  <c:v>40828.333333330003</c:v>
                </c:pt>
                <c:pt idx="2881">
                  <c:v>40828.33344907</c:v>
                </c:pt>
                <c:pt idx="2882">
                  <c:v>40828.333564820001</c:v>
                </c:pt>
                <c:pt idx="2883">
                  <c:v>40828.33368055999</c:v>
                </c:pt>
                <c:pt idx="2884">
                  <c:v>40828.333796300001</c:v>
                </c:pt>
                <c:pt idx="2885">
                  <c:v>40828.333912039998</c:v>
                </c:pt>
                <c:pt idx="2886">
                  <c:v>40828.334027780002</c:v>
                </c:pt>
                <c:pt idx="2887">
                  <c:v>40828.334143519991</c:v>
                </c:pt>
                <c:pt idx="2888">
                  <c:v>40828.334259260009</c:v>
                </c:pt>
                <c:pt idx="2889">
                  <c:v>40828.334375000006</c:v>
                </c:pt>
                <c:pt idx="2890">
                  <c:v>40828.334490740002</c:v>
                </c:pt>
                <c:pt idx="2891">
                  <c:v>40828.334606480006</c:v>
                </c:pt>
                <c:pt idx="2892">
                  <c:v>40828.334722220003</c:v>
                </c:pt>
                <c:pt idx="2893">
                  <c:v>40828.334837960007</c:v>
                </c:pt>
                <c:pt idx="2894">
                  <c:v>40828.334953700003</c:v>
                </c:pt>
                <c:pt idx="2895">
                  <c:v>40828.335069440007</c:v>
                </c:pt>
                <c:pt idx="2896">
                  <c:v>40828.335185190001</c:v>
                </c:pt>
                <c:pt idx="2897">
                  <c:v>40828.335300929997</c:v>
                </c:pt>
                <c:pt idx="2898">
                  <c:v>40828.335416670001</c:v>
                </c:pt>
                <c:pt idx="2899">
                  <c:v>40828.335532410005</c:v>
                </c:pt>
                <c:pt idx="2900">
                  <c:v>40828.335648150001</c:v>
                </c:pt>
                <c:pt idx="2901">
                  <c:v>40828.335763889991</c:v>
                </c:pt>
                <c:pt idx="2902">
                  <c:v>40828.335879630002</c:v>
                </c:pt>
                <c:pt idx="2903">
                  <c:v>40828.335995369998</c:v>
                </c:pt>
                <c:pt idx="2904">
                  <c:v>40828.336111110002</c:v>
                </c:pt>
                <c:pt idx="2905">
                  <c:v>40828.336226850006</c:v>
                </c:pt>
                <c:pt idx="2906">
                  <c:v>40828.336342590002</c:v>
                </c:pt>
                <c:pt idx="2907">
                  <c:v>40828.336458330006</c:v>
                </c:pt>
                <c:pt idx="2908">
                  <c:v>40828.33657407001</c:v>
                </c:pt>
                <c:pt idx="2909">
                  <c:v>40828.336689809999</c:v>
                </c:pt>
                <c:pt idx="2910">
                  <c:v>40828.33680556</c:v>
                </c:pt>
                <c:pt idx="2911">
                  <c:v>40828.336921300004</c:v>
                </c:pt>
                <c:pt idx="2912">
                  <c:v>40828.337037040008</c:v>
                </c:pt>
                <c:pt idx="2913">
                  <c:v>40828.337152779997</c:v>
                </c:pt>
                <c:pt idx="2914">
                  <c:v>40828.337268520001</c:v>
                </c:pt>
                <c:pt idx="2915">
                  <c:v>40828.337384259998</c:v>
                </c:pt>
                <c:pt idx="2916">
                  <c:v>40828.337500000001</c:v>
                </c:pt>
                <c:pt idx="2917">
                  <c:v>40828.337615739998</c:v>
                </c:pt>
                <c:pt idx="2918">
                  <c:v>40828.337731480002</c:v>
                </c:pt>
                <c:pt idx="2919">
                  <c:v>40828.337847219998</c:v>
                </c:pt>
                <c:pt idx="2920">
                  <c:v>40828.337962959995</c:v>
                </c:pt>
                <c:pt idx="2921">
                  <c:v>40828.338078700006</c:v>
                </c:pt>
                <c:pt idx="2922">
                  <c:v>40828.33819444001</c:v>
                </c:pt>
                <c:pt idx="2923">
                  <c:v>40828.338310180006</c:v>
                </c:pt>
                <c:pt idx="2924">
                  <c:v>40828.33842593</c:v>
                </c:pt>
                <c:pt idx="2925">
                  <c:v>40828.338541669997</c:v>
                </c:pt>
                <c:pt idx="2926">
                  <c:v>40828.338657410008</c:v>
                </c:pt>
                <c:pt idx="2927">
                  <c:v>40828.338773150004</c:v>
                </c:pt>
                <c:pt idx="2928">
                  <c:v>40828.338888890008</c:v>
                </c:pt>
                <c:pt idx="2929">
                  <c:v>40828.339004629997</c:v>
                </c:pt>
                <c:pt idx="2930">
                  <c:v>40828.339120370001</c:v>
                </c:pt>
                <c:pt idx="2931">
                  <c:v>40828.339236110005</c:v>
                </c:pt>
                <c:pt idx="2932">
                  <c:v>40828.339351850002</c:v>
                </c:pt>
                <c:pt idx="2933">
                  <c:v>40828.339467589991</c:v>
                </c:pt>
                <c:pt idx="2934">
                  <c:v>40828.339583330002</c:v>
                </c:pt>
                <c:pt idx="2935">
                  <c:v>40828.339699069998</c:v>
                </c:pt>
                <c:pt idx="2936">
                  <c:v>40828.339814819999</c:v>
                </c:pt>
                <c:pt idx="2937">
                  <c:v>40828.339930559996</c:v>
                </c:pt>
                <c:pt idx="2938">
                  <c:v>40828.340046300007</c:v>
                </c:pt>
                <c:pt idx="2939">
                  <c:v>40828.340162040011</c:v>
                </c:pt>
                <c:pt idx="2940">
                  <c:v>40828.340277780007</c:v>
                </c:pt>
                <c:pt idx="2941">
                  <c:v>40828.340393519997</c:v>
                </c:pt>
                <c:pt idx="2942">
                  <c:v>40828.340509260008</c:v>
                </c:pt>
                <c:pt idx="2943">
                  <c:v>40828.340625000004</c:v>
                </c:pt>
                <c:pt idx="2944">
                  <c:v>40828.340740740001</c:v>
                </c:pt>
                <c:pt idx="2945">
                  <c:v>40828.340856480012</c:v>
                </c:pt>
                <c:pt idx="2946">
                  <c:v>40828.340972220009</c:v>
                </c:pt>
                <c:pt idx="2947">
                  <c:v>40828.341087959998</c:v>
                </c:pt>
                <c:pt idx="2948">
                  <c:v>40828.341203700002</c:v>
                </c:pt>
                <c:pt idx="2949">
                  <c:v>40828.341319440005</c:v>
                </c:pt>
                <c:pt idx="2950">
                  <c:v>40828.341435189999</c:v>
                </c:pt>
                <c:pt idx="2951">
                  <c:v>40828.341550930003</c:v>
                </c:pt>
                <c:pt idx="2952">
                  <c:v>40828.34166667</c:v>
                </c:pt>
                <c:pt idx="2953">
                  <c:v>40828.341782409996</c:v>
                </c:pt>
                <c:pt idx="2954">
                  <c:v>40828.341898150007</c:v>
                </c:pt>
                <c:pt idx="2955">
                  <c:v>40828.342013890004</c:v>
                </c:pt>
                <c:pt idx="2956">
                  <c:v>40828.34212963</c:v>
                </c:pt>
                <c:pt idx="2957">
                  <c:v>40828.342245370004</c:v>
                </c:pt>
                <c:pt idx="2958">
                  <c:v>40828.342361110001</c:v>
                </c:pt>
                <c:pt idx="2959">
                  <c:v>40828.342476850004</c:v>
                </c:pt>
                <c:pt idx="2960">
                  <c:v>40828.342592590008</c:v>
                </c:pt>
                <c:pt idx="2961">
                  <c:v>40828.342708330005</c:v>
                </c:pt>
                <c:pt idx="2962">
                  <c:v>40828.342824070009</c:v>
                </c:pt>
                <c:pt idx="2963">
                  <c:v>40828.342939810005</c:v>
                </c:pt>
                <c:pt idx="2964">
                  <c:v>40828.343055559999</c:v>
                </c:pt>
                <c:pt idx="2965">
                  <c:v>40828.343171300003</c:v>
                </c:pt>
                <c:pt idx="2966">
                  <c:v>40828.343287039999</c:v>
                </c:pt>
                <c:pt idx="2967">
                  <c:v>40828.343402779996</c:v>
                </c:pt>
                <c:pt idx="2968">
                  <c:v>40828.343518520007</c:v>
                </c:pt>
                <c:pt idx="2969">
                  <c:v>40828.343634260003</c:v>
                </c:pt>
                <c:pt idx="2970">
                  <c:v>40828.34375</c:v>
                </c:pt>
                <c:pt idx="2971">
                  <c:v>40828.343865739997</c:v>
                </c:pt>
                <c:pt idx="2972">
                  <c:v>40828.34398148</c:v>
                </c:pt>
                <c:pt idx="2973">
                  <c:v>40828.344097220004</c:v>
                </c:pt>
                <c:pt idx="2974">
                  <c:v>40828.344212960008</c:v>
                </c:pt>
                <c:pt idx="2975">
                  <c:v>40828.344328700005</c:v>
                </c:pt>
                <c:pt idx="2976">
                  <c:v>40828.344444440008</c:v>
                </c:pt>
                <c:pt idx="2977">
                  <c:v>40828.344560190009</c:v>
                </c:pt>
                <c:pt idx="2978">
                  <c:v>40828.344675930006</c:v>
                </c:pt>
                <c:pt idx="2979">
                  <c:v>40828.344791670002</c:v>
                </c:pt>
                <c:pt idx="2980">
                  <c:v>40828.344907410006</c:v>
                </c:pt>
                <c:pt idx="2981">
                  <c:v>40828.345023150003</c:v>
                </c:pt>
                <c:pt idx="2982">
                  <c:v>40828.345138889999</c:v>
                </c:pt>
                <c:pt idx="2983">
                  <c:v>40828.345254630003</c:v>
                </c:pt>
                <c:pt idx="2984">
                  <c:v>40828.345370370007</c:v>
                </c:pt>
                <c:pt idx="2985">
                  <c:v>40828.345486110004</c:v>
                </c:pt>
                <c:pt idx="2986">
                  <c:v>40828.34560185</c:v>
                </c:pt>
                <c:pt idx="2987">
                  <c:v>40828.345717589997</c:v>
                </c:pt>
                <c:pt idx="2988">
                  <c:v>40828.345833330008</c:v>
                </c:pt>
                <c:pt idx="2989">
                  <c:v>40828.345949069997</c:v>
                </c:pt>
                <c:pt idx="2990">
                  <c:v>40828.346064810001</c:v>
                </c:pt>
                <c:pt idx="2991">
                  <c:v>40828.346180559995</c:v>
                </c:pt>
                <c:pt idx="2992">
                  <c:v>40828.346296300013</c:v>
                </c:pt>
                <c:pt idx="2993">
                  <c:v>40828.346412040009</c:v>
                </c:pt>
                <c:pt idx="2994">
                  <c:v>40828.346527780006</c:v>
                </c:pt>
                <c:pt idx="2995">
                  <c:v>40828.346643520003</c:v>
                </c:pt>
                <c:pt idx="2996">
                  <c:v>40828.346759260006</c:v>
                </c:pt>
                <c:pt idx="2997">
                  <c:v>40828.34687500001</c:v>
                </c:pt>
                <c:pt idx="2998">
                  <c:v>40828.346990739999</c:v>
                </c:pt>
                <c:pt idx="2999">
                  <c:v>40828.347106480003</c:v>
                </c:pt>
                <c:pt idx="3000">
                  <c:v>40828.347222220007</c:v>
                </c:pt>
                <c:pt idx="3001">
                  <c:v>40828.347337960004</c:v>
                </c:pt>
                <c:pt idx="3002">
                  <c:v>40828.3474537</c:v>
                </c:pt>
                <c:pt idx="3003">
                  <c:v>40828.347569440004</c:v>
                </c:pt>
                <c:pt idx="3004">
                  <c:v>40828.347685180001</c:v>
                </c:pt>
                <c:pt idx="3005">
                  <c:v>40828.347800930002</c:v>
                </c:pt>
                <c:pt idx="3006">
                  <c:v>40828.347916669998</c:v>
                </c:pt>
                <c:pt idx="3007">
                  <c:v>40828.348032410009</c:v>
                </c:pt>
                <c:pt idx="3008">
                  <c:v>40828.348148150006</c:v>
                </c:pt>
                <c:pt idx="3009">
                  <c:v>40828.34826389001</c:v>
                </c:pt>
                <c:pt idx="3010">
                  <c:v>40828.348379630006</c:v>
                </c:pt>
                <c:pt idx="3011">
                  <c:v>40828.34849537001</c:v>
                </c:pt>
                <c:pt idx="3012">
                  <c:v>40828.348611110006</c:v>
                </c:pt>
                <c:pt idx="3013">
                  <c:v>40828.348726850003</c:v>
                </c:pt>
                <c:pt idx="3014">
                  <c:v>40828.348842590007</c:v>
                </c:pt>
                <c:pt idx="3015">
                  <c:v>40828.348958330011</c:v>
                </c:pt>
                <c:pt idx="3016">
                  <c:v>40828.349074070007</c:v>
                </c:pt>
                <c:pt idx="3017">
                  <c:v>40828.349189820001</c:v>
                </c:pt>
                <c:pt idx="3018">
                  <c:v>40828.349305559997</c:v>
                </c:pt>
                <c:pt idx="3019">
                  <c:v>40828.349421300001</c:v>
                </c:pt>
                <c:pt idx="3020">
                  <c:v>40828.349537040005</c:v>
                </c:pt>
                <c:pt idx="3021">
                  <c:v>40828.349652780002</c:v>
                </c:pt>
                <c:pt idx="3022">
                  <c:v>40828.349768519991</c:v>
                </c:pt>
                <c:pt idx="3023">
                  <c:v>40828.349884260002</c:v>
                </c:pt>
                <c:pt idx="3024">
                  <c:v>40828.350000000006</c:v>
                </c:pt>
                <c:pt idx="3025">
                  <c:v>40828.35011574001</c:v>
                </c:pt>
                <c:pt idx="3026">
                  <c:v>40828.350231480013</c:v>
                </c:pt>
                <c:pt idx="3027">
                  <c:v>40828.35034722001</c:v>
                </c:pt>
                <c:pt idx="3028">
                  <c:v>40828.350462959999</c:v>
                </c:pt>
                <c:pt idx="3029">
                  <c:v>40828.35057870001</c:v>
                </c:pt>
                <c:pt idx="3030">
                  <c:v>40828.350694440014</c:v>
                </c:pt>
                <c:pt idx="3031">
                  <c:v>40828.350810190015</c:v>
                </c:pt>
                <c:pt idx="3032">
                  <c:v>40828.350925930004</c:v>
                </c:pt>
                <c:pt idx="3033">
                  <c:v>40828.351041670001</c:v>
                </c:pt>
                <c:pt idx="3034">
                  <c:v>40828.351157410005</c:v>
                </c:pt>
                <c:pt idx="3035">
                  <c:v>40828.351273150009</c:v>
                </c:pt>
                <c:pt idx="3036">
                  <c:v>40828.351388889998</c:v>
                </c:pt>
                <c:pt idx="3037">
                  <c:v>40828.351504630002</c:v>
                </c:pt>
                <c:pt idx="3038">
                  <c:v>40828.351620369998</c:v>
                </c:pt>
                <c:pt idx="3039">
                  <c:v>40828.351736110002</c:v>
                </c:pt>
                <c:pt idx="3040">
                  <c:v>40828.351851850006</c:v>
                </c:pt>
                <c:pt idx="3041">
                  <c:v>40828.351967590002</c:v>
                </c:pt>
                <c:pt idx="3042">
                  <c:v>40828.352083330006</c:v>
                </c:pt>
                <c:pt idx="3043">
                  <c:v>40828.35219907001</c:v>
                </c:pt>
                <c:pt idx="3044">
                  <c:v>40828.352314810007</c:v>
                </c:pt>
                <c:pt idx="3045">
                  <c:v>40828.35243056</c:v>
                </c:pt>
                <c:pt idx="3046">
                  <c:v>40828.352546300011</c:v>
                </c:pt>
                <c:pt idx="3047">
                  <c:v>40828.352662040008</c:v>
                </c:pt>
                <c:pt idx="3048">
                  <c:v>40828.352777780005</c:v>
                </c:pt>
                <c:pt idx="3049">
                  <c:v>40828.352893520008</c:v>
                </c:pt>
                <c:pt idx="3050">
                  <c:v>40828.353009260005</c:v>
                </c:pt>
                <c:pt idx="3051">
                  <c:v>40828.353125000001</c:v>
                </c:pt>
                <c:pt idx="3052">
                  <c:v>40828.353240739998</c:v>
                </c:pt>
                <c:pt idx="3053">
                  <c:v>40828.353356480009</c:v>
                </c:pt>
                <c:pt idx="3054">
                  <c:v>40828.353472219998</c:v>
                </c:pt>
                <c:pt idx="3055">
                  <c:v>40828.353587960002</c:v>
                </c:pt>
                <c:pt idx="3056">
                  <c:v>40828.353703699999</c:v>
                </c:pt>
                <c:pt idx="3057">
                  <c:v>40828.353819440017</c:v>
                </c:pt>
                <c:pt idx="3058">
                  <c:v>40828.353935180006</c:v>
                </c:pt>
                <c:pt idx="3059">
                  <c:v>40828.354050930007</c:v>
                </c:pt>
                <c:pt idx="3060">
                  <c:v>40828.354166669997</c:v>
                </c:pt>
                <c:pt idx="3061">
                  <c:v>40828.354282410008</c:v>
                </c:pt>
                <c:pt idx="3062">
                  <c:v>40828.354398150012</c:v>
                </c:pt>
                <c:pt idx="3063">
                  <c:v>40828.354513890015</c:v>
                </c:pt>
                <c:pt idx="3064">
                  <c:v>40828.354629630005</c:v>
                </c:pt>
                <c:pt idx="3065">
                  <c:v>40828.354745370008</c:v>
                </c:pt>
                <c:pt idx="3066">
                  <c:v>40828.354861110005</c:v>
                </c:pt>
                <c:pt idx="3067">
                  <c:v>40828.354976850009</c:v>
                </c:pt>
                <c:pt idx="3068">
                  <c:v>40828.355092589998</c:v>
                </c:pt>
                <c:pt idx="3069">
                  <c:v>40828.355208330009</c:v>
                </c:pt>
                <c:pt idx="3070">
                  <c:v>40828.355324069998</c:v>
                </c:pt>
                <c:pt idx="3071">
                  <c:v>40828.355439819999</c:v>
                </c:pt>
                <c:pt idx="3072">
                  <c:v>40828.355555560003</c:v>
                </c:pt>
                <c:pt idx="3073">
                  <c:v>40828.355671300007</c:v>
                </c:pt>
                <c:pt idx="3074">
                  <c:v>40828.355787040011</c:v>
                </c:pt>
                <c:pt idx="3075">
                  <c:v>40828.35590278</c:v>
                </c:pt>
                <c:pt idx="3076">
                  <c:v>40828.356018520004</c:v>
                </c:pt>
                <c:pt idx="3077">
                  <c:v>40828.356134260008</c:v>
                </c:pt>
                <c:pt idx="3078">
                  <c:v>40828.356250000012</c:v>
                </c:pt>
                <c:pt idx="3079">
                  <c:v>40828.356365740008</c:v>
                </c:pt>
                <c:pt idx="3080">
                  <c:v>40828.356481480005</c:v>
                </c:pt>
                <c:pt idx="3081">
                  <c:v>40828.356597220016</c:v>
                </c:pt>
                <c:pt idx="3082">
                  <c:v>40828.356712960005</c:v>
                </c:pt>
                <c:pt idx="3083">
                  <c:v>40828.356828700009</c:v>
                </c:pt>
                <c:pt idx="3084">
                  <c:v>40828.356944440005</c:v>
                </c:pt>
                <c:pt idx="3085">
                  <c:v>40828.357060189999</c:v>
                </c:pt>
                <c:pt idx="3086">
                  <c:v>40828.357175930003</c:v>
                </c:pt>
                <c:pt idx="3087">
                  <c:v>40828.357291670007</c:v>
                </c:pt>
                <c:pt idx="3088">
                  <c:v>40828.357407410003</c:v>
                </c:pt>
                <c:pt idx="3089">
                  <c:v>40828.357523150007</c:v>
                </c:pt>
                <c:pt idx="3090">
                  <c:v>40828.357638890004</c:v>
                </c:pt>
                <c:pt idx="3091">
                  <c:v>40828.35775463</c:v>
                </c:pt>
                <c:pt idx="3092">
                  <c:v>40828.357870370004</c:v>
                </c:pt>
                <c:pt idx="3093">
                  <c:v>40828.357986110001</c:v>
                </c:pt>
                <c:pt idx="3094">
                  <c:v>40828.358101850004</c:v>
                </c:pt>
                <c:pt idx="3095">
                  <c:v>40828.358217590016</c:v>
                </c:pt>
                <c:pt idx="3096">
                  <c:v>40828.358333330012</c:v>
                </c:pt>
                <c:pt idx="3097">
                  <c:v>40828.358449070009</c:v>
                </c:pt>
                <c:pt idx="3098">
                  <c:v>40828.358564810005</c:v>
                </c:pt>
                <c:pt idx="3099">
                  <c:v>40828.358680559999</c:v>
                </c:pt>
                <c:pt idx="3100">
                  <c:v>40828.35879630001</c:v>
                </c:pt>
                <c:pt idx="3101">
                  <c:v>40828.358912040007</c:v>
                </c:pt>
                <c:pt idx="3102">
                  <c:v>40828.359027780003</c:v>
                </c:pt>
                <c:pt idx="3103">
                  <c:v>40828.35914352</c:v>
                </c:pt>
                <c:pt idx="3104">
                  <c:v>40828.359259260011</c:v>
                </c:pt>
                <c:pt idx="3105">
                  <c:v>40828.359375000007</c:v>
                </c:pt>
                <c:pt idx="3106">
                  <c:v>40828.359490739997</c:v>
                </c:pt>
                <c:pt idx="3107">
                  <c:v>40828.359606480008</c:v>
                </c:pt>
                <c:pt idx="3108">
                  <c:v>40828.359722219997</c:v>
                </c:pt>
                <c:pt idx="3109">
                  <c:v>40828.359837960008</c:v>
                </c:pt>
                <c:pt idx="3110">
                  <c:v>40828.359953700005</c:v>
                </c:pt>
                <c:pt idx="3111">
                  <c:v>40828.360069440008</c:v>
                </c:pt>
                <c:pt idx="3112">
                  <c:v>40828.360185190002</c:v>
                </c:pt>
                <c:pt idx="3113">
                  <c:v>40828.360300929999</c:v>
                </c:pt>
                <c:pt idx="3114">
                  <c:v>40828.360416670002</c:v>
                </c:pt>
                <c:pt idx="3115">
                  <c:v>40828.360532410006</c:v>
                </c:pt>
                <c:pt idx="3116">
                  <c:v>40828.360648150003</c:v>
                </c:pt>
                <c:pt idx="3117">
                  <c:v>40828.360763889992</c:v>
                </c:pt>
                <c:pt idx="3118">
                  <c:v>40828.360879630003</c:v>
                </c:pt>
                <c:pt idx="3119">
                  <c:v>40828.360995370007</c:v>
                </c:pt>
                <c:pt idx="3120">
                  <c:v>40828.361111110004</c:v>
                </c:pt>
                <c:pt idx="3121">
                  <c:v>40828.36122685</c:v>
                </c:pt>
                <c:pt idx="3122">
                  <c:v>40828.361342589989</c:v>
                </c:pt>
                <c:pt idx="3123">
                  <c:v>40828.36145833</c:v>
                </c:pt>
                <c:pt idx="3124">
                  <c:v>40828.361574069997</c:v>
                </c:pt>
                <c:pt idx="3125">
                  <c:v>40828.361689809994</c:v>
                </c:pt>
                <c:pt idx="3126">
                  <c:v>40828.361805559995</c:v>
                </c:pt>
                <c:pt idx="3127">
                  <c:v>40828.361921299998</c:v>
                </c:pt>
                <c:pt idx="3128">
                  <c:v>40828.362037040009</c:v>
                </c:pt>
                <c:pt idx="3129">
                  <c:v>40828.362152779999</c:v>
                </c:pt>
                <c:pt idx="3130">
                  <c:v>40828.362268520003</c:v>
                </c:pt>
                <c:pt idx="3131">
                  <c:v>40828.362384259999</c:v>
                </c:pt>
                <c:pt idx="3132">
                  <c:v>40828.362500000003</c:v>
                </c:pt>
                <c:pt idx="3133">
                  <c:v>40828.362615739999</c:v>
                </c:pt>
                <c:pt idx="3134">
                  <c:v>40828.362731480003</c:v>
                </c:pt>
                <c:pt idx="3135">
                  <c:v>40828.362847220007</c:v>
                </c:pt>
                <c:pt idx="3136">
                  <c:v>40828.362962959996</c:v>
                </c:pt>
                <c:pt idx="3137">
                  <c:v>40828.3630787</c:v>
                </c:pt>
                <c:pt idx="3138">
                  <c:v>40828.363194439997</c:v>
                </c:pt>
                <c:pt idx="3139">
                  <c:v>40828.363310180001</c:v>
                </c:pt>
                <c:pt idx="3140">
                  <c:v>40828.363425929994</c:v>
                </c:pt>
                <c:pt idx="3141">
                  <c:v>40828.363541669991</c:v>
                </c:pt>
                <c:pt idx="3142">
                  <c:v>40828.363657410002</c:v>
                </c:pt>
                <c:pt idx="3143">
                  <c:v>40828.363773149998</c:v>
                </c:pt>
                <c:pt idx="3144">
                  <c:v>40828.363888890002</c:v>
                </c:pt>
                <c:pt idx="3145">
                  <c:v>40828.364004629999</c:v>
                </c:pt>
                <c:pt idx="3146">
                  <c:v>40828.364120370003</c:v>
                </c:pt>
                <c:pt idx="3147">
                  <c:v>40828.364236110006</c:v>
                </c:pt>
                <c:pt idx="3148">
                  <c:v>40828.364351850003</c:v>
                </c:pt>
                <c:pt idx="3149">
                  <c:v>40828.36446759</c:v>
                </c:pt>
                <c:pt idx="3150">
                  <c:v>40828.364583330003</c:v>
                </c:pt>
                <c:pt idx="3151">
                  <c:v>40828.364699070007</c:v>
                </c:pt>
                <c:pt idx="3152">
                  <c:v>40828.364814820008</c:v>
                </c:pt>
                <c:pt idx="3153">
                  <c:v>40828.364930559997</c:v>
                </c:pt>
                <c:pt idx="3154">
                  <c:v>40828.365046300001</c:v>
                </c:pt>
                <c:pt idx="3155">
                  <c:v>40828.365162039991</c:v>
                </c:pt>
                <c:pt idx="3156">
                  <c:v>40828.365277780002</c:v>
                </c:pt>
                <c:pt idx="3157">
                  <c:v>40828.365393519991</c:v>
                </c:pt>
                <c:pt idx="3158">
                  <c:v>40828.365509260002</c:v>
                </c:pt>
                <c:pt idx="3159">
                  <c:v>40828.365624999999</c:v>
                </c:pt>
                <c:pt idx="3160">
                  <c:v>40828.365740739995</c:v>
                </c:pt>
                <c:pt idx="3161">
                  <c:v>40828.365856480006</c:v>
                </c:pt>
                <c:pt idx="3162">
                  <c:v>40828.365972220003</c:v>
                </c:pt>
                <c:pt idx="3163">
                  <c:v>40828.366087959999</c:v>
                </c:pt>
                <c:pt idx="3164">
                  <c:v>40828.366203700003</c:v>
                </c:pt>
                <c:pt idx="3165">
                  <c:v>40828.366319440014</c:v>
                </c:pt>
                <c:pt idx="3166">
                  <c:v>40828.366435190008</c:v>
                </c:pt>
                <c:pt idx="3167">
                  <c:v>40828.366550930004</c:v>
                </c:pt>
                <c:pt idx="3168">
                  <c:v>40828.366666670001</c:v>
                </c:pt>
                <c:pt idx="3169">
                  <c:v>40828.366782409998</c:v>
                </c:pt>
                <c:pt idx="3170">
                  <c:v>40828.366898150009</c:v>
                </c:pt>
                <c:pt idx="3171">
                  <c:v>40828.367013889998</c:v>
                </c:pt>
                <c:pt idx="3172">
                  <c:v>40828.367129629994</c:v>
                </c:pt>
                <c:pt idx="3173">
                  <c:v>40828.367245369998</c:v>
                </c:pt>
                <c:pt idx="3174">
                  <c:v>40828.367361109995</c:v>
                </c:pt>
                <c:pt idx="3175">
                  <c:v>40828.367476849999</c:v>
                </c:pt>
                <c:pt idx="3176">
                  <c:v>40828.367592590002</c:v>
                </c:pt>
                <c:pt idx="3177">
                  <c:v>40828.367708329999</c:v>
                </c:pt>
                <c:pt idx="3178">
                  <c:v>40828.367824070003</c:v>
                </c:pt>
                <c:pt idx="3179">
                  <c:v>40828.367939809999</c:v>
                </c:pt>
                <c:pt idx="3180">
                  <c:v>40828.36805556</c:v>
                </c:pt>
                <c:pt idx="3181">
                  <c:v>40828.368171300004</c:v>
                </c:pt>
                <c:pt idx="3182">
                  <c:v>40828.368287040008</c:v>
                </c:pt>
                <c:pt idx="3183">
                  <c:v>40828.368402779997</c:v>
                </c:pt>
                <c:pt idx="3184">
                  <c:v>40828.368518520008</c:v>
                </c:pt>
                <c:pt idx="3185">
                  <c:v>40828.368634260005</c:v>
                </c:pt>
                <c:pt idx="3186">
                  <c:v>40828.368750000001</c:v>
                </c:pt>
                <c:pt idx="3187">
                  <c:v>40828.368865739998</c:v>
                </c:pt>
                <c:pt idx="3188">
                  <c:v>40828.368981480002</c:v>
                </c:pt>
                <c:pt idx="3189">
                  <c:v>40828.369097219998</c:v>
                </c:pt>
                <c:pt idx="3190">
                  <c:v>40828.369212960002</c:v>
                </c:pt>
                <c:pt idx="3191">
                  <c:v>40828.369328699999</c:v>
                </c:pt>
                <c:pt idx="3192">
                  <c:v>40828.369444440003</c:v>
                </c:pt>
                <c:pt idx="3193">
                  <c:v>40828.369560179999</c:v>
                </c:pt>
                <c:pt idx="3194">
                  <c:v>40828.36967593</c:v>
                </c:pt>
                <c:pt idx="3195">
                  <c:v>40828.369791669989</c:v>
                </c:pt>
                <c:pt idx="3196">
                  <c:v>40828.36990741</c:v>
                </c:pt>
                <c:pt idx="3197">
                  <c:v>40828.370023150004</c:v>
                </c:pt>
                <c:pt idx="3198">
                  <c:v>40828.370138890008</c:v>
                </c:pt>
                <c:pt idx="3199">
                  <c:v>40828.370254630005</c:v>
                </c:pt>
                <c:pt idx="3200">
                  <c:v>40828.370370370008</c:v>
                </c:pt>
                <c:pt idx="3201">
                  <c:v>40828.370486109998</c:v>
                </c:pt>
                <c:pt idx="3202">
                  <c:v>40828.370601850002</c:v>
                </c:pt>
                <c:pt idx="3203">
                  <c:v>40828.370717589998</c:v>
                </c:pt>
                <c:pt idx="3204">
                  <c:v>40828.370833330009</c:v>
                </c:pt>
                <c:pt idx="3205">
                  <c:v>40828.370949069998</c:v>
                </c:pt>
                <c:pt idx="3206">
                  <c:v>40828.371064819992</c:v>
                </c:pt>
                <c:pt idx="3207">
                  <c:v>40828.371180559989</c:v>
                </c:pt>
                <c:pt idx="3208">
                  <c:v>40828.371296300007</c:v>
                </c:pt>
                <c:pt idx="3209">
                  <c:v>40828.371412040011</c:v>
                </c:pt>
                <c:pt idx="3210">
                  <c:v>40828.37152778</c:v>
                </c:pt>
                <c:pt idx="3211">
                  <c:v>40828.371643519989</c:v>
                </c:pt>
                <c:pt idx="3212">
                  <c:v>40828.371759260001</c:v>
                </c:pt>
                <c:pt idx="3213">
                  <c:v>40828.371875000004</c:v>
                </c:pt>
                <c:pt idx="3214">
                  <c:v>40828.371990740001</c:v>
                </c:pt>
                <c:pt idx="3215">
                  <c:v>40828.372106480005</c:v>
                </c:pt>
                <c:pt idx="3216">
                  <c:v>40828.372222220009</c:v>
                </c:pt>
                <c:pt idx="3217">
                  <c:v>40828.372337960005</c:v>
                </c:pt>
                <c:pt idx="3218">
                  <c:v>40828.372453700002</c:v>
                </c:pt>
                <c:pt idx="3219">
                  <c:v>40828.372569440005</c:v>
                </c:pt>
                <c:pt idx="3220">
                  <c:v>40828.372685189999</c:v>
                </c:pt>
                <c:pt idx="3221">
                  <c:v>40828.372800930003</c:v>
                </c:pt>
                <c:pt idx="3222">
                  <c:v>40828.372916670007</c:v>
                </c:pt>
                <c:pt idx="3223">
                  <c:v>40828.373032410003</c:v>
                </c:pt>
                <c:pt idx="3224">
                  <c:v>40828.37314815</c:v>
                </c:pt>
                <c:pt idx="3225">
                  <c:v>40828.373263889996</c:v>
                </c:pt>
                <c:pt idx="3226">
                  <c:v>40828.37337963</c:v>
                </c:pt>
                <c:pt idx="3227">
                  <c:v>40828.373495369997</c:v>
                </c:pt>
                <c:pt idx="3228">
                  <c:v>40828.373611110001</c:v>
                </c:pt>
                <c:pt idx="3229">
                  <c:v>40828.373726849997</c:v>
                </c:pt>
                <c:pt idx="3230">
                  <c:v>40828.373842590001</c:v>
                </c:pt>
                <c:pt idx="3231">
                  <c:v>40828.373958330005</c:v>
                </c:pt>
                <c:pt idx="3232">
                  <c:v>40828.374074070009</c:v>
                </c:pt>
                <c:pt idx="3233">
                  <c:v>40828.374189809998</c:v>
                </c:pt>
                <c:pt idx="3234">
                  <c:v>40828.374305559999</c:v>
                </c:pt>
                <c:pt idx="3235">
                  <c:v>40828.374421300003</c:v>
                </c:pt>
                <c:pt idx="3236">
                  <c:v>40828.374537040007</c:v>
                </c:pt>
                <c:pt idx="3237">
                  <c:v>40828.374652780003</c:v>
                </c:pt>
                <c:pt idx="3238">
                  <c:v>40828.37476852</c:v>
                </c:pt>
                <c:pt idx="3239">
                  <c:v>40828.374884260003</c:v>
                </c:pt>
                <c:pt idx="3240">
                  <c:v>40828.375</c:v>
                </c:pt>
                <c:pt idx="3241">
                  <c:v>40828.375115739997</c:v>
                </c:pt>
                <c:pt idx="3242">
                  <c:v>40828.375231480008</c:v>
                </c:pt>
                <c:pt idx="3243">
                  <c:v>40828.375347219997</c:v>
                </c:pt>
                <c:pt idx="3244">
                  <c:v>40828.375462959993</c:v>
                </c:pt>
                <c:pt idx="3245">
                  <c:v>40828.375578700005</c:v>
                </c:pt>
                <c:pt idx="3246">
                  <c:v>40828.375694440008</c:v>
                </c:pt>
                <c:pt idx="3247">
                  <c:v>40828.375810190009</c:v>
                </c:pt>
                <c:pt idx="3248">
                  <c:v>40828.375925929999</c:v>
                </c:pt>
                <c:pt idx="3249">
                  <c:v>40828.376041670002</c:v>
                </c:pt>
                <c:pt idx="3250">
                  <c:v>40828.376157410006</c:v>
                </c:pt>
                <c:pt idx="3251">
                  <c:v>40828.37627315001</c:v>
                </c:pt>
                <c:pt idx="3252">
                  <c:v>40828.376388889999</c:v>
                </c:pt>
                <c:pt idx="3253">
                  <c:v>40828.376504630003</c:v>
                </c:pt>
                <c:pt idx="3254">
                  <c:v>40828.376620370007</c:v>
                </c:pt>
                <c:pt idx="3255">
                  <c:v>40828.376736110011</c:v>
                </c:pt>
                <c:pt idx="3256">
                  <c:v>40828.376851850007</c:v>
                </c:pt>
                <c:pt idx="3257">
                  <c:v>40828.376967589997</c:v>
                </c:pt>
                <c:pt idx="3258">
                  <c:v>40828.37708333</c:v>
                </c:pt>
                <c:pt idx="3259">
                  <c:v>40828.377199069997</c:v>
                </c:pt>
                <c:pt idx="3260">
                  <c:v>40828.377314810001</c:v>
                </c:pt>
                <c:pt idx="3261">
                  <c:v>40828.377430559995</c:v>
                </c:pt>
                <c:pt idx="3262">
                  <c:v>40828.377546300006</c:v>
                </c:pt>
                <c:pt idx="3263">
                  <c:v>40828.377662040002</c:v>
                </c:pt>
                <c:pt idx="3264">
                  <c:v>40828.377777779999</c:v>
                </c:pt>
                <c:pt idx="3265">
                  <c:v>40828.377893520003</c:v>
                </c:pt>
                <c:pt idx="3266">
                  <c:v>40828.378009260006</c:v>
                </c:pt>
                <c:pt idx="3267">
                  <c:v>40828.378125000003</c:v>
                </c:pt>
                <c:pt idx="3268">
                  <c:v>40828.378240739999</c:v>
                </c:pt>
                <c:pt idx="3269">
                  <c:v>40828.378356480011</c:v>
                </c:pt>
                <c:pt idx="3270">
                  <c:v>40828.378472220007</c:v>
                </c:pt>
                <c:pt idx="3271">
                  <c:v>40828.378587960004</c:v>
                </c:pt>
                <c:pt idx="3272">
                  <c:v>40828.3787037</c:v>
                </c:pt>
                <c:pt idx="3273">
                  <c:v>40828.378819440011</c:v>
                </c:pt>
                <c:pt idx="3274">
                  <c:v>40828.378935180008</c:v>
                </c:pt>
                <c:pt idx="3275">
                  <c:v>40828.379050930002</c:v>
                </c:pt>
                <c:pt idx="3276">
                  <c:v>40828.379166669991</c:v>
                </c:pt>
                <c:pt idx="3277">
                  <c:v>40828.379282410002</c:v>
                </c:pt>
                <c:pt idx="3278">
                  <c:v>40828.379398150006</c:v>
                </c:pt>
                <c:pt idx="3279">
                  <c:v>40828.37951389001</c:v>
                </c:pt>
                <c:pt idx="3280">
                  <c:v>40828.379629629999</c:v>
                </c:pt>
                <c:pt idx="3281">
                  <c:v>40828.379745370003</c:v>
                </c:pt>
                <c:pt idx="3282">
                  <c:v>40828.379861109999</c:v>
                </c:pt>
                <c:pt idx="3283">
                  <c:v>40828.379976850003</c:v>
                </c:pt>
                <c:pt idx="3284">
                  <c:v>40828.380092590007</c:v>
                </c:pt>
                <c:pt idx="3285">
                  <c:v>40828.380208330011</c:v>
                </c:pt>
                <c:pt idx="3286">
                  <c:v>40828.380324070007</c:v>
                </c:pt>
                <c:pt idx="3287">
                  <c:v>40828.380439820008</c:v>
                </c:pt>
                <c:pt idx="3288">
                  <c:v>40828.380555560005</c:v>
                </c:pt>
                <c:pt idx="3289">
                  <c:v>40828.380671300009</c:v>
                </c:pt>
                <c:pt idx="3290">
                  <c:v>40828.380787039998</c:v>
                </c:pt>
                <c:pt idx="3291">
                  <c:v>40828.380902780002</c:v>
                </c:pt>
                <c:pt idx="3292">
                  <c:v>40828.381018519998</c:v>
                </c:pt>
                <c:pt idx="3293">
                  <c:v>40828.381134260002</c:v>
                </c:pt>
                <c:pt idx="3294">
                  <c:v>40828.381250000006</c:v>
                </c:pt>
                <c:pt idx="3295">
                  <c:v>40828.381365740002</c:v>
                </c:pt>
                <c:pt idx="3296">
                  <c:v>40828.381481479999</c:v>
                </c:pt>
                <c:pt idx="3297">
                  <c:v>40828.38159722001</c:v>
                </c:pt>
                <c:pt idx="3298">
                  <c:v>40828.381712959999</c:v>
                </c:pt>
                <c:pt idx="3299">
                  <c:v>40828.381828700003</c:v>
                </c:pt>
                <c:pt idx="3300">
                  <c:v>40828.381944440007</c:v>
                </c:pt>
                <c:pt idx="3301">
                  <c:v>40828.382060190008</c:v>
                </c:pt>
                <c:pt idx="3302">
                  <c:v>40828.382175930004</c:v>
                </c:pt>
                <c:pt idx="3303">
                  <c:v>40828.382291670008</c:v>
                </c:pt>
                <c:pt idx="3304">
                  <c:v>40828.382407410005</c:v>
                </c:pt>
                <c:pt idx="3305">
                  <c:v>40828.382523150009</c:v>
                </c:pt>
                <c:pt idx="3306">
                  <c:v>40828.382638890005</c:v>
                </c:pt>
                <c:pt idx="3307">
                  <c:v>40828.382754630002</c:v>
                </c:pt>
                <c:pt idx="3308">
                  <c:v>40828.382870370006</c:v>
                </c:pt>
                <c:pt idx="3309">
                  <c:v>40828.382986110002</c:v>
                </c:pt>
                <c:pt idx="3310">
                  <c:v>40828.383101849999</c:v>
                </c:pt>
                <c:pt idx="3311">
                  <c:v>40828.38321759001</c:v>
                </c:pt>
                <c:pt idx="3312">
                  <c:v>40828.383333330006</c:v>
                </c:pt>
                <c:pt idx="3313">
                  <c:v>40828.383449070003</c:v>
                </c:pt>
                <c:pt idx="3314">
                  <c:v>40828.383564809999</c:v>
                </c:pt>
                <c:pt idx="3315">
                  <c:v>40828.383680559993</c:v>
                </c:pt>
                <c:pt idx="3316">
                  <c:v>40828.383796300004</c:v>
                </c:pt>
                <c:pt idx="3317">
                  <c:v>40828.383912040008</c:v>
                </c:pt>
                <c:pt idx="3318">
                  <c:v>40828.384027780005</c:v>
                </c:pt>
                <c:pt idx="3319">
                  <c:v>40828.384143520001</c:v>
                </c:pt>
                <c:pt idx="3320">
                  <c:v>40828.384259260012</c:v>
                </c:pt>
                <c:pt idx="3321">
                  <c:v>40828.384375000009</c:v>
                </c:pt>
                <c:pt idx="3322">
                  <c:v>40828.384490739998</c:v>
                </c:pt>
                <c:pt idx="3323">
                  <c:v>40828.384606480009</c:v>
                </c:pt>
                <c:pt idx="3324">
                  <c:v>40828.384722219998</c:v>
                </c:pt>
                <c:pt idx="3325">
                  <c:v>40828.384837960009</c:v>
                </c:pt>
                <c:pt idx="3326">
                  <c:v>40828.384953700006</c:v>
                </c:pt>
                <c:pt idx="3327">
                  <c:v>40828.38506944001</c:v>
                </c:pt>
                <c:pt idx="3328">
                  <c:v>40828.385185179999</c:v>
                </c:pt>
                <c:pt idx="3329">
                  <c:v>40828.38530093</c:v>
                </c:pt>
                <c:pt idx="3330">
                  <c:v>40828.385416669997</c:v>
                </c:pt>
                <c:pt idx="3331">
                  <c:v>40828.385532410008</c:v>
                </c:pt>
                <c:pt idx="3332">
                  <c:v>40828.385648150004</c:v>
                </c:pt>
                <c:pt idx="3333">
                  <c:v>40828.385763890001</c:v>
                </c:pt>
                <c:pt idx="3334">
                  <c:v>40828.385879630005</c:v>
                </c:pt>
                <c:pt idx="3335">
                  <c:v>40828.385995370008</c:v>
                </c:pt>
                <c:pt idx="3336">
                  <c:v>40828.386111110005</c:v>
                </c:pt>
                <c:pt idx="3337">
                  <c:v>40828.386226850009</c:v>
                </c:pt>
                <c:pt idx="3338">
                  <c:v>40828.386342589998</c:v>
                </c:pt>
                <c:pt idx="3339">
                  <c:v>40828.386458330009</c:v>
                </c:pt>
                <c:pt idx="3340">
                  <c:v>40828.386574070006</c:v>
                </c:pt>
                <c:pt idx="3341">
                  <c:v>40828.386689819999</c:v>
                </c:pt>
                <c:pt idx="3342">
                  <c:v>40828.386805560003</c:v>
                </c:pt>
                <c:pt idx="3343">
                  <c:v>40828.386921300007</c:v>
                </c:pt>
                <c:pt idx="3344">
                  <c:v>40828.387037040018</c:v>
                </c:pt>
                <c:pt idx="3345">
                  <c:v>40828.38715278</c:v>
                </c:pt>
                <c:pt idx="3346">
                  <c:v>40828.387268519997</c:v>
                </c:pt>
                <c:pt idx="3347">
                  <c:v>40828.387384260001</c:v>
                </c:pt>
                <c:pt idx="3348">
                  <c:v>40828.387500000004</c:v>
                </c:pt>
                <c:pt idx="3349">
                  <c:v>40828.387615740008</c:v>
                </c:pt>
                <c:pt idx="3350">
                  <c:v>40828.387731480005</c:v>
                </c:pt>
                <c:pt idx="3351">
                  <c:v>40828.387847220009</c:v>
                </c:pt>
                <c:pt idx="3352">
                  <c:v>40828.387962959998</c:v>
                </c:pt>
                <c:pt idx="3353">
                  <c:v>40828.388078700009</c:v>
                </c:pt>
                <c:pt idx="3354">
                  <c:v>40828.388194440005</c:v>
                </c:pt>
                <c:pt idx="3355">
                  <c:v>40828.388310190006</c:v>
                </c:pt>
                <c:pt idx="3356">
                  <c:v>40828.388425930003</c:v>
                </c:pt>
                <c:pt idx="3357">
                  <c:v>40828.388541670007</c:v>
                </c:pt>
                <c:pt idx="3358">
                  <c:v>40828.388657410011</c:v>
                </c:pt>
                <c:pt idx="3359">
                  <c:v>40828.388773150007</c:v>
                </c:pt>
                <c:pt idx="3360">
                  <c:v>40828.388888890004</c:v>
                </c:pt>
                <c:pt idx="3361">
                  <c:v>40828.38900463</c:v>
                </c:pt>
                <c:pt idx="3362">
                  <c:v>40828.389120369997</c:v>
                </c:pt>
                <c:pt idx="3363">
                  <c:v>40828.389236110008</c:v>
                </c:pt>
                <c:pt idx="3364">
                  <c:v>40828.389351850004</c:v>
                </c:pt>
                <c:pt idx="3365">
                  <c:v>40828.389467590001</c:v>
                </c:pt>
                <c:pt idx="3366">
                  <c:v>40828.389583330005</c:v>
                </c:pt>
                <c:pt idx="3367">
                  <c:v>40828.389699070009</c:v>
                </c:pt>
                <c:pt idx="3368">
                  <c:v>40828.389814810005</c:v>
                </c:pt>
                <c:pt idx="3369">
                  <c:v>40828.389930559999</c:v>
                </c:pt>
                <c:pt idx="3370">
                  <c:v>40828.390046300003</c:v>
                </c:pt>
                <c:pt idx="3371">
                  <c:v>40828.390162039992</c:v>
                </c:pt>
                <c:pt idx="3372">
                  <c:v>40828.390277780003</c:v>
                </c:pt>
                <c:pt idx="3373">
                  <c:v>40828.39039352</c:v>
                </c:pt>
                <c:pt idx="3374">
                  <c:v>40828.390509260003</c:v>
                </c:pt>
                <c:pt idx="3375">
                  <c:v>40828.390625</c:v>
                </c:pt>
                <c:pt idx="3376">
                  <c:v>40828.390740739989</c:v>
                </c:pt>
                <c:pt idx="3377">
                  <c:v>40828.390856480008</c:v>
                </c:pt>
                <c:pt idx="3378">
                  <c:v>40828.390972219997</c:v>
                </c:pt>
                <c:pt idx="3379">
                  <c:v>40828.391087959993</c:v>
                </c:pt>
                <c:pt idx="3380">
                  <c:v>40828.391203699997</c:v>
                </c:pt>
                <c:pt idx="3381">
                  <c:v>40828.391319440008</c:v>
                </c:pt>
                <c:pt idx="3382">
                  <c:v>40828.391435190002</c:v>
                </c:pt>
                <c:pt idx="3383">
                  <c:v>40828.391550929999</c:v>
                </c:pt>
                <c:pt idx="3384">
                  <c:v>40828.391666669995</c:v>
                </c:pt>
                <c:pt idx="3385">
                  <c:v>40828.391782409992</c:v>
                </c:pt>
                <c:pt idx="3386">
                  <c:v>40828.391898150003</c:v>
                </c:pt>
                <c:pt idx="3387">
                  <c:v>40828.392013889999</c:v>
                </c:pt>
                <c:pt idx="3388">
                  <c:v>40828.392129629996</c:v>
                </c:pt>
                <c:pt idx="3389">
                  <c:v>40828.392245370007</c:v>
                </c:pt>
                <c:pt idx="3390">
                  <c:v>40828.392361110004</c:v>
                </c:pt>
                <c:pt idx="3391">
                  <c:v>40828.39247685</c:v>
                </c:pt>
                <c:pt idx="3392">
                  <c:v>40828.392592589997</c:v>
                </c:pt>
                <c:pt idx="3393">
                  <c:v>40828.39270833</c:v>
                </c:pt>
                <c:pt idx="3394">
                  <c:v>40828.392824069997</c:v>
                </c:pt>
                <c:pt idx="3395">
                  <c:v>40828.392939810001</c:v>
                </c:pt>
                <c:pt idx="3396">
                  <c:v>40828.393055559995</c:v>
                </c:pt>
                <c:pt idx="3397">
                  <c:v>40828.393171299998</c:v>
                </c:pt>
                <c:pt idx="3398">
                  <c:v>40828.393287040002</c:v>
                </c:pt>
                <c:pt idx="3399">
                  <c:v>40828.393402779991</c:v>
                </c:pt>
                <c:pt idx="3400">
                  <c:v>40828.393518520003</c:v>
                </c:pt>
                <c:pt idx="3401">
                  <c:v>40828.393634259999</c:v>
                </c:pt>
                <c:pt idx="3402">
                  <c:v>40828.393749999996</c:v>
                </c:pt>
                <c:pt idx="3403">
                  <c:v>40828.393865739992</c:v>
                </c:pt>
                <c:pt idx="3404">
                  <c:v>40828.393981479996</c:v>
                </c:pt>
                <c:pt idx="3405">
                  <c:v>40828.394097220007</c:v>
                </c:pt>
                <c:pt idx="3406">
                  <c:v>40828.394212960004</c:v>
                </c:pt>
                <c:pt idx="3407">
                  <c:v>40828.3943287</c:v>
                </c:pt>
                <c:pt idx="3408">
                  <c:v>40828.394444439997</c:v>
                </c:pt>
                <c:pt idx="3409">
                  <c:v>40828.394560180001</c:v>
                </c:pt>
                <c:pt idx="3410">
                  <c:v>40828.394675930002</c:v>
                </c:pt>
                <c:pt idx="3411">
                  <c:v>40828.394791669991</c:v>
                </c:pt>
                <c:pt idx="3412">
                  <c:v>40828.394907410002</c:v>
                </c:pt>
                <c:pt idx="3413">
                  <c:v>40828.395023149998</c:v>
                </c:pt>
                <c:pt idx="3414">
                  <c:v>40828.395138890002</c:v>
                </c:pt>
                <c:pt idx="3415">
                  <c:v>40828.395254629999</c:v>
                </c:pt>
                <c:pt idx="3416">
                  <c:v>40828.395370370003</c:v>
                </c:pt>
                <c:pt idx="3417">
                  <c:v>40828.395486109992</c:v>
                </c:pt>
                <c:pt idx="3418">
                  <c:v>40828.395601849996</c:v>
                </c:pt>
                <c:pt idx="3419">
                  <c:v>40828.39571759</c:v>
                </c:pt>
                <c:pt idx="3420">
                  <c:v>40828.395833330003</c:v>
                </c:pt>
                <c:pt idx="3421">
                  <c:v>40828.39594907</c:v>
                </c:pt>
                <c:pt idx="3422">
                  <c:v>40828.396064820001</c:v>
                </c:pt>
                <c:pt idx="3423">
                  <c:v>40828.39618055999</c:v>
                </c:pt>
                <c:pt idx="3424">
                  <c:v>40828.396296300009</c:v>
                </c:pt>
                <c:pt idx="3425">
                  <c:v>40828.396412039998</c:v>
                </c:pt>
                <c:pt idx="3426">
                  <c:v>40828.396527780002</c:v>
                </c:pt>
                <c:pt idx="3427">
                  <c:v>40828.396643519991</c:v>
                </c:pt>
                <c:pt idx="3428">
                  <c:v>40828.396759260002</c:v>
                </c:pt>
                <c:pt idx="3429">
                  <c:v>40828.396875000006</c:v>
                </c:pt>
                <c:pt idx="3430">
                  <c:v>40828.396990740002</c:v>
                </c:pt>
                <c:pt idx="3431">
                  <c:v>40828.397106479999</c:v>
                </c:pt>
                <c:pt idx="3432">
                  <c:v>40828.397222220003</c:v>
                </c:pt>
                <c:pt idx="3433">
                  <c:v>40828.397337959999</c:v>
                </c:pt>
                <c:pt idx="3434">
                  <c:v>40828.397453699996</c:v>
                </c:pt>
                <c:pt idx="3435">
                  <c:v>40828.397569440007</c:v>
                </c:pt>
                <c:pt idx="3436">
                  <c:v>40828.397685190001</c:v>
                </c:pt>
                <c:pt idx="3437">
                  <c:v>40828.397800929997</c:v>
                </c:pt>
                <c:pt idx="3438">
                  <c:v>40828.397916670001</c:v>
                </c:pt>
                <c:pt idx="3439">
                  <c:v>40828.398032410005</c:v>
                </c:pt>
                <c:pt idx="3440">
                  <c:v>40828.398148150001</c:v>
                </c:pt>
                <c:pt idx="3441">
                  <c:v>40828.398263889998</c:v>
                </c:pt>
                <c:pt idx="3442">
                  <c:v>40828.398379630002</c:v>
                </c:pt>
                <c:pt idx="3443">
                  <c:v>40828.398495369998</c:v>
                </c:pt>
                <c:pt idx="3444">
                  <c:v>40828.398611110002</c:v>
                </c:pt>
                <c:pt idx="3445">
                  <c:v>40828.398726849999</c:v>
                </c:pt>
                <c:pt idx="3446">
                  <c:v>40828.398842590002</c:v>
                </c:pt>
                <c:pt idx="3447">
                  <c:v>40828.398958330006</c:v>
                </c:pt>
                <c:pt idx="3448">
                  <c:v>40828.399074070003</c:v>
                </c:pt>
                <c:pt idx="3449">
                  <c:v>40828.399189809992</c:v>
                </c:pt>
                <c:pt idx="3450">
                  <c:v>40828.399305559993</c:v>
                </c:pt>
                <c:pt idx="3451">
                  <c:v>40828.399421299997</c:v>
                </c:pt>
                <c:pt idx="3452">
                  <c:v>40828.399537040008</c:v>
                </c:pt>
                <c:pt idx="3453">
                  <c:v>40828.399652779997</c:v>
                </c:pt>
                <c:pt idx="3454">
                  <c:v>40828.399768519994</c:v>
                </c:pt>
                <c:pt idx="3455">
                  <c:v>40828.399884259998</c:v>
                </c:pt>
                <c:pt idx="3456">
                  <c:v>40828.400000000001</c:v>
                </c:pt>
                <c:pt idx="3457">
                  <c:v>40828.400115739998</c:v>
                </c:pt>
                <c:pt idx="3458">
                  <c:v>40828.400231480009</c:v>
                </c:pt>
                <c:pt idx="3459">
                  <c:v>40828.400347219998</c:v>
                </c:pt>
                <c:pt idx="3460">
                  <c:v>40828.400462959995</c:v>
                </c:pt>
                <c:pt idx="3461">
                  <c:v>40828.400578700006</c:v>
                </c:pt>
                <c:pt idx="3462">
                  <c:v>40828.40069444001</c:v>
                </c:pt>
                <c:pt idx="3463">
                  <c:v>40828.400810180006</c:v>
                </c:pt>
                <c:pt idx="3464">
                  <c:v>40828.40092593</c:v>
                </c:pt>
                <c:pt idx="3465">
                  <c:v>40828.401041669989</c:v>
                </c:pt>
                <c:pt idx="3466">
                  <c:v>40828.40115741</c:v>
                </c:pt>
                <c:pt idx="3467">
                  <c:v>40828.401273150004</c:v>
                </c:pt>
                <c:pt idx="3468">
                  <c:v>40828.401388890001</c:v>
                </c:pt>
                <c:pt idx="3469">
                  <c:v>40828.401504629997</c:v>
                </c:pt>
                <c:pt idx="3470">
                  <c:v>40828.401620370001</c:v>
                </c:pt>
                <c:pt idx="3471">
                  <c:v>40828.401736109998</c:v>
                </c:pt>
                <c:pt idx="3472">
                  <c:v>40828.401851850002</c:v>
                </c:pt>
                <c:pt idx="3473">
                  <c:v>40828.401967589991</c:v>
                </c:pt>
                <c:pt idx="3474">
                  <c:v>40828.402083330002</c:v>
                </c:pt>
                <c:pt idx="3475">
                  <c:v>40828.402199069998</c:v>
                </c:pt>
                <c:pt idx="3476">
                  <c:v>40828.402314819999</c:v>
                </c:pt>
                <c:pt idx="3477">
                  <c:v>40828.402430559996</c:v>
                </c:pt>
                <c:pt idx="3478">
                  <c:v>40828.402546300007</c:v>
                </c:pt>
                <c:pt idx="3479">
                  <c:v>40828.402662040011</c:v>
                </c:pt>
                <c:pt idx="3480">
                  <c:v>40828.40277778</c:v>
                </c:pt>
                <c:pt idx="3481">
                  <c:v>40828.402893519997</c:v>
                </c:pt>
                <c:pt idx="3482">
                  <c:v>40828.403009260001</c:v>
                </c:pt>
                <c:pt idx="3483">
                  <c:v>40828.403124999997</c:v>
                </c:pt>
                <c:pt idx="3484">
                  <c:v>40828.403240740001</c:v>
                </c:pt>
                <c:pt idx="3485">
                  <c:v>40828.403356480005</c:v>
                </c:pt>
                <c:pt idx="3486">
                  <c:v>40828.403472220001</c:v>
                </c:pt>
                <c:pt idx="3487">
                  <c:v>40828.403587959998</c:v>
                </c:pt>
                <c:pt idx="3488">
                  <c:v>40828.403703699994</c:v>
                </c:pt>
                <c:pt idx="3489">
                  <c:v>40828.403819440005</c:v>
                </c:pt>
                <c:pt idx="3490">
                  <c:v>40828.403935189999</c:v>
                </c:pt>
                <c:pt idx="3491">
                  <c:v>40828.404050930003</c:v>
                </c:pt>
                <c:pt idx="3492">
                  <c:v>40828.40416667</c:v>
                </c:pt>
                <c:pt idx="3493">
                  <c:v>40828.404282410003</c:v>
                </c:pt>
                <c:pt idx="3494">
                  <c:v>40828.404398150007</c:v>
                </c:pt>
                <c:pt idx="3495">
                  <c:v>40828.404513890004</c:v>
                </c:pt>
                <c:pt idx="3496">
                  <c:v>40828.40462963</c:v>
                </c:pt>
                <c:pt idx="3497">
                  <c:v>40828.404745369997</c:v>
                </c:pt>
                <c:pt idx="3498">
                  <c:v>40828.404861110001</c:v>
                </c:pt>
                <c:pt idx="3499">
                  <c:v>40828.404976850004</c:v>
                </c:pt>
                <c:pt idx="3500">
                  <c:v>40828.405092590001</c:v>
                </c:pt>
                <c:pt idx="3501">
                  <c:v>40828.405208330005</c:v>
                </c:pt>
                <c:pt idx="3502">
                  <c:v>40828.405324070001</c:v>
                </c:pt>
                <c:pt idx="3503">
                  <c:v>40828.405439809998</c:v>
                </c:pt>
                <c:pt idx="3504">
                  <c:v>40828.405555559999</c:v>
                </c:pt>
                <c:pt idx="3505">
                  <c:v>40828.405671300003</c:v>
                </c:pt>
                <c:pt idx="3506">
                  <c:v>40828.405787039992</c:v>
                </c:pt>
                <c:pt idx="3507">
                  <c:v>40828.405902779996</c:v>
                </c:pt>
                <c:pt idx="3508">
                  <c:v>40828.406018520007</c:v>
                </c:pt>
                <c:pt idx="3509">
                  <c:v>40828.406134260003</c:v>
                </c:pt>
                <c:pt idx="3510">
                  <c:v>40828.406250000007</c:v>
                </c:pt>
                <c:pt idx="3511">
                  <c:v>40828.406365739997</c:v>
                </c:pt>
                <c:pt idx="3512">
                  <c:v>40828.40648148</c:v>
                </c:pt>
                <c:pt idx="3513">
                  <c:v>40828.406597220004</c:v>
                </c:pt>
                <c:pt idx="3514">
                  <c:v>40828.406712960001</c:v>
                </c:pt>
                <c:pt idx="3515">
                  <c:v>40828.406828700005</c:v>
                </c:pt>
                <c:pt idx="3516">
                  <c:v>40828.406944440008</c:v>
                </c:pt>
                <c:pt idx="3517">
                  <c:v>40828.407060190002</c:v>
                </c:pt>
                <c:pt idx="3518">
                  <c:v>40828.407175929999</c:v>
                </c:pt>
                <c:pt idx="3519">
                  <c:v>40828.407291670002</c:v>
                </c:pt>
                <c:pt idx="3520">
                  <c:v>40828.407407409999</c:v>
                </c:pt>
                <c:pt idx="3521">
                  <c:v>40828.407523150003</c:v>
                </c:pt>
                <c:pt idx="3522">
                  <c:v>40828.407638889999</c:v>
                </c:pt>
                <c:pt idx="3523">
                  <c:v>40828.407754629996</c:v>
                </c:pt>
                <c:pt idx="3524">
                  <c:v>40828.407870370007</c:v>
                </c:pt>
                <c:pt idx="3525">
                  <c:v>40828.407986110004</c:v>
                </c:pt>
                <c:pt idx="3526">
                  <c:v>40828.40810185</c:v>
                </c:pt>
                <c:pt idx="3527">
                  <c:v>40828.408217590004</c:v>
                </c:pt>
                <c:pt idx="3528">
                  <c:v>40828.408333330008</c:v>
                </c:pt>
                <c:pt idx="3529">
                  <c:v>40828.408449069997</c:v>
                </c:pt>
                <c:pt idx="3530">
                  <c:v>40828.408564810001</c:v>
                </c:pt>
                <c:pt idx="3531">
                  <c:v>40828.408680559995</c:v>
                </c:pt>
                <c:pt idx="3532">
                  <c:v>40828.408796300006</c:v>
                </c:pt>
                <c:pt idx="3533">
                  <c:v>40828.408912040009</c:v>
                </c:pt>
                <c:pt idx="3534">
                  <c:v>40828.409027779999</c:v>
                </c:pt>
                <c:pt idx="3535">
                  <c:v>40828.409143519995</c:v>
                </c:pt>
                <c:pt idx="3536">
                  <c:v>40828.409259260006</c:v>
                </c:pt>
                <c:pt idx="3537">
                  <c:v>40828.409375000003</c:v>
                </c:pt>
                <c:pt idx="3538">
                  <c:v>40828.409490739992</c:v>
                </c:pt>
                <c:pt idx="3539">
                  <c:v>40828.409606480003</c:v>
                </c:pt>
                <c:pt idx="3540">
                  <c:v>40828.40972222</c:v>
                </c:pt>
                <c:pt idx="3541">
                  <c:v>40828.409837960004</c:v>
                </c:pt>
                <c:pt idx="3542">
                  <c:v>40828.4099537</c:v>
                </c:pt>
                <c:pt idx="3543">
                  <c:v>40828.410069440004</c:v>
                </c:pt>
                <c:pt idx="3544">
                  <c:v>40828.410185180001</c:v>
                </c:pt>
                <c:pt idx="3545">
                  <c:v>40828.410300930002</c:v>
                </c:pt>
                <c:pt idx="3546">
                  <c:v>40828.410416669998</c:v>
                </c:pt>
                <c:pt idx="3547">
                  <c:v>40828.410532410009</c:v>
                </c:pt>
                <c:pt idx="3548">
                  <c:v>40828.410648150006</c:v>
                </c:pt>
                <c:pt idx="3549">
                  <c:v>40828.410763890002</c:v>
                </c:pt>
                <c:pt idx="3550">
                  <c:v>40828.410879630006</c:v>
                </c:pt>
                <c:pt idx="3551">
                  <c:v>40828.41099537001</c:v>
                </c:pt>
                <c:pt idx="3552">
                  <c:v>40828.411111109999</c:v>
                </c:pt>
                <c:pt idx="3553">
                  <c:v>40828.411226850003</c:v>
                </c:pt>
                <c:pt idx="3554">
                  <c:v>40828.41134259</c:v>
                </c:pt>
                <c:pt idx="3555">
                  <c:v>40828.411458330003</c:v>
                </c:pt>
                <c:pt idx="3556">
                  <c:v>40828.411574070007</c:v>
                </c:pt>
                <c:pt idx="3557">
                  <c:v>40828.411689820001</c:v>
                </c:pt>
                <c:pt idx="3558">
                  <c:v>40828.411805559997</c:v>
                </c:pt>
                <c:pt idx="3559">
                  <c:v>40828.411921300001</c:v>
                </c:pt>
                <c:pt idx="3560">
                  <c:v>40828.412037040005</c:v>
                </c:pt>
                <c:pt idx="3561">
                  <c:v>40828.412152780002</c:v>
                </c:pt>
                <c:pt idx="3562">
                  <c:v>40828.412268519998</c:v>
                </c:pt>
                <c:pt idx="3563">
                  <c:v>40828.412384260002</c:v>
                </c:pt>
                <c:pt idx="3564">
                  <c:v>40828.412500000006</c:v>
                </c:pt>
                <c:pt idx="3565">
                  <c:v>40828.41261574001</c:v>
                </c:pt>
                <c:pt idx="3566">
                  <c:v>40828.412731480006</c:v>
                </c:pt>
                <c:pt idx="3567">
                  <c:v>40828.41284722001</c:v>
                </c:pt>
                <c:pt idx="3568">
                  <c:v>40828.412962959999</c:v>
                </c:pt>
                <c:pt idx="3569">
                  <c:v>40828.413078700003</c:v>
                </c:pt>
                <c:pt idx="3570">
                  <c:v>40828.413194440007</c:v>
                </c:pt>
                <c:pt idx="3571">
                  <c:v>40828.413310190008</c:v>
                </c:pt>
                <c:pt idx="3572">
                  <c:v>40828.413425929997</c:v>
                </c:pt>
                <c:pt idx="3573">
                  <c:v>40828.413541670001</c:v>
                </c:pt>
                <c:pt idx="3574">
                  <c:v>40828.413657410005</c:v>
                </c:pt>
                <c:pt idx="3575">
                  <c:v>40828.413773150001</c:v>
                </c:pt>
                <c:pt idx="3576">
                  <c:v>40828.413888889998</c:v>
                </c:pt>
                <c:pt idx="3577">
                  <c:v>40828.414004630002</c:v>
                </c:pt>
                <c:pt idx="3578">
                  <c:v>40828.414120369998</c:v>
                </c:pt>
                <c:pt idx="3579">
                  <c:v>40828.414236110009</c:v>
                </c:pt>
                <c:pt idx="3580">
                  <c:v>40828.414351850006</c:v>
                </c:pt>
                <c:pt idx="3581">
                  <c:v>40828.414467590002</c:v>
                </c:pt>
                <c:pt idx="3582">
                  <c:v>40828.414583330006</c:v>
                </c:pt>
                <c:pt idx="3583">
                  <c:v>40828.41469907001</c:v>
                </c:pt>
                <c:pt idx="3584">
                  <c:v>40828.414814810007</c:v>
                </c:pt>
                <c:pt idx="3585">
                  <c:v>40828.41493056</c:v>
                </c:pt>
                <c:pt idx="3586">
                  <c:v>40828.415046300004</c:v>
                </c:pt>
                <c:pt idx="3587">
                  <c:v>40828.415162040001</c:v>
                </c:pt>
                <c:pt idx="3588">
                  <c:v>40828.415277780005</c:v>
                </c:pt>
                <c:pt idx="3589">
                  <c:v>40828.415393520001</c:v>
                </c:pt>
                <c:pt idx="3590">
                  <c:v>40828.415509260005</c:v>
                </c:pt>
                <c:pt idx="3591">
                  <c:v>40828.415625000001</c:v>
                </c:pt>
                <c:pt idx="3592">
                  <c:v>40828.415740739991</c:v>
                </c:pt>
                <c:pt idx="3593">
                  <c:v>40828.415856480009</c:v>
                </c:pt>
                <c:pt idx="3594">
                  <c:v>40828.415972219998</c:v>
                </c:pt>
                <c:pt idx="3595">
                  <c:v>40828.416087960002</c:v>
                </c:pt>
                <c:pt idx="3596">
                  <c:v>40828.416203700006</c:v>
                </c:pt>
                <c:pt idx="3597">
                  <c:v>40828.416319440017</c:v>
                </c:pt>
                <c:pt idx="3598">
                  <c:v>40828.416435180006</c:v>
                </c:pt>
                <c:pt idx="3599">
                  <c:v>40828.416550930007</c:v>
                </c:pt>
                <c:pt idx="3600">
                  <c:v>40828.416666669997</c:v>
                </c:pt>
                <c:pt idx="3601">
                  <c:v>40828.41678241</c:v>
                </c:pt>
                <c:pt idx="3602">
                  <c:v>40828.416898150012</c:v>
                </c:pt>
                <c:pt idx="3603">
                  <c:v>40828.417013890008</c:v>
                </c:pt>
                <c:pt idx="3604">
                  <c:v>40828.417129629997</c:v>
                </c:pt>
                <c:pt idx="3605">
                  <c:v>40828.417245370008</c:v>
                </c:pt>
                <c:pt idx="3606">
                  <c:v>40828.417361109998</c:v>
                </c:pt>
                <c:pt idx="3607">
                  <c:v>40828.417476850002</c:v>
                </c:pt>
                <c:pt idx="3608">
                  <c:v>40828.417592589998</c:v>
                </c:pt>
                <c:pt idx="3609">
                  <c:v>40828.417708330002</c:v>
                </c:pt>
                <c:pt idx="3610">
                  <c:v>40828.417824069998</c:v>
                </c:pt>
                <c:pt idx="3611">
                  <c:v>40828.417939819999</c:v>
                </c:pt>
                <c:pt idx="3612">
                  <c:v>40828.418055560003</c:v>
                </c:pt>
                <c:pt idx="3613">
                  <c:v>40828.418171300007</c:v>
                </c:pt>
                <c:pt idx="3614">
                  <c:v>40828.418287040018</c:v>
                </c:pt>
                <c:pt idx="3615">
                  <c:v>40828.41840278</c:v>
                </c:pt>
                <c:pt idx="3616">
                  <c:v>40828.418518520004</c:v>
                </c:pt>
                <c:pt idx="3617">
                  <c:v>40828.418634260008</c:v>
                </c:pt>
                <c:pt idx="3618">
                  <c:v>40828.418750000004</c:v>
                </c:pt>
                <c:pt idx="3619">
                  <c:v>40828.418865740008</c:v>
                </c:pt>
                <c:pt idx="3620">
                  <c:v>40828.418981480005</c:v>
                </c:pt>
                <c:pt idx="3621">
                  <c:v>40828.419097220009</c:v>
                </c:pt>
                <c:pt idx="3622">
                  <c:v>40828.419212960005</c:v>
                </c:pt>
                <c:pt idx="3623">
                  <c:v>40828.419328700002</c:v>
                </c:pt>
                <c:pt idx="3624">
                  <c:v>40828.419444439998</c:v>
                </c:pt>
                <c:pt idx="3625">
                  <c:v>40828.419560189999</c:v>
                </c:pt>
                <c:pt idx="3626">
                  <c:v>40828.419675930003</c:v>
                </c:pt>
                <c:pt idx="3627">
                  <c:v>40828.41979167</c:v>
                </c:pt>
                <c:pt idx="3628">
                  <c:v>40828.419907410003</c:v>
                </c:pt>
                <c:pt idx="3629">
                  <c:v>40828.42002315</c:v>
                </c:pt>
                <c:pt idx="3630">
                  <c:v>40828.420138889996</c:v>
                </c:pt>
                <c:pt idx="3631">
                  <c:v>40828.42025463</c:v>
                </c:pt>
                <c:pt idx="3632">
                  <c:v>40828.420370369997</c:v>
                </c:pt>
                <c:pt idx="3633">
                  <c:v>40828.420486109993</c:v>
                </c:pt>
                <c:pt idx="3634">
                  <c:v>40828.420601849997</c:v>
                </c:pt>
                <c:pt idx="3635">
                  <c:v>40828.420717590001</c:v>
                </c:pt>
                <c:pt idx="3636">
                  <c:v>40828.420833330005</c:v>
                </c:pt>
                <c:pt idx="3637">
                  <c:v>40828.420949070001</c:v>
                </c:pt>
                <c:pt idx="3638">
                  <c:v>40828.421064809991</c:v>
                </c:pt>
                <c:pt idx="3639">
                  <c:v>40828.421180559984</c:v>
                </c:pt>
                <c:pt idx="3640">
                  <c:v>40828.421296300003</c:v>
                </c:pt>
                <c:pt idx="3641">
                  <c:v>40828.421412039992</c:v>
                </c:pt>
                <c:pt idx="3642">
                  <c:v>40828.421527779996</c:v>
                </c:pt>
                <c:pt idx="3643">
                  <c:v>40828.421643519992</c:v>
                </c:pt>
                <c:pt idx="3644">
                  <c:v>40828.421759259996</c:v>
                </c:pt>
                <c:pt idx="3645">
                  <c:v>40828.421875</c:v>
                </c:pt>
                <c:pt idx="3646">
                  <c:v>40828.421990739989</c:v>
                </c:pt>
                <c:pt idx="3647">
                  <c:v>40828.42210648</c:v>
                </c:pt>
                <c:pt idx="3648">
                  <c:v>40828.422222219997</c:v>
                </c:pt>
                <c:pt idx="3649">
                  <c:v>40828.422337960001</c:v>
                </c:pt>
                <c:pt idx="3650">
                  <c:v>40828.422453699997</c:v>
                </c:pt>
                <c:pt idx="3651">
                  <c:v>40828.422569440008</c:v>
                </c:pt>
                <c:pt idx="3652">
                  <c:v>40828.422685190002</c:v>
                </c:pt>
                <c:pt idx="3653">
                  <c:v>40828.422800929999</c:v>
                </c:pt>
                <c:pt idx="3654">
                  <c:v>40828.422916670002</c:v>
                </c:pt>
                <c:pt idx="3655">
                  <c:v>40828.423032409999</c:v>
                </c:pt>
                <c:pt idx="3656">
                  <c:v>40828.423148149996</c:v>
                </c:pt>
                <c:pt idx="3657">
                  <c:v>40828.423263889992</c:v>
                </c:pt>
                <c:pt idx="3658">
                  <c:v>40828.423379629996</c:v>
                </c:pt>
                <c:pt idx="3659">
                  <c:v>40828.42349537</c:v>
                </c:pt>
                <c:pt idx="3660">
                  <c:v>40828.423611110004</c:v>
                </c:pt>
                <c:pt idx="3661">
                  <c:v>40828.423726849993</c:v>
                </c:pt>
                <c:pt idx="3662">
                  <c:v>40828.423842589989</c:v>
                </c:pt>
                <c:pt idx="3663">
                  <c:v>40828.42395833</c:v>
                </c:pt>
                <c:pt idx="3664">
                  <c:v>40828.424074069997</c:v>
                </c:pt>
                <c:pt idx="3665">
                  <c:v>40828.424189809994</c:v>
                </c:pt>
                <c:pt idx="3666">
                  <c:v>40828.424305559995</c:v>
                </c:pt>
                <c:pt idx="3667">
                  <c:v>40828.424421299998</c:v>
                </c:pt>
                <c:pt idx="3668">
                  <c:v>40828.424537040009</c:v>
                </c:pt>
                <c:pt idx="3669">
                  <c:v>40828.424652779999</c:v>
                </c:pt>
                <c:pt idx="3670">
                  <c:v>40828.424768519995</c:v>
                </c:pt>
                <c:pt idx="3671">
                  <c:v>40828.424884259999</c:v>
                </c:pt>
                <c:pt idx="3672">
                  <c:v>40828.424999999996</c:v>
                </c:pt>
                <c:pt idx="3673">
                  <c:v>40828.425115739992</c:v>
                </c:pt>
                <c:pt idx="3674">
                  <c:v>40828.425231480003</c:v>
                </c:pt>
                <c:pt idx="3675">
                  <c:v>40828.42534722</c:v>
                </c:pt>
                <c:pt idx="3676">
                  <c:v>40828.425462959989</c:v>
                </c:pt>
                <c:pt idx="3677">
                  <c:v>40828.4255787</c:v>
                </c:pt>
                <c:pt idx="3678">
                  <c:v>40828.425694439997</c:v>
                </c:pt>
                <c:pt idx="3679">
                  <c:v>40828.425810180001</c:v>
                </c:pt>
                <c:pt idx="3680">
                  <c:v>40828.425925929994</c:v>
                </c:pt>
                <c:pt idx="3681">
                  <c:v>40828.426041669991</c:v>
                </c:pt>
                <c:pt idx="3682">
                  <c:v>40828.426157410002</c:v>
                </c:pt>
                <c:pt idx="3683">
                  <c:v>40828.426273150006</c:v>
                </c:pt>
                <c:pt idx="3684">
                  <c:v>40828.426388890002</c:v>
                </c:pt>
                <c:pt idx="3685">
                  <c:v>40828.426504629999</c:v>
                </c:pt>
                <c:pt idx="3686">
                  <c:v>40828.426620370003</c:v>
                </c:pt>
                <c:pt idx="3687">
                  <c:v>40828.426736109999</c:v>
                </c:pt>
                <c:pt idx="3688">
                  <c:v>40828.426851850003</c:v>
                </c:pt>
                <c:pt idx="3689">
                  <c:v>40828.42696759</c:v>
                </c:pt>
                <c:pt idx="3690">
                  <c:v>40828.427083329996</c:v>
                </c:pt>
                <c:pt idx="3691">
                  <c:v>40828.42719907</c:v>
                </c:pt>
                <c:pt idx="3692">
                  <c:v>40828.427314820001</c:v>
                </c:pt>
                <c:pt idx="3693">
                  <c:v>40828.42743055999</c:v>
                </c:pt>
                <c:pt idx="3694">
                  <c:v>40828.427546300001</c:v>
                </c:pt>
                <c:pt idx="3695">
                  <c:v>40828.427662039991</c:v>
                </c:pt>
                <c:pt idx="3696">
                  <c:v>40828.427777779994</c:v>
                </c:pt>
                <c:pt idx="3697">
                  <c:v>40828.427893519991</c:v>
                </c:pt>
                <c:pt idx="3698">
                  <c:v>40828.428009260002</c:v>
                </c:pt>
                <c:pt idx="3699">
                  <c:v>40828.428124999999</c:v>
                </c:pt>
                <c:pt idx="3700">
                  <c:v>40828.428240740002</c:v>
                </c:pt>
                <c:pt idx="3701">
                  <c:v>40828.428356480006</c:v>
                </c:pt>
                <c:pt idx="3702">
                  <c:v>40828.428472220003</c:v>
                </c:pt>
                <c:pt idx="3703">
                  <c:v>40828.428587959999</c:v>
                </c:pt>
                <c:pt idx="3704">
                  <c:v>40828.428703699996</c:v>
                </c:pt>
                <c:pt idx="3705">
                  <c:v>40828.428819440014</c:v>
                </c:pt>
                <c:pt idx="3706">
                  <c:v>40828.428935190008</c:v>
                </c:pt>
                <c:pt idx="3707">
                  <c:v>40828.429050929997</c:v>
                </c:pt>
                <c:pt idx="3708">
                  <c:v>40828.429166669994</c:v>
                </c:pt>
                <c:pt idx="3709">
                  <c:v>40828.429282409998</c:v>
                </c:pt>
                <c:pt idx="3710">
                  <c:v>40828.429398150001</c:v>
                </c:pt>
                <c:pt idx="3711">
                  <c:v>40828.429513889998</c:v>
                </c:pt>
                <c:pt idx="3712">
                  <c:v>40828.429629629994</c:v>
                </c:pt>
                <c:pt idx="3713">
                  <c:v>40828.429745369991</c:v>
                </c:pt>
                <c:pt idx="3714">
                  <c:v>40828.429861109995</c:v>
                </c:pt>
                <c:pt idx="3715">
                  <c:v>40828.429976849999</c:v>
                </c:pt>
                <c:pt idx="3716">
                  <c:v>40828.430092590002</c:v>
                </c:pt>
                <c:pt idx="3717">
                  <c:v>40828.430208330006</c:v>
                </c:pt>
                <c:pt idx="3718">
                  <c:v>40828.430324070003</c:v>
                </c:pt>
                <c:pt idx="3719">
                  <c:v>40828.430439809999</c:v>
                </c:pt>
                <c:pt idx="3720">
                  <c:v>40828.43055556</c:v>
                </c:pt>
                <c:pt idx="3721">
                  <c:v>40828.430671300004</c:v>
                </c:pt>
                <c:pt idx="3722">
                  <c:v>40828.430787040001</c:v>
                </c:pt>
                <c:pt idx="3723">
                  <c:v>40828.430902779997</c:v>
                </c:pt>
                <c:pt idx="3724">
                  <c:v>40828.431018520001</c:v>
                </c:pt>
                <c:pt idx="3725">
                  <c:v>40828.431134259998</c:v>
                </c:pt>
                <c:pt idx="3726">
                  <c:v>40828.431250000001</c:v>
                </c:pt>
                <c:pt idx="3727">
                  <c:v>40828.431365739991</c:v>
                </c:pt>
                <c:pt idx="3728">
                  <c:v>40828.431481479995</c:v>
                </c:pt>
                <c:pt idx="3729">
                  <c:v>40828.431597219998</c:v>
                </c:pt>
                <c:pt idx="3730">
                  <c:v>40828.431712959995</c:v>
                </c:pt>
                <c:pt idx="3731">
                  <c:v>40828.431828699999</c:v>
                </c:pt>
                <c:pt idx="3732">
                  <c:v>40828.431944440003</c:v>
                </c:pt>
                <c:pt idx="3733">
                  <c:v>40828.432060179999</c:v>
                </c:pt>
                <c:pt idx="3734">
                  <c:v>40828.43217593</c:v>
                </c:pt>
                <c:pt idx="3735">
                  <c:v>40828.432291669997</c:v>
                </c:pt>
                <c:pt idx="3736">
                  <c:v>40828.43240741</c:v>
                </c:pt>
                <c:pt idx="3737">
                  <c:v>40828.432523150004</c:v>
                </c:pt>
                <c:pt idx="3738">
                  <c:v>40828.432638890008</c:v>
                </c:pt>
                <c:pt idx="3739">
                  <c:v>40828.432754629997</c:v>
                </c:pt>
                <c:pt idx="3740">
                  <c:v>40828.432870370008</c:v>
                </c:pt>
                <c:pt idx="3741">
                  <c:v>40828.432986109998</c:v>
                </c:pt>
                <c:pt idx="3742">
                  <c:v>40828.433101849994</c:v>
                </c:pt>
                <c:pt idx="3743">
                  <c:v>40828.433217589998</c:v>
                </c:pt>
                <c:pt idx="3744">
                  <c:v>40828.433333330002</c:v>
                </c:pt>
                <c:pt idx="3745">
                  <c:v>40828.433449069991</c:v>
                </c:pt>
                <c:pt idx="3746">
                  <c:v>40828.433564819992</c:v>
                </c:pt>
                <c:pt idx="3747">
                  <c:v>40828.433680559989</c:v>
                </c:pt>
                <c:pt idx="3748">
                  <c:v>40828.4337963</c:v>
                </c:pt>
                <c:pt idx="3749">
                  <c:v>40828.433912040011</c:v>
                </c:pt>
                <c:pt idx="3750">
                  <c:v>40828.43402778</c:v>
                </c:pt>
                <c:pt idx="3751">
                  <c:v>40828.434143519989</c:v>
                </c:pt>
                <c:pt idx="3752">
                  <c:v>40828.434259260008</c:v>
                </c:pt>
                <c:pt idx="3753">
                  <c:v>40828.434375000004</c:v>
                </c:pt>
                <c:pt idx="3754">
                  <c:v>40828.434490740001</c:v>
                </c:pt>
                <c:pt idx="3755">
                  <c:v>40828.434606480005</c:v>
                </c:pt>
                <c:pt idx="3756">
                  <c:v>40828.434722220001</c:v>
                </c:pt>
                <c:pt idx="3757">
                  <c:v>40828.434837960005</c:v>
                </c:pt>
                <c:pt idx="3758">
                  <c:v>40828.434953700002</c:v>
                </c:pt>
                <c:pt idx="3759">
                  <c:v>40828.435069439998</c:v>
                </c:pt>
                <c:pt idx="3760">
                  <c:v>40828.435185189992</c:v>
                </c:pt>
                <c:pt idx="3761">
                  <c:v>40828.435300929996</c:v>
                </c:pt>
                <c:pt idx="3762">
                  <c:v>40828.43541667</c:v>
                </c:pt>
                <c:pt idx="3763">
                  <c:v>40828.435532410003</c:v>
                </c:pt>
                <c:pt idx="3764">
                  <c:v>40828.43564815</c:v>
                </c:pt>
                <c:pt idx="3765">
                  <c:v>40828.435763889989</c:v>
                </c:pt>
                <c:pt idx="3766">
                  <c:v>40828.43587963</c:v>
                </c:pt>
                <c:pt idx="3767">
                  <c:v>40828.435995369997</c:v>
                </c:pt>
                <c:pt idx="3768">
                  <c:v>40828.436111110001</c:v>
                </c:pt>
                <c:pt idx="3769">
                  <c:v>40828.436226850004</c:v>
                </c:pt>
                <c:pt idx="3770">
                  <c:v>40828.436342590001</c:v>
                </c:pt>
                <c:pt idx="3771">
                  <c:v>40828.436458330005</c:v>
                </c:pt>
                <c:pt idx="3772">
                  <c:v>40828.436574070009</c:v>
                </c:pt>
                <c:pt idx="3773">
                  <c:v>40828.436689809998</c:v>
                </c:pt>
                <c:pt idx="3774">
                  <c:v>40828.436805559999</c:v>
                </c:pt>
                <c:pt idx="3775">
                  <c:v>40828.436921300003</c:v>
                </c:pt>
                <c:pt idx="3776">
                  <c:v>40828.437037039999</c:v>
                </c:pt>
                <c:pt idx="3777">
                  <c:v>40828.437152779996</c:v>
                </c:pt>
                <c:pt idx="3778">
                  <c:v>40828.43726852</c:v>
                </c:pt>
                <c:pt idx="3779">
                  <c:v>40828.437384259996</c:v>
                </c:pt>
                <c:pt idx="3780">
                  <c:v>40828.4375</c:v>
                </c:pt>
                <c:pt idx="3781">
                  <c:v>40828.437615739997</c:v>
                </c:pt>
                <c:pt idx="3782">
                  <c:v>40828.43773148</c:v>
                </c:pt>
                <c:pt idx="3783">
                  <c:v>40828.437847219997</c:v>
                </c:pt>
                <c:pt idx="3784">
                  <c:v>40828.437962959993</c:v>
                </c:pt>
                <c:pt idx="3785">
                  <c:v>40828.438078700005</c:v>
                </c:pt>
                <c:pt idx="3786">
                  <c:v>40828.438194440008</c:v>
                </c:pt>
                <c:pt idx="3787">
                  <c:v>40828.438310190009</c:v>
                </c:pt>
                <c:pt idx="3788">
                  <c:v>40828.438425929999</c:v>
                </c:pt>
                <c:pt idx="3789">
                  <c:v>40828.438541670002</c:v>
                </c:pt>
                <c:pt idx="3790">
                  <c:v>40828.438657410006</c:v>
                </c:pt>
                <c:pt idx="3791">
                  <c:v>40828.438773150003</c:v>
                </c:pt>
                <c:pt idx="3792">
                  <c:v>40828.438888889999</c:v>
                </c:pt>
                <c:pt idx="3793">
                  <c:v>40828.439004629996</c:v>
                </c:pt>
                <c:pt idx="3794">
                  <c:v>40828.43912037</c:v>
                </c:pt>
                <c:pt idx="3795">
                  <c:v>40828.439236110011</c:v>
                </c:pt>
                <c:pt idx="3796">
                  <c:v>40828.43935185</c:v>
                </c:pt>
                <c:pt idx="3797">
                  <c:v>40828.439467589989</c:v>
                </c:pt>
                <c:pt idx="3798">
                  <c:v>40828.43958333</c:v>
                </c:pt>
                <c:pt idx="3799">
                  <c:v>40828.439699069997</c:v>
                </c:pt>
                <c:pt idx="3800">
                  <c:v>40828.439814810001</c:v>
                </c:pt>
                <c:pt idx="3801">
                  <c:v>40828.439930559995</c:v>
                </c:pt>
                <c:pt idx="3802">
                  <c:v>40828.440046300006</c:v>
                </c:pt>
                <c:pt idx="3803">
                  <c:v>40828.440162040002</c:v>
                </c:pt>
                <c:pt idx="3804">
                  <c:v>40828.440277780006</c:v>
                </c:pt>
                <c:pt idx="3805">
                  <c:v>40828.440393520003</c:v>
                </c:pt>
                <c:pt idx="3806">
                  <c:v>40828.440509260006</c:v>
                </c:pt>
                <c:pt idx="3807">
                  <c:v>40828.440625000003</c:v>
                </c:pt>
                <c:pt idx="3808">
                  <c:v>40828.440740739992</c:v>
                </c:pt>
                <c:pt idx="3809">
                  <c:v>40828.440856480011</c:v>
                </c:pt>
                <c:pt idx="3810">
                  <c:v>40828.440972220007</c:v>
                </c:pt>
                <c:pt idx="3811">
                  <c:v>40828.441087959996</c:v>
                </c:pt>
                <c:pt idx="3812">
                  <c:v>40828.4412037</c:v>
                </c:pt>
                <c:pt idx="3813">
                  <c:v>40828.441319440004</c:v>
                </c:pt>
                <c:pt idx="3814">
                  <c:v>40828.441435180001</c:v>
                </c:pt>
                <c:pt idx="3815">
                  <c:v>40828.441550930002</c:v>
                </c:pt>
                <c:pt idx="3816">
                  <c:v>40828.441666669991</c:v>
                </c:pt>
                <c:pt idx="3817">
                  <c:v>40828.441782409995</c:v>
                </c:pt>
                <c:pt idx="3818">
                  <c:v>40828.441898150006</c:v>
                </c:pt>
                <c:pt idx="3819">
                  <c:v>40828.44201389001</c:v>
                </c:pt>
                <c:pt idx="3820">
                  <c:v>40828.442129629999</c:v>
                </c:pt>
                <c:pt idx="3821">
                  <c:v>40828.44224537001</c:v>
                </c:pt>
                <c:pt idx="3822">
                  <c:v>40828.442361109999</c:v>
                </c:pt>
                <c:pt idx="3823">
                  <c:v>40828.442476850003</c:v>
                </c:pt>
                <c:pt idx="3824">
                  <c:v>40828.442592590007</c:v>
                </c:pt>
                <c:pt idx="3825">
                  <c:v>40828.442708330003</c:v>
                </c:pt>
                <c:pt idx="3826">
                  <c:v>40828.442824070007</c:v>
                </c:pt>
                <c:pt idx="3827">
                  <c:v>40828.442939820008</c:v>
                </c:pt>
                <c:pt idx="3828">
                  <c:v>40828.443055559997</c:v>
                </c:pt>
                <c:pt idx="3829">
                  <c:v>40828.443171300001</c:v>
                </c:pt>
                <c:pt idx="3830">
                  <c:v>40828.443287039998</c:v>
                </c:pt>
                <c:pt idx="3831">
                  <c:v>40828.443402779994</c:v>
                </c:pt>
                <c:pt idx="3832">
                  <c:v>40828.443518519998</c:v>
                </c:pt>
                <c:pt idx="3833">
                  <c:v>40828.443634260002</c:v>
                </c:pt>
                <c:pt idx="3834">
                  <c:v>40828.443749999999</c:v>
                </c:pt>
                <c:pt idx="3835">
                  <c:v>40828.443865740002</c:v>
                </c:pt>
                <c:pt idx="3836">
                  <c:v>40828.443981479999</c:v>
                </c:pt>
                <c:pt idx="3837">
                  <c:v>40828.44409722001</c:v>
                </c:pt>
                <c:pt idx="3838">
                  <c:v>40828.444212960007</c:v>
                </c:pt>
                <c:pt idx="3839">
                  <c:v>40828.444328700003</c:v>
                </c:pt>
                <c:pt idx="3840">
                  <c:v>40828.444444440007</c:v>
                </c:pt>
                <c:pt idx="3841">
                  <c:v>40828.444560190008</c:v>
                </c:pt>
                <c:pt idx="3842">
                  <c:v>40828.444675930004</c:v>
                </c:pt>
                <c:pt idx="3843">
                  <c:v>40828.444791670001</c:v>
                </c:pt>
                <c:pt idx="3844">
                  <c:v>40828.444907410005</c:v>
                </c:pt>
                <c:pt idx="3845">
                  <c:v>40828.445023150001</c:v>
                </c:pt>
                <c:pt idx="3846">
                  <c:v>40828.445138889998</c:v>
                </c:pt>
                <c:pt idx="3847">
                  <c:v>40828.445254630002</c:v>
                </c:pt>
                <c:pt idx="3848">
                  <c:v>40828.445370369998</c:v>
                </c:pt>
                <c:pt idx="3849">
                  <c:v>40828.445486109995</c:v>
                </c:pt>
                <c:pt idx="3850">
                  <c:v>40828.445601849999</c:v>
                </c:pt>
                <c:pt idx="3851">
                  <c:v>40828.445717590002</c:v>
                </c:pt>
                <c:pt idx="3852">
                  <c:v>40828.445833330006</c:v>
                </c:pt>
                <c:pt idx="3853">
                  <c:v>40828.445949070003</c:v>
                </c:pt>
                <c:pt idx="3854">
                  <c:v>40828.446064809999</c:v>
                </c:pt>
                <c:pt idx="3855">
                  <c:v>40828.446180559993</c:v>
                </c:pt>
                <c:pt idx="3856">
                  <c:v>40828.446296300011</c:v>
                </c:pt>
                <c:pt idx="3857">
                  <c:v>40828.446412040008</c:v>
                </c:pt>
                <c:pt idx="3858">
                  <c:v>40828.446527780005</c:v>
                </c:pt>
                <c:pt idx="3859">
                  <c:v>40828.446643520001</c:v>
                </c:pt>
                <c:pt idx="3860">
                  <c:v>40828.446759260005</c:v>
                </c:pt>
                <c:pt idx="3861">
                  <c:v>40828.446875000009</c:v>
                </c:pt>
                <c:pt idx="3862">
                  <c:v>40828.446990739998</c:v>
                </c:pt>
                <c:pt idx="3863">
                  <c:v>40828.447106480002</c:v>
                </c:pt>
                <c:pt idx="3864">
                  <c:v>40828.447222219998</c:v>
                </c:pt>
                <c:pt idx="3865">
                  <c:v>40828.447337960002</c:v>
                </c:pt>
                <c:pt idx="3866">
                  <c:v>40828.447453699999</c:v>
                </c:pt>
                <c:pt idx="3867">
                  <c:v>40828.44756944001</c:v>
                </c:pt>
                <c:pt idx="3868">
                  <c:v>40828.447685179999</c:v>
                </c:pt>
                <c:pt idx="3869">
                  <c:v>40828.44780093</c:v>
                </c:pt>
                <c:pt idx="3870">
                  <c:v>40828.447916669997</c:v>
                </c:pt>
                <c:pt idx="3871">
                  <c:v>40828.448032410008</c:v>
                </c:pt>
                <c:pt idx="3872">
                  <c:v>40828.448148150004</c:v>
                </c:pt>
                <c:pt idx="3873">
                  <c:v>40828.448263890008</c:v>
                </c:pt>
                <c:pt idx="3874">
                  <c:v>40828.448379630005</c:v>
                </c:pt>
                <c:pt idx="3875">
                  <c:v>40828.448495370008</c:v>
                </c:pt>
                <c:pt idx="3876">
                  <c:v>40828.448611110005</c:v>
                </c:pt>
                <c:pt idx="3877">
                  <c:v>40828.448726850002</c:v>
                </c:pt>
                <c:pt idx="3878">
                  <c:v>40828.448842589998</c:v>
                </c:pt>
                <c:pt idx="3879">
                  <c:v>40828.448958330009</c:v>
                </c:pt>
                <c:pt idx="3880">
                  <c:v>40828.449074069998</c:v>
                </c:pt>
                <c:pt idx="3881">
                  <c:v>40828.449189819992</c:v>
                </c:pt>
                <c:pt idx="3882">
                  <c:v>40828.449305559996</c:v>
                </c:pt>
                <c:pt idx="3883">
                  <c:v>40828.4494213</c:v>
                </c:pt>
                <c:pt idx="3884">
                  <c:v>40828.449537040018</c:v>
                </c:pt>
                <c:pt idx="3885">
                  <c:v>40828.44965278</c:v>
                </c:pt>
                <c:pt idx="3886">
                  <c:v>40828.449768519989</c:v>
                </c:pt>
                <c:pt idx="3887">
                  <c:v>40828.449884260001</c:v>
                </c:pt>
                <c:pt idx="3888">
                  <c:v>40828.450000000004</c:v>
                </c:pt>
                <c:pt idx="3889">
                  <c:v>40828.450115740008</c:v>
                </c:pt>
                <c:pt idx="3890">
                  <c:v>40828.450231480012</c:v>
                </c:pt>
                <c:pt idx="3891">
                  <c:v>40828.450347220009</c:v>
                </c:pt>
                <c:pt idx="3892">
                  <c:v>40828.450462959998</c:v>
                </c:pt>
                <c:pt idx="3893">
                  <c:v>40828.450578700009</c:v>
                </c:pt>
                <c:pt idx="3894">
                  <c:v>40828.450694440005</c:v>
                </c:pt>
                <c:pt idx="3895">
                  <c:v>40828.450810190006</c:v>
                </c:pt>
                <c:pt idx="3896">
                  <c:v>40828.450925930003</c:v>
                </c:pt>
                <c:pt idx="3897">
                  <c:v>40828.45104167</c:v>
                </c:pt>
                <c:pt idx="3898">
                  <c:v>40828.451157410003</c:v>
                </c:pt>
                <c:pt idx="3899">
                  <c:v>40828.451273150007</c:v>
                </c:pt>
                <c:pt idx="3900">
                  <c:v>40828.451388889996</c:v>
                </c:pt>
                <c:pt idx="3901">
                  <c:v>40828.45150463</c:v>
                </c:pt>
                <c:pt idx="3902">
                  <c:v>40828.451620369997</c:v>
                </c:pt>
                <c:pt idx="3903">
                  <c:v>40828.451736110001</c:v>
                </c:pt>
                <c:pt idx="3904">
                  <c:v>40828.451851850004</c:v>
                </c:pt>
                <c:pt idx="3905">
                  <c:v>40828.451967590001</c:v>
                </c:pt>
                <c:pt idx="3906">
                  <c:v>40828.452083330005</c:v>
                </c:pt>
                <c:pt idx="3907">
                  <c:v>40828.452199070009</c:v>
                </c:pt>
                <c:pt idx="3908">
                  <c:v>40828.452314810005</c:v>
                </c:pt>
                <c:pt idx="3909">
                  <c:v>40828.452430559999</c:v>
                </c:pt>
                <c:pt idx="3910">
                  <c:v>40828.45254630001</c:v>
                </c:pt>
                <c:pt idx="3911">
                  <c:v>40828.452662039999</c:v>
                </c:pt>
                <c:pt idx="3912">
                  <c:v>40828.452777780003</c:v>
                </c:pt>
                <c:pt idx="3913">
                  <c:v>40828.452893520007</c:v>
                </c:pt>
                <c:pt idx="3914">
                  <c:v>40828.453009260003</c:v>
                </c:pt>
                <c:pt idx="3915">
                  <c:v>40828.453125</c:v>
                </c:pt>
                <c:pt idx="3916">
                  <c:v>40828.453240739997</c:v>
                </c:pt>
                <c:pt idx="3917">
                  <c:v>40828.453356480008</c:v>
                </c:pt>
                <c:pt idx="3918">
                  <c:v>40828.453472219997</c:v>
                </c:pt>
                <c:pt idx="3919">
                  <c:v>40828.453587960001</c:v>
                </c:pt>
                <c:pt idx="3920">
                  <c:v>40828.453703699997</c:v>
                </c:pt>
                <c:pt idx="3921">
                  <c:v>40828.453819440016</c:v>
                </c:pt>
                <c:pt idx="3922">
                  <c:v>40828.453935190009</c:v>
                </c:pt>
                <c:pt idx="3923">
                  <c:v>40828.454050930006</c:v>
                </c:pt>
                <c:pt idx="3924">
                  <c:v>40828.454166670002</c:v>
                </c:pt>
                <c:pt idx="3925">
                  <c:v>40828.454282410006</c:v>
                </c:pt>
                <c:pt idx="3926">
                  <c:v>40828.45439815001</c:v>
                </c:pt>
                <c:pt idx="3927">
                  <c:v>40828.454513890007</c:v>
                </c:pt>
                <c:pt idx="3928">
                  <c:v>40828.454629630003</c:v>
                </c:pt>
                <c:pt idx="3929">
                  <c:v>40828.454745370007</c:v>
                </c:pt>
                <c:pt idx="3930">
                  <c:v>40828.454861110011</c:v>
                </c:pt>
                <c:pt idx="3931">
                  <c:v>40828.454976850007</c:v>
                </c:pt>
                <c:pt idx="3932">
                  <c:v>40828.455092589997</c:v>
                </c:pt>
                <c:pt idx="3933">
                  <c:v>40828.455208330008</c:v>
                </c:pt>
                <c:pt idx="3934">
                  <c:v>40828.455324069997</c:v>
                </c:pt>
                <c:pt idx="3935">
                  <c:v>40828.455439810001</c:v>
                </c:pt>
                <c:pt idx="3936">
                  <c:v>40828.455555560002</c:v>
                </c:pt>
                <c:pt idx="3937">
                  <c:v>40828.455671300006</c:v>
                </c:pt>
                <c:pt idx="3938">
                  <c:v>40828.455787040002</c:v>
                </c:pt>
                <c:pt idx="3939">
                  <c:v>40828.455902779999</c:v>
                </c:pt>
                <c:pt idx="3940">
                  <c:v>40828.45601852001</c:v>
                </c:pt>
                <c:pt idx="3941">
                  <c:v>40828.456134260006</c:v>
                </c:pt>
                <c:pt idx="3942">
                  <c:v>40828.45625000001</c:v>
                </c:pt>
                <c:pt idx="3943">
                  <c:v>40828.456365739999</c:v>
                </c:pt>
                <c:pt idx="3944">
                  <c:v>40828.456481480003</c:v>
                </c:pt>
                <c:pt idx="3945">
                  <c:v>40828.456597220014</c:v>
                </c:pt>
                <c:pt idx="3946">
                  <c:v>40828.456712960004</c:v>
                </c:pt>
                <c:pt idx="3947">
                  <c:v>40828.456828700007</c:v>
                </c:pt>
                <c:pt idx="3948">
                  <c:v>40828.456944440004</c:v>
                </c:pt>
                <c:pt idx="3949">
                  <c:v>40828.457060180001</c:v>
                </c:pt>
                <c:pt idx="3950">
                  <c:v>40828.457175930002</c:v>
                </c:pt>
                <c:pt idx="3951">
                  <c:v>40828.457291669998</c:v>
                </c:pt>
                <c:pt idx="3952">
                  <c:v>40828.457407410002</c:v>
                </c:pt>
                <c:pt idx="3953">
                  <c:v>40828.457523150006</c:v>
                </c:pt>
                <c:pt idx="3954">
                  <c:v>40828.45763889001</c:v>
                </c:pt>
                <c:pt idx="3955">
                  <c:v>40828.457754629999</c:v>
                </c:pt>
                <c:pt idx="3956">
                  <c:v>40828.45787037001</c:v>
                </c:pt>
                <c:pt idx="3957">
                  <c:v>40828.457986109999</c:v>
                </c:pt>
                <c:pt idx="3958">
                  <c:v>40828.458101850003</c:v>
                </c:pt>
                <c:pt idx="3959">
                  <c:v>40828.458217590014</c:v>
                </c:pt>
                <c:pt idx="3960">
                  <c:v>40828.458333330011</c:v>
                </c:pt>
                <c:pt idx="3961">
                  <c:v>40828.458449070007</c:v>
                </c:pt>
                <c:pt idx="3962">
                  <c:v>40828.458564820008</c:v>
                </c:pt>
                <c:pt idx="3963">
                  <c:v>40828.458680559997</c:v>
                </c:pt>
                <c:pt idx="3964">
                  <c:v>40828.458796300009</c:v>
                </c:pt>
                <c:pt idx="3965">
                  <c:v>40828.458912040005</c:v>
                </c:pt>
                <c:pt idx="3966">
                  <c:v>40828.459027780002</c:v>
                </c:pt>
                <c:pt idx="3967">
                  <c:v>40828.459143519991</c:v>
                </c:pt>
                <c:pt idx="3968">
                  <c:v>40828.459259260009</c:v>
                </c:pt>
                <c:pt idx="3969">
                  <c:v>40828.459375000006</c:v>
                </c:pt>
                <c:pt idx="3970">
                  <c:v>40828.459490740002</c:v>
                </c:pt>
                <c:pt idx="3971">
                  <c:v>40828.459606480006</c:v>
                </c:pt>
                <c:pt idx="3972">
                  <c:v>40828.459722220003</c:v>
                </c:pt>
                <c:pt idx="3973">
                  <c:v>40828.459837960007</c:v>
                </c:pt>
                <c:pt idx="3974">
                  <c:v>40828.459953700003</c:v>
                </c:pt>
                <c:pt idx="3975">
                  <c:v>40828.460069440007</c:v>
                </c:pt>
                <c:pt idx="3976">
                  <c:v>40828.460185190001</c:v>
                </c:pt>
                <c:pt idx="3977">
                  <c:v>40828.460300929997</c:v>
                </c:pt>
                <c:pt idx="3978">
                  <c:v>40828.460416670001</c:v>
                </c:pt>
                <c:pt idx="3979">
                  <c:v>40828.460532410005</c:v>
                </c:pt>
                <c:pt idx="3980">
                  <c:v>40828.460648150001</c:v>
                </c:pt>
                <c:pt idx="3981">
                  <c:v>40828.460763889991</c:v>
                </c:pt>
                <c:pt idx="3982">
                  <c:v>40828.460879630002</c:v>
                </c:pt>
                <c:pt idx="3983">
                  <c:v>40828.460995369998</c:v>
                </c:pt>
                <c:pt idx="3984">
                  <c:v>40828.461111109995</c:v>
                </c:pt>
                <c:pt idx="3985">
                  <c:v>40828.461226849999</c:v>
                </c:pt>
                <c:pt idx="3986">
                  <c:v>40828.461342589995</c:v>
                </c:pt>
                <c:pt idx="3987">
                  <c:v>40828.461458329999</c:v>
                </c:pt>
                <c:pt idx="3988">
                  <c:v>40828.461574070003</c:v>
                </c:pt>
                <c:pt idx="3989">
                  <c:v>40828.461689809992</c:v>
                </c:pt>
                <c:pt idx="3990">
                  <c:v>40828.461805559993</c:v>
                </c:pt>
                <c:pt idx="3991">
                  <c:v>40828.461921299997</c:v>
                </c:pt>
                <c:pt idx="3992">
                  <c:v>40828.462037040008</c:v>
                </c:pt>
                <c:pt idx="3993">
                  <c:v>40828.462152779997</c:v>
                </c:pt>
                <c:pt idx="3994">
                  <c:v>40828.462268520001</c:v>
                </c:pt>
                <c:pt idx="3995">
                  <c:v>40828.462384259998</c:v>
                </c:pt>
                <c:pt idx="3996">
                  <c:v>40828.462500000001</c:v>
                </c:pt>
                <c:pt idx="3997">
                  <c:v>40828.462615739998</c:v>
                </c:pt>
                <c:pt idx="3998">
                  <c:v>40828.462731480002</c:v>
                </c:pt>
                <c:pt idx="3999">
                  <c:v>40828.462847219998</c:v>
                </c:pt>
                <c:pt idx="4000">
                  <c:v>40828.462962959995</c:v>
                </c:pt>
                <c:pt idx="4001">
                  <c:v>40828.463078699999</c:v>
                </c:pt>
                <c:pt idx="4002">
                  <c:v>40828.463194440003</c:v>
                </c:pt>
                <c:pt idx="4003">
                  <c:v>40828.463310179999</c:v>
                </c:pt>
                <c:pt idx="4004">
                  <c:v>40828.463425929993</c:v>
                </c:pt>
                <c:pt idx="4005">
                  <c:v>40828.463541669989</c:v>
                </c:pt>
                <c:pt idx="4006">
                  <c:v>40828.46365741</c:v>
                </c:pt>
                <c:pt idx="4007">
                  <c:v>40828.463773149997</c:v>
                </c:pt>
                <c:pt idx="4008">
                  <c:v>40828.463888890001</c:v>
                </c:pt>
                <c:pt idx="4009">
                  <c:v>40828.464004629997</c:v>
                </c:pt>
                <c:pt idx="4010">
                  <c:v>40828.464120370001</c:v>
                </c:pt>
                <c:pt idx="4011">
                  <c:v>40828.464236110005</c:v>
                </c:pt>
                <c:pt idx="4012">
                  <c:v>40828.464351850002</c:v>
                </c:pt>
                <c:pt idx="4013">
                  <c:v>40828.464467589991</c:v>
                </c:pt>
                <c:pt idx="4014">
                  <c:v>40828.464583330002</c:v>
                </c:pt>
                <c:pt idx="4015">
                  <c:v>40828.464699069998</c:v>
                </c:pt>
                <c:pt idx="4016">
                  <c:v>40828.464814819999</c:v>
                </c:pt>
                <c:pt idx="4017">
                  <c:v>40828.464930559996</c:v>
                </c:pt>
                <c:pt idx="4018">
                  <c:v>40828.4650463</c:v>
                </c:pt>
                <c:pt idx="4019">
                  <c:v>40828.465162040004</c:v>
                </c:pt>
                <c:pt idx="4020">
                  <c:v>40828.46527778</c:v>
                </c:pt>
                <c:pt idx="4021">
                  <c:v>40828.465393519989</c:v>
                </c:pt>
                <c:pt idx="4022">
                  <c:v>40828.465509260001</c:v>
                </c:pt>
                <c:pt idx="4023">
                  <c:v>40828.465624999997</c:v>
                </c:pt>
                <c:pt idx="4024">
                  <c:v>40828.465740739994</c:v>
                </c:pt>
                <c:pt idx="4025">
                  <c:v>40828.465856480005</c:v>
                </c:pt>
                <c:pt idx="4026">
                  <c:v>40828.465972220001</c:v>
                </c:pt>
                <c:pt idx="4027">
                  <c:v>40828.466087959998</c:v>
                </c:pt>
                <c:pt idx="4028">
                  <c:v>40828.466203700002</c:v>
                </c:pt>
                <c:pt idx="4029">
                  <c:v>40828.466319440005</c:v>
                </c:pt>
                <c:pt idx="4030">
                  <c:v>40828.466435189999</c:v>
                </c:pt>
                <c:pt idx="4031">
                  <c:v>40828.466550930003</c:v>
                </c:pt>
                <c:pt idx="4032">
                  <c:v>40828.46666667</c:v>
                </c:pt>
                <c:pt idx="4033">
                  <c:v>40828.466782409996</c:v>
                </c:pt>
                <c:pt idx="4034">
                  <c:v>40828.466898150007</c:v>
                </c:pt>
                <c:pt idx="4035">
                  <c:v>40828.467013889996</c:v>
                </c:pt>
                <c:pt idx="4036">
                  <c:v>40828.467129629993</c:v>
                </c:pt>
                <c:pt idx="4037">
                  <c:v>40828.467245369997</c:v>
                </c:pt>
                <c:pt idx="4038">
                  <c:v>40828.467361109993</c:v>
                </c:pt>
                <c:pt idx="4039">
                  <c:v>40828.467476849997</c:v>
                </c:pt>
                <c:pt idx="4040">
                  <c:v>40828.467592590001</c:v>
                </c:pt>
                <c:pt idx="4041">
                  <c:v>40828.467708329998</c:v>
                </c:pt>
                <c:pt idx="4042">
                  <c:v>40828.467824070001</c:v>
                </c:pt>
                <c:pt idx="4043">
                  <c:v>40828.467939809998</c:v>
                </c:pt>
                <c:pt idx="4044">
                  <c:v>40828.468055559999</c:v>
                </c:pt>
                <c:pt idx="4045">
                  <c:v>40828.468171300003</c:v>
                </c:pt>
                <c:pt idx="4046">
                  <c:v>40828.468287039999</c:v>
                </c:pt>
                <c:pt idx="4047">
                  <c:v>40828.468402779996</c:v>
                </c:pt>
                <c:pt idx="4048">
                  <c:v>40828.468518520007</c:v>
                </c:pt>
                <c:pt idx="4049">
                  <c:v>40828.468634260003</c:v>
                </c:pt>
                <c:pt idx="4050">
                  <c:v>40828.46875</c:v>
                </c:pt>
                <c:pt idx="4051">
                  <c:v>40828.468865739997</c:v>
                </c:pt>
                <c:pt idx="4052">
                  <c:v>40828.46898148</c:v>
                </c:pt>
                <c:pt idx="4053">
                  <c:v>40828.469097219997</c:v>
                </c:pt>
                <c:pt idx="4054">
                  <c:v>40828.469212960001</c:v>
                </c:pt>
                <c:pt idx="4055">
                  <c:v>40828.469328699997</c:v>
                </c:pt>
                <c:pt idx="4056">
                  <c:v>40828.469444440001</c:v>
                </c:pt>
                <c:pt idx="4057">
                  <c:v>40828.469560190002</c:v>
                </c:pt>
                <c:pt idx="4058">
                  <c:v>40828.469675929999</c:v>
                </c:pt>
                <c:pt idx="4059">
                  <c:v>40828.469791669995</c:v>
                </c:pt>
                <c:pt idx="4060">
                  <c:v>40828.469907409999</c:v>
                </c:pt>
                <c:pt idx="4061">
                  <c:v>40828.470023150003</c:v>
                </c:pt>
                <c:pt idx="4062">
                  <c:v>40828.470138889999</c:v>
                </c:pt>
                <c:pt idx="4063">
                  <c:v>40828.470254630003</c:v>
                </c:pt>
                <c:pt idx="4064">
                  <c:v>40828.470370370007</c:v>
                </c:pt>
                <c:pt idx="4065">
                  <c:v>40828.470486110004</c:v>
                </c:pt>
                <c:pt idx="4066">
                  <c:v>40828.47060185</c:v>
                </c:pt>
                <c:pt idx="4067">
                  <c:v>40828.470717589997</c:v>
                </c:pt>
                <c:pt idx="4068">
                  <c:v>40828.470833330008</c:v>
                </c:pt>
                <c:pt idx="4069">
                  <c:v>40828.470949069997</c:v>
                </c:pt>
                <c:pt idx="4070">
                  <c:v>40828.471064809994</c:v>
                </c:pt>
                <c:pt idx="4071">
                  <c:v>40828.471180559987</c:v>
                </c:pt>
                <c:pt idx="4072">
                  <c:v>40828.471296300006</c:v>
                </c:pt>
                <c:pt idx="4073">
                  <c:v>40828.471412040002</c:v>
                </c:pt>
                <c:pt idx="4074">
                  <c:v>40828.471527779999</c:v>
                </c:pt>
                <c:pt idx="4075">
                  <c:v>40828.471643519995</c:v>
                </c:pt>
                <c:pt idx="4076">
                  <c:v>40828.471759259999</c:v>
                </c:pt>
                <c:pt idx="4077">
                  <c:v>40828.471875000003</c:v>
                </c:pt>
                <c:pt idx="4078">
                  <c:v>40828.471990739992</c:v>
                </c:pt>
                <c:pt idx="4079">
                  <c:v>40828.472106480003</c:v>
                </c:pt>
                <c:pt idx="4080">
                  <c:v>40828.472222220007</c:v>
                </c:pt>
                <c:pt idx="4081">
                  <c:v>40828.472337960004</c:v>
                </c:pt>
                <c:pt idx="4082">
                  <c:v>40828.4724537</c:v>
                </c:pt>
                <c:pt idx="4083">
                  <c:v>40828.472569440004</c:v>
                </c:pt>
                <c:pt idx="4084">
                  <c:v>40828.472685180001</c:v>
                </c:pt>
                <c:pt idx="4085">
                  <c:v>40828.472800930002</c:v>
                </c:pt>
                <c:pt idx="4086">
                  <c:v>40828.472916669998</c:v>
                </c:pt>
                <c:pt idx="4087">
                  <c:v>40828.473032410002</c:v>
                </c:pt>
                <c:pt idx="4088">
                  <c:v>40828.473148149998</c:v>
                </c:pt>
                <c:pt idx="4089">
                  <c:v>40828.473263890002</c:v>
                </c:pt>
                <c:pt idx="4090">
                  <c:v>40828.473379629999</c:v>
                </c:pt>
                <c:pt idx="4091">
                  <c:v>40828.473495370003</c:v>
                </c:pt>
                <c:pt idx="4092">
                  <c:v>40828.473611109999</c:v>
                </c:pt>
                <c:pt idx="4093">
                  <c:v>40828.473726849996</c:v>
                </c:pt>
                <c:pt idx="4094">
                  <c:v>40828.47384259</c:v>
                </c:pt>
                <c:pt idx="4095">
                  <c:v>40828.473958330003</c:v>
                </c:pt>
                <c:pt idx="4096">
                  <c:v>40828.474074070007</c:v>
                </c:pt>
                <c:pt idx="4097">
                  <c:v>40828.474189820001</c:v>
                </c:pt>
                <c:pt idx="4098">
                  <c:v>40828.474305559997</c:v>
                </c:pt>
                <c:pt idx="4099">
                  <c:v>40828.474421300001</c:v>
                </c:pt>
                <c:pt idx="4100">
                  <c:v>40828.474537040005</c:v>
                </c:pt>
                <c:pt idx="4101">
                  <c:v>40828.474652780002</c:v>
                </c:pt>
                <c:pt idx="4102">
                  <c:v>40828.474768519991</c:v>
                </c:pt>
                <c:pt idx="4103">
                  <c:v>40828.474884260002</c:v>
                </c:pt>
                <c:pt idx="4104">
                  <c:v>40828.475000000006</c:v>
                </c:pt>
                <c:pt idx="4105">
                  <c:v>40828.475115740002</c:v>
                </c:pt>
                <c:pt idx="4106">
                  <c:v>40828.475231480006</c:v>
                </c:pt>
                <c:pt idx="4107">
                  <c:v>40828.475347220003</c:v>
                </c:pt>
                <c:pt idx="4108">
                  <c:v>40828.475462959992</c:v>
                </c:pt>
                <c:pt idx="4109">
                  <c:v>40828.475578700003</c:v>
                </c:pt>
                <c:pt idx="4110">
                  <c:v>40828.475694440007</c:v>
                </c:pt>
                <c:pt idx="4111">
                  <c:v>40828.475810190008</c:v>
                </c:pt>
                <c:pt idx="4112">
                  <c:v>40828.475925929997</c:v>
                </c:pt>
                <c:pt idx="4113">
                  <c:v>40828.476041670001</c:v>
                </c:pt>
                <c:pt idx="4114">
                  <c:v>40828.476157410005</c:v>
                </c:pt>
                <c:pt idx="4115">
                  <c:v>40828.476273150009</c:v>
                </c:pt>
                <c:pt idx="4116">
                  <c:v>40828.476388889998</c:v>
                </c:pt>
                <c:pt idx="4117">
                  <c:v>40828.476504630002</c:v>
                </c:pt>
                <c:pt idx="4118">
                  <c:v>40828.476620369998</c:v>
                </c:pt>
                <c:pt idx="4119">
                  <c:v>40828.476736110002</c:v>
                </c:pt>
                <c:pt idx="4120">
                  <c:v>40828.476851850006</c:v>
                </c:pt>
                <c:pt idx="4121">
                  <c:v>40828.476967590002</c:v>
                </c:pt>
                <c:pt idx="4122">
                  <c:v>40828.477083329999</c:v>
                </c:pt>
                <c:pt idx="4123">
                  <c:v>40828.477199070003</c:v>
                </c:pt>
                <c:pt idx="4124">
                  <c:v>40828.477314809999</c:v>
                </c:pt>
                <c:pt idx="4125">
                  <c:v>40828.477430559993</c:v>
                </c:pt>
                <c:pt idx="4126">
                  <c:v>40828.477546300004</c:v>
                </c:pt>
                <c:pt idx="4127">
                  <c:v>40828.477662040001</c:v>
                </c:pt>
                <c:pt idx="4128">
                  <c:v>40828.477777779997</c:v>
                </c:pt>
                <c:pt idx="4129">
                  <c:v>40828.477893520001</c:v>
                </c:pt>
                <c:pt idx="4130">
                  <c:v>40828.478009260005</c:v>
                </c:pt>
                <c:pt idx="4131">
                  <c:v>40828.478125000001</c:v>
                </c:pt>
                <c:pt idx="4132">
                  <c:v>40828.478240739998</c:v>
                </c:pt>
                <c:pt idx="4133">
                  <c:v>40828.478356480009</c:v>
                </c:pt>
                <c:pt idx="4134">
                  <c:v>40828.478472219998</c:v>
                </c:pt>
                <c:pt idx="4135">
                  <c:v>40828.478587960002</c:v>
                </c:pt>
                <c:pt idx="4136">
                  <c:v>40828.478703699999</c:v>
                </c:pt>
                <c:pt idx="4137">
                  <c:v>40828.478819440017</c:v>
                </c:pt>
                <c:pt idx="4138">
                  <c:v>40828.478935180006</c:v>
                </c:pt>
                <c:pt idx="4139">
                  <c:v>40828.47905093</c:v>
                </c:pt>
                <c:pt idx="4140">
                  <c:v>40828.479166669989</c:v>
                </c:pt>
                <c:pt idx="4141">
                  <c:v>40828.47928241</c:v>
                </c:pt>
                <c:pt idx="4142">
                  <c:v>40828.479398150004</c:v>
                </c:pt>
                <c:pt idx="4143">
                  <c:v>40828.479513890008</c:v>
                </c:pt>
                <c:pt idx="4144">
                  <c:v>40828.479629629997</c:v>
                </c:pt>
                <c:pt idx="4145">
                  <c:v>40828.479745370001</c:v>
                </c:pt>
                <c:pt idx="4146">
                  <c:v>40828.479861109998</c:v>
                </c:pt>
                <c:pt idx="4147">
                  <c:v>40828.479976850002</c:v>
                </c:pt>
                <c:pt idx="4148">
                  <c:v>40828.480092589998</c:v>
                </c:pt>
                <c:pt idx="4149">
                  <c:v>40828.480208330009</c:v>
                </c:pt>
                <c:pt idx="4150">
                  <c:v>40828.480324069998</c:v>
                </c:pt>
                <c:pt idx="4151">
                  <c:v>40828.480439819999</c:v>
                </c:pt>
                <c:pt idx="4152">
                  <c:v>40828.480555560003</c:v>
                </c:pt>
                <c:pt idx="4153">
                  <c:v>40828.480671300007</c:v>
                </c:pt>
                <c:pt idx="4154">
                  <c:v>40828.480787040011</c:v>
                </c:pt>
                <c:pt idx="4155">
                  <c:v>40828.48090278</c:v>
                </c:pt>
                <c:pt idx="4156">
                  <c:v>40828.481018519997</c:v>
                </c:pt>
                <c:pt idx="4157">
                  <c:v>40828.481134260001</c:v>
                </c:pt>
                <c:pt idx="4158">
                  <c:v>40828.481250000004</c:v>
                </c:pt>
                <c:pt idx="4159">
                  <c:v>40828.481365740001</c:v>
                </c:pt>
                <c:pt idx="4160">
                  <c:v>40828.481481479997</c:v>
                </c:pt>
                <c:pt idx="4161">
                  <c:v>40828.481597220009</c:v>
                </c:pt>
                <c:pt idx="4162">
                  <c:v>40828.481712959998</c:v>
                </c:pt>
                <c:pt idx="4163">
                  <c:v>40828.481828700002</c:v>
                </c:pt>
                <c:pt idx="4164">
                  <c:v>40828.481944439998</c:v>
                </c:pt>
                <c:pt idx="4165">
                  <c:v>40828.482060189999</c:v>
                </c:pt>
                <c:pt idx="4166">
                  <c:v>40828.482175930003</c:v>
                </c:pt>
                <c:pt idx="4167">
                  <c:v>40828.482291670007</c:v>
                </c:pt>
                <c:pt idx="4168">
                  <c:v>40828.482407410003</c:v>
                </c:pt>
                <c:pt idx="4169">
                  <c:v>40828.482523150007</c:v>
                </c:pt>
                <c:pt idx="4170">
                  <c:v>40828.482638890004</c:v>
                </c:pt>
                <c:pt idx="4171">
                  <c:v>40828.48275463</c:v>
                </c:pt>
                <c:pt idx="4172">
                  <c:v>40828.482870370004</c:v>
                </c:pt>
                <c:pt idx="4173">
                  <c:v>40828.482986110001</c:v>
                </c:pt>
                <c:pt idx="4174">
                  <c:v>40828.483101849997</c:v>
                </c:pt>
                <c:pt idx="4175">
                  <c:v>40828.483217590008</c:v>
                </c:pt>
                <c:pt idx="4176">
                  <c:v>40828.483333330005</c:v>
                </c:pt>
                <c:pt idx="4177">
                  <c:v>40828.483449070001</c:v>
                </c:pt>
                <c:pt idx="4178">
                  <c:v>40828.483564809998</c:v>
                </c:pt>
                <c:pt idx="4179">
                  <c:v>40828.483680559992</c:v>
                </c:pt>
                <c:pt idx="4180">
                  <c:v>40828.483796300003</c:v>
                </c:pt>
                <c:pt idx="4181">
                  <c:v>40828.483912039999</c:v>
                </c:pt>
                <c:pt idx="4182">
                  <c:v>40828.484027780003</c:v>
                </c:pt>
                <c:pt idx="4183">
                  <c:v>40828.48414352</c:v>
                </c:pt>
                <c:pt idx="4184">
                  <c:v>40828.484259260011</c:v>
                </c:pt>
                <c:pt idx="4185">
                  <c:v>40828.484375000007</c:v>
                </c:pt>
                <c:pt idx="4186">
                  <c:v>40828.484490739997</c:v>
                </c:pt>
                <c:pt idx="4187">
                  <c:v>40828.484606480008</c:v>
                </c:pt>
                <c:pt idx="4188">
                  <c:v>40828.484722219997</c:v>
                </c:pt>
                <c:pt idx="4189">
                  <c:v>40828.484837960008</c:v>
                </c:pt>
                <c:pt idx="4190">
                  <c:v>40828.484953700005</c:v>
                </c:pt>
                <c:pt idx="4191">
                  <c:v>40828.485069440008</c:v>
                </c:pt>
                <c:pt idx="4192">
                  <c:v>40828.485185190002</c:v>
                </c:pt>
                <c:pt idx="4193">
                  <c:v>40828.485300929999</c:v>
                </c:pt>
                <c:pt idx="4194">
                  <c:v>40828.485416670002</c:v>
                </c:pt>
                <c:pt idx="4195">
                  <c:v>40828.485532410006</c:v>
                </c:pt>
                <c:pt idx="4196">
                  <c:v>40828.485648150003</c:v>
                </c:pt>
                <c:pt idx="4197">
                  <c:v>40828.485763889992</c:v>
                </c:pt>
                <c:pt idx="4198">
                  <c:v>40828.485879630003</c:v>
                </c:pt>
                <c:pt idx="4199">
                  <c:v>40828.485995370007</c:v>
                </c:pt>
                <c:pt idx="4200">
                  <c:v>40828.486111110011</c:v>
                </c:pt>
                <c:pt idx="4201">
                  <c:v>40828.486226850007</c:v>
                </c:pt>
                <c:pt idx="4202">
                  <c:v>40828.486342589997</c:v>
                </c:pt>
                <c:pt idx="4203">
                  <c:v>40828.486458330008</c:v>
                </c:pt>
                <c:pt idx="4204">
                  <c:v>40828.486574070004</c:v>
                </c:pt>
                <c:pt idx="4205">
                  <c:v>40828.486689810001</c:v>
                </c:pt>
                <c:pt idx="4206">
                  <c:v>40828.486805560002</c:v>
                </c:pt>
                <c:pt idx="4207">
                  <c:v>40828.486921300006</c:v>
                </c:pt>
                <c:pt idx="4208">
                  <c:v>40828.487037040009</c:v>
                </c:pt>
                <c:pt idx="4209">
                  <c:v>40828.487152779999</c:v>
                </c:pt>
                <c:pt idx="4210">
                  <c:v>40828.487268520003</c:v>
                </c:pt>
                <c:pt idx="4211">
                  <c:v>40828.487384259999</c:v>
                </c:pt>
                <c:pt idx="4212">
                  <c:v>40828.487500000003</c:v>
                </c:pt>
                <c:pt idx="4213">
                  <c:v>40828.487615739999</c:v>
                </c:pt>
                <c:pt idx="4214">
                  <c:v>40828.487731480003</c:v>
                </c:pt>
                <c:pt idx="4215">
                  <c:v>40828.487847220007</c:v>
                </c:pt>
                <c:pt idx="4216">
                  <c:v>40828.487962959996</c:v>
                </c:pt>
                <c:pt idx="4217">
                  <c:v>40828.488078700007</c:v>
                </c:pt>
                <c:pt idx="4218">
                  <c:v>40828.488194440004</c:v>
                </c:pt>
                <c:pt idx="4219">
                  <c:v>40828.488310180008</c:v>
                </c:pt>
                <c:pt idx="4220">
                  <c:v>40828.488425930002</c:v>
                </c:pt>
                <c:pt idx="4221">
                  <c:v>40828.488541669998</c:v>
                </c:pt>
                <c:pt idx="4222">
                  <c:v>40828.488657410009</c:v>
                </c:pt>
                <c:pt idx="4223">
                  <c:v>40828.488773150006</c:v>
                </c:pt>
                <c:pt idx="4224">
                  <c:v>40828.48888889001</c:v>
                </c:pt>
                <c:pt idx="4225">
                  <c:v>40828.489004629999</c:v>
                </c:pt>
                <c:pt idx="4226">
                  <c:v>40828.489120370003</c:v>
                </c:pt>
                <c:pt idx="4227">
                  <c:v>40828.489236110006</c:v>
                </c:pt>
                <c:pt idx="4228">
                  <c:v>40828.489351850003</c:v>
                </c:pt>
                <c:pt idx="4229">
                  <c:v>40828.48946759</c:v>
                </c:pt>
                <c:pt idx="4230">
                  <c:v>40828.489583330003</c:v>
                </c:pt>
                <c:pt idx="4231">
                  <c:v>40828.489699070007</c:v>
                </c:pt>
                <c:pt idx="4232">
                  <c:v>40828.489814820008</c:v>
                </c:pt>
                <c:pt idx="4233">
                  <c:v>40828.489930559997</c:v>
                </c:pt>
                <c:pt idx="4234">
                  <c:v>40828.490046300001</c:v>
                </c:pt>
                <c:pt idx="4235">
                  <c:v>40828.490162039991</c:v>
                </c:pt>
                <c:pt idx="4236">
                  <c:v>40828.490277780002</c:v>
                </c:pt>
                <c:pt idx="4237">
                  <c:v>40828.490393519991</c:v>
                </c:pt>
                <c:pt idx="4238">
                  <c:v>40828.490509260002</c:v>
                </c:pt>
                <c:pt idx="4239">
                  <c:v>40828.490624999999</c:v>
                </c:pt>
                <c:pt idx="4240">
                  <c:v>40828.490740739995</c:v>
                </c:pt>
                <c:pt idx="4241">
                  <c:v>40828.490856480006</c:v>
                </c:pt>
                <c:pt idx="4242">
                  <c:v>40828.490972220003</c:v>
                </c:pt>
                <c:pt idx="4243">
                  <c:v>40828.491087959992</c:v>
                </c:pt>
                <c:pt idx="4244">
                  <c:v>40828.491203699996</c:v>
                </c:pt>
                <c:pt idx="4245">
                  <c:v>40828.491319440007</c:v>
                </c:pt>
                <c:pt idx="4246">
                  <c:v>40828.491435190001</c:v>
                </c:pt>
                <c:pt idx="4247">
                  <c:v>40828.491550929997</c:v>
                </c:pt>
                <c:pt idx="4248">
                  <c:v>40828.491666669994</c:v>
                </c:pt>
                <c:pt idx="4249">
                  <c:v>40828.49178240999</c:v>
                </c:pt>
                <c:pt idx="4250">
                  <c:v>40828.491898150001</c:v>
                </c:pt>
                <c:pt idx="4251">
                  <c:v>40828.492013889998</c:v>
                </c:pt>
                <c:pt idx="4252">
                  <c:v>40828.492129629994</c:v>
                </c:pt>
                <c:pt idx="4253">
                  <c:v>40828.492245369998</c:v>
                </c:pt>
                <c:pt idx="4254">
                  <c:v>40828.492361109995</c:v>
                </c:pt>
                <c:pt idx="4255">
                  <c:v>40828.492476849999</c:v>
                </c:pt>
                <c:pt idx="4256">
                  <c:v>40828.492592590002</c:v>
                </c:pt>
                <c:pt idx="4257">
                  <c:v>40828.492708329999</c:v>
                </c:pt>
                <c:pt idx="4258">
                  <c:v>40828.492824070003</c:v>
                </c:pt>
                <c:pt idx="4259">
                  <c:v>40828.492939809999</c:v>
                </c:pt>
                <c:pt idx="4260">
                  <c:v>40828.493055559993</c:v>
                </c:pt>
                <c:pt idx="4261">
                  <c:v>40828.493171299997</c:v>
                </c:pt>
                <c:pt idx="4262">
                  <c:v>40828.493287040001</c:v>
                </c:pt>
                <c:pt idx="4263">
                  <c:v>40828.49340277999</c:v>
                </c:pt>
                <c:pt idx="4264">
                  <c:v>40828.493518520001</c:v>
                </c:pt>
                <c:pt idx="4265">
                  <c:v>40828.493634259998</c:v>
                </c:pt>
                <c:pt idx="4266">
                  <c:v>40828.493749999994</c:v>
                </c:pt>
                <c:pt idx="4267">
                  <c:v>40828.493865739991</c:v>
                </c:pt>
                <c:pt idx="4268">
                  <c:v>40828.493981479995</c:v>
                </c:pt>
                <c:pt idx="4269">
                  <c:v>40828.494097219998</c:v>
                </c:pt>
                <c:pt idx="4270">
                  <c:v>40828.494212960002</c:v>
                </c:pt>
                <c:pt idx="4271">
                  <c:v>40828.494328699999</c:v>
                </c:pt>
                <c:pt idx="4272">
                  <c:v>40828.494444440003</c:v>
                </c:pt>
                <c:pt idx="4273">
                  <c:v>40828.494560179999</c:v>
                </c:pt>
                <c:pt idx="4274">
                  <c:v>40828.49467593</c:v>
                </c:pt>
                <c:pt idx="4275">
                  <c:v>40828.494791669989</c:v>
                </c:pt>
                <c:pt idx="4276">
                  <c:v>40828.49490741</c:v>
                </c:pt>
                <c:pt idx="4277">
                  <c:v>40828.495023149997</c:v>
                </c:pt>
                <c:pt idx="4278">
                  <c:v>40828.495138890001</c:v>
                </c:pt>
                <c:pt idx="4279">
                  <c:v>40828.495254629997</c:v>
                </c:pt>
                <c:pt idx="4280">
                  <c:v>40828.495370370001</c:v>
                </c:pt>
                <c:pt idx="4281">
                  <c:v>40828.49548610999</c:v>
                </c:pt>
                <c:pt idx="4282">
                  <c:v>40828.495601849994</c:v>
                </c:pt>
                <c:pt idx="4283">
                  <c:v>40828.495717589991</c:v>
                </c:pt>
                <c:pt idx="4284">
                  <c:v>40828.495833330002</c:v>
                </c:pt>
                <c:pt idx="4285">
                  <c:v>40828.495949069991</c:v>
                </c:pt>
                <c:pt idx="4286">
                  <c:v>40828.496064819992</c:v>
                </c:pt>
                <c:pt idx="4287">
                  <c:v>40828.496180559989</c:v>
                </c:pt>
                <c:pt idx="4288">
                  <c:v>40828.496296300007</c:v>
                </c:pt>
                <c:pt idx="4289">
                  <c:v>40828.496412040011</c:v>
                </c:pt>
                <c:pt idx="4290">
                  <c:v>40828.49652778</c:v>
                </c:pt>
                <c:pt idx="4291">
                  <c:v>40828.496643519989</c:v>
                </c:pt>
                <c:pt idx="4292">
                  <c:v>40828.496759260001</c:v>
                </c:pt>
                <c:pt idx="4293">
                  <c:v>40828.496875000004</c:v>
                </c:pt>
                <c:pt idx="4294">
                  <c:v>40828.496990740001</c:v>
                </c:pt>
                <c:pt idx="4295">
                  <c:v>40828.497106479997</c:v>
                </c:pt>
                <c:pt idx="4296">
                  <c:v>40828.497222220001</c:v>
                </c:pt>
                <c:pt idx="4297">
                  <c:v>40828.497337959998</c:v>
                </c:pt>
                <c:pt idx="4298">
                  <c:v>40828.497453699994</c:v>
                </c:pt>
                <c:pt idx="4299">
                  <c:v>40828.497569439998</c:v>
                </c:pt>
                <c:pt idx="4300">
                  <c:v>40828.497685189992</c:v>
                </c:pt>
                <c:pt idx="4301">
                  <c:v>40828.497800929996</c:v>
                </c:pt>
                <c:pt idx="4302">
                  <c:v>40828.49791667</c:v>
                </c:pt>
                <c:pt idx="4303">
                  <c:v>40828.498032410003</c:v>
                </c:pt>
                <c:pt idx="4304">
                  <c:v>40828.49814815</c:v>
                </c:pt>
                <c:pt idx="4305">
                  <c:v>40828.498263889996</c:v>
                </c:pt>
                <c:pt idx="4306">
                  <c:v>40828.49837963</c:v>
                </c:pt>
                <c:pt idx="4307">
                  <c:v>40828.498495369997</c:v>
                </c:pt>
                <c:pt idx="4308">
                  <c:v>40828.498611110001</c:v>
                </c:pt>
                <c:pt idx="4309">
                  <c:v>40828.498726849997</c:v>
                </c:pt>
                <c:pt idx="4310">
                  <c:v>40828.498842590001</c:v>
                </c:pt>
                <c:pt idx="4311">
                  <c:v>40828.498958330005</c:v>
                </c:pt>
                <c:pt idx="4312">
                  <c:v>40828.499074070001</c:v>
                </c:pt>
                <c:pt idx="4313">
                  <c:v>40828.499189809991</c:v>
                </c:pt>
                <c:pt idx="4314">
                  <c:v>40828.499305559992</c:v>
                </c:pt>
                <c:pt idx="4315">
                  <c:v>40828.499421299995</c:v>
                </c:pt>
                <c:pt idx="4316">
                  <c:v>40828.499537039999</c:v>
                </c:pt>
                <c:pt idx="4317">
                  <c:v>40828.499652779996</c:v>
                </c:pt>
                <c:pt idx="4318">
                  <c:v>40828.499768519992</c:v>
                </c:pt>
                <c:pt idx="4319">
                  <c:v>40828.499884259996</c:v>
                </c:pt>
                <c:pt idx="4320">
                  <c:v>40828.5</c:v>
                </c:pt>
                <c:pt idx="4321">
                  <c:v>40828.500115739997</c:v>
                </c:pt>
                <c:pt idx="4322">
                  <c:v>40828.500231480008</c:v>
                </c:pt>
                <c:pt idx="4323">
                  <c:v>40828.500347219997</c:v>
                </c:pt>
                <c:pt idx="4324">
                  <c:v>40828.500462959993</c:v>
                </c:pt>
                <c:pt idx="4325">
                  <c:v>40828.500578700005</c:v>
                </c:pt>
                <c:pt idx="4326">
                  <c:v>40828.500694440008</c:v>
                </c:pt>
                <c:pt idx="4327">
                  <c:v>40828.500810190009</c:v>
                </c:pt>
                <c:pt idx="4328">
                  <c:v>40828.500925929999</c:v>
                </c:pt>
                <c:pt idx="4329">
                  <c:v>40828.501041669995</c:v>
                </c:pt>
                <c:pt idx="4330">
                  <c:v>40828.501157409999</c:v>
                </c:pt>
                <c:pt idx="4331">
                  <c:v>40828.501273150003</c:v>
                </c:pt>
                <c:pt idx="4332">
                  <c:v>40828.501388889992</c:v>
                </c:pt>
                <c:pt idx="4333">
                  <c:v>40828.501504629996</c:v>
                </c:pt>
                <c:pt idx="4334">
                  <c:v>40828.50162037</c:v>
                </c:pt>
                <c:pt idx="4335">
                  <c:v>40828.501736110004</c:v>
                </c:pt>
                <c:pt idx="4336">
                  <c:v>40828.50185185</c:v>
                </c:pt>
                <c:pt idx="4337">
                  <c:v>40828.501967589989</c:v>
                </c:pt>
                <c:pt idx="4338">
                  <c:v>40828.50208333</c:v>
                </c:pt>
                <c:pt idx="4339">
                  <c:v>40828.502199069997</c:v>
                </c:pt>
                <c:pt idx="4340">
                  <c:v>40828.502314810001</c:v>
                </c:pt>
                <c:pt idx="4341">
                  <c:v>40828.502430559995</c:v>
                </c:pt>
                <c:pt idx="4342">
                  <c:v>40828.502546300006</c:v>
                </c:pt>
                <c:pt idx="4343">
                  <c:v>40828.502662040002</c:v>
                </c:pt>
                <c:pt idx="4344">
                  <c:v>40828.502777779999</c:v>
                </c:pt>
                <c:pt idx="4345">
                  <c:v>40828.502893520003</c:v>
                </c:pt>
                <c:pt idx="4346">
                  <c:v>40828.503009259999</c:v>
                </c:pt>
                <c:pt idx="4347">
                  <c:v>40828.503124999996</c:v>
                </c:pt>
                <c:pt idx="4348">
                  <c:v>40828.503240739992</c:v>
                </c:pt>
                <c:pt idx="4349">
                  <c:v>40828.503356480003</c:v>
                </c:pt>
                <c:pt idx="4350">
                  <c:v>40828.50347222</c:v>
                </c:pt>
                <c:pt idx="4351">
                  <c:v>40828.503587959996</c:v>
                </c:pt>
                <c:pt idx="4352">
                  <c:v>40828.503703699993</c:v>
                </c:pt>
                <c:pt idx="4353">
                  <c:v>40828.503819440004</c:v>
                </c:pt>
                <c:pt idx="4354">
                  <c:v>40828.503935180001</c:v>
                </c:pt>
                <c:pt idx="4355">
                  <c:v>40828.504050930002</c:v>
                </c:pt>
                <c:pt idx="4356">
                  <c:v>40828.504166669991</c:v>
                </c:pt>
                <c:pt idx="4357">
                  <c:v>40828.504282410002</c:v>
                </c:pt>
                <c:pt idx="4358">
                  <c:v>40828.504398150006</c:v>
                </c:pt>
                <c:pt idx="4359">
                  <c:v>40828.50451389001</c:v>
                </c:pt>
                <c:pt idx="4360">
                  <c:v>40828.504629629999</c:v>
                </c:pt>
                <c:pt idx="4361">
                  <c:v>40828.504745370003</c:v>
                </c:pt>
                <c:pt idx="4362">
                  <c:v>40828.504861109999</c:v>
                </c:pt>
                <c:pt idx="4363">
                  <c:v>40828.504976850003</c:v>
                </c:pt>
                <c:pt idx="4364">
                  <c:v>40828.50509259</c:v>
                </c:pt>
                <c:pt idx="4365">
                  <c:v>40828.505208330003</c:v>
                </c:pt>
                <c:pt idx="4366">
                  <c:v>40828.50532407</c:v>
                </c:pt>
                <c:pt idx="4367">
                  <c:v>40828.505439820001</c:v>
                </c:pt>
                <c:pt idx="4368">
                  <c:v>40828.505555559997</c:v>
                </c:pt>
                <c:pt idx="4369">
                  <c:v>40828.505671300001</c:v>
                </c:pt>
                <c:pt idx="4370">
                  <c:v>40828.505787039991</c:v>
                </c:pt>
                <c:pt idx="4371">
                  <c:v>40828.505902779994</c:v>
                </c:pt>
                <c:pt idx="4372">
                  <c:v>40828.506018519998</c:v>
                </c:pt>
                <c:pt idx="4373">
                  <c:v>40828.506134260002</c:v>
                </c:pt>
                <c:pt idx="4374">
                  <c:v>40828.506250000006</c:v>
                </c:pt>
                <c:pt idx="4375">
                  <c:v>40828.506365740002</c:v>
                </c:pt>
                <c:pt idx="4376">
                  <c:v>40828.506481479999</c:v>
                </c:pt>
                <c:pt idx="4377">
                  <c:v>40828.50659722001</c:v>
                </c:pt>
                <c:pt idx="4378">
                  <c:v>40828.506712959999</c:v>
                </c:pt>
                <c:pt idx="4379">
                  <c:v>40828.506828700003</c:v>
                </c:pt>
                <c:pt idx="4380">
                  <c:v>40828.506944440007</c:v>
                </c:pt>
                <c:pt idx="4381">
                  <c:v>40828.507060190001</c:v>
                </c:pt>
                <c:pt idx="4382">
                  <c:v>40828.507175929997</c:v>
                </c:pt>
                <c:pt idx="4383">
                  <c:v>40828.507291670001</c:v>
                </c:pt>
                <c:pt idx="4384">
                  <c:v>40828.507407409998</c:v>
                </c:pt>
                <c:pt idx="4385">
                  <c:v>40828.507523150001</c:v>
                </c:pt>
                <c:pt idx="4386">
                  <c:v>40828.507638889998</c:v>
                </c:pt>
                <c:pt idx="4387">
                  <c:v>40828.507754629994</c:v>
                </c:pt>
                <c:pt idx="4388">
                  <c:v>40828.507870369998</c:v>
                </c:pt>
                <c:pt idx="4389">
                  <c:v>40828.507986109995</c:v>
                </c:pt>
                <c:pt idx="4390">
                  <c:v>40828.508101849999</c:v>
                </c:pt>
                <c:pt idx="4391">
                  <c:v>40828.50821759001</c:v>
                </c:pt>
                <c:pt idx="4392">
                  <c:v>40828.508333330006</c:v>
                </c:pt>
                <c:pt idx="4393">
                  <c:v>40828.508449070003</c:v>
                </c:pt>
                <c:pt idx="4394">
                  <c:v>40828.508564809999</c:v>
                </c:pt>
                <c:pt idx="4395">
                  <c:v>40828.508680559993</c:v>
                </c:pt>
                <c:pt idx="4396">
                  <c:v>40828.508796300004</c:v>
                </c:pt>
                <c:pt idx="4397">
                  <c:v>40828.508912040008</c:v>
                </c:pt>
                <c:pt idx="4398">
                  <c:v>40828.509027779997</c:v>
                </c:pt>
                <c:pt idx="4399">
                  <c:v>40828.509143519994</c:v>
                </c:pt>
                <c:pt idx="4400">
                  <c:v>40828.509259260005</c:v>
                </c:pt>
                <c:pt idx="4401">
                  <c:v>40828.509375000001</c:v>
                </c:pt>
                <c:pt idx="4402">
                  <c:v>40828.509490739991</c:v>
                </c:pt>
                <c:pt idx="4403">
                  <c:v>40828.509606480002</c:v>
                </c:pt>
                <c:pt idx="4404">
                  <c:v>40828.509722219991</c:v>
                </c:pt>
                <c:pt idx="4405">
                  <c:v>40828.509837960002</c:v>
                </c:pt>
                <c:pt idx="4406">
                  <c:v>40828.509953699999</c:v>
                </c:pt>
                <c:pt idx="4407">
                  <c:v>40828.51006944001</c:v>
                </c:pt>
                <c:pt idx="4408">
                  <c:v>40828.510185179999</c:v>
                </c:pt>
                <c:pt idx="4409">
                  <c:v>40828.51030093</c:v>
                </c:pt>
                <c:pt idx="4410">
                  <c:v>40828.510416669997</c:v>
                </c:pt>
                <c:pt idx="4411">
                  <c:v>40828.510532410008</c:v>
                </c:pt>
                <c:pt idx="4412">
                  <c:v>40828.510648150004</c:v>
                </c:pt>
                <c:pt idx="4413">
                  <c:v>40828.510763890001</c:v>
                </c:pt>
                <c:pt idx="4414">
                  <c:v>40828.510879630005</c:v>
                </c:pt>
                <c:pt idx="4415">
                  <c:v>40828.510995370008</c:v>
                </c:pt>
                <c:pt idx="4416">
                  <c:v>40828.511111109998</c:v>
                </c:pt>
                <c:pt idx="4417">
                  <c:v>40828.511226850002</c:v>
                </c:pt>
                <c:pt idx="4418">
                  <c:v>40828.511342589991</c:v>
                </c:pt>
                <c:pt idx="4419">
                  <c:v>40828.511458330002</c:v>
                </c:pt>
                <c:pt idx="4420">
                  <c:v>40828.511574069998</c:v>
                </c:pt>
                <c:pt idx="4421">
                  <c:v>40828.511689819992</c:v>
                </c:pt>
                <c:pt idx="4422">
                  <c:v>40828.511805559996</c:v>
                </c:pt>
                <c:pt idx="4423">
                  <c:v>40828.5119213</c:v>
                </c:pt>
                <c:pt idx="4424">
                  <c:v>40828.512037040018</c:v>
                </c:pt>
                <c:pt idx="4425">
                  <c:v>40828.51215278</c:v>
                </c:pt>
                <c:pt idx="4426">
                  <c:v>40828.512268519997</c:v>
                </c:pt>
                <c:pt idx="4427">
                  <c:v>40828.512384260001</c:v>
                </c:pt>
                <c:pt idx="4428">
                  <c:v>40828.512500000004</c:v>
                </c:pt>
                <c:pt idx="4429">
                  <c:v>40828.512615740008</c:v>
                </c:pt>
                <c:pt idx="4430">
                  <c:v>40828.512731480005</c:v>
                </c:pt>
                <c:pt idx="4431">
                  <c:v>40828.512847220009</c:v>
                </c:pt>
                <c:pt idx="4432">
                  <c:v>40828.512962959998</c:v>
                </c:pt>
                <c:pt idx="4433">
                  <c:v>40828.513078700002</c:v>
                </c:pt>
                <c:pt idx="4434">
                  <c:v>40828.513194439998</c:v>
                </c:pt>
                <c:pt idx="4435">
                  <c:v>40828.513310189999</c:v>
                </c:pt>
                <c:pt idx="4436">
                  <c:v>40828.513425929996</c:v>
                </c:pt>
                <c:pt idx="4437">
                  <c:v>40828.51354167</c:v>
                </c:pt>
                <c:pt idx="4438">
                  <c:v>40828.513657410003</c:v>
                </c:pt>
                <c:pt idx="4439">
                  <c:v>40828.51377315</c:v>
                </c:pt>
                <c:pt idx="4440">
                  <c:v>40828.513888889996</c:v>
                </c:pt>
                <c:pt idx="4441">
                  <c:v>40828.51400463</c:v>
                </c:pt>
                <c:pt idx="4442">
                  <c:v>40828.514120369997</c:v>
                </c:pt>
                <c:pt idx="4443">
                  <c:v>40828.514236110008</c:v>
                </c:pt>
                <c:pt idx="4444">
                  <c:v>40828.514351850004</c:v>
                </c:pt>
                <c:pt idx="4445">
                  <c:v>40828.514467590001</c:v>
                </c:pt>
                <c:pt idx="4446">
                  <c:v>40828.514583330005</c:v>
                </c:pt>
                <c:pt idx="4447">
                  <c:v>40828.514699070009</c:v>
                </c:pt>
                <c:pt idx="4448">
                  <c:v>40828.514814810005</c:v>
                </c:pt>
                <c:pt idx="4449">
                  <c:v>40828.514930559999</c:v>
                </c:pt>
                <c:pt idx="4450">
                  <c:v>40828.515046300003</c:v>
                </c:pt>
                <c:pt idx="4451">
                  <c:v>40828.515162039992</c:v>
                </c:pt>
                <c:pt idx="4452">
                  <c:v>40828.515277780003</c:v>
                </c:pt>
                <c:pt idx="4453">
                  <c:v>40828.51539352</c:v>
                </c:pt>
                <c:pt idx="4454">
                  <c:v>40828.515509260003</c:v>
                </c:pt>
                <c:pt idx="4455">
                  <c:v>40828.515625</c:v>
                </c:pt>
                <c:pt idx="4456">
                  <c:v>40828.515740739989</c:v>
                </c:pt>
                <c:pt idx="4457">
                  <c:v>40828.515856480008</c:v>
                </c:pt>
                <c:pt idx="4458">
                  <c:v>40828.515972219997</c:v>
                </c:pt>
                <c:pt idx="4459">
                  <c:v>40828.516087960001</c:v>
                </c:pt>
                <c:pt idx="4460">
                  <c:v>40828.516203700005</c:v>
                </c:pt>
                <c:pt idx="4461">
                  <c:v>40828.516319440016</c:v>
                </c:pt>
                <c:pt idx="4462">
                  <c:v>40828.516435190009</c:v>
                </c:pt>
                <c:pt idx="4463">
                  <c:v>40828.516550930006</c:v>
                </c:pt>
                <c:pt idx="4464">
                  <c:v>40828.516666670002</c:v>
                </c:pt>
                <c:pt idx="4465">
                  <c:v>40828.516782409999</c:v>
                </c:pt>
                <c:pt idx="4466">
                  <c:v>40828.51689815001</c:v>
                </c:pt>
                <c:pt idx="4467">
                  <c:v>40828.517013889999</c:v>
                </c:pt>
                <c:pt idx="4468">
                  <c:v>40828.517129629996</c:v>
                </c:pt>
                <c:pt idx="4469">
                  <c:v>40828.517245370007</c:v>
                </c:pt>
                <c:pt idx="4470">
                  <c:v>40828.517361110004</c:v>
                </c:pt>
                <c:pt idx="4471">
                  <c:v>40828.51747685</c:v>
                </c:pt>
                <c:pt idx="4472">
                  <c:v>40828.517592589997</c:v>
                </c:pt>
                <c:pt idx="4473">
                  <c:v>40828.51770833</c:v>
                </c:pt>
                <c:pt idx="4474">
                  <c:v>40828.517824069997</c:v>
                </c:pt>
                <c:pt idx="4475">
                  <c:v>40828.517939810001</c:v>
                </c:pt>
                <c:pt idx="4476">
                  <c:v>40828.518055560002</c:v>
                </c:pt>
                <c:pt idx="4477">
                  <c:v>40828.518171300006</c:v>
                </c:pt>
                <c:pt idx="4478">
                  <c:v>40828.518287040009</c:v>
                </c:pt>
                <c:pt idx="4479">
                  <c:v>40828.518402779999</c:v>
                </c:pt>
                <c:pt idx="4480">
                  <c:v>40828.51851852001</c:v>
                </c:pt>
                <c:pt idx="4481">
                  <c:v>40828.518634260006</c:v>
                </c:pt>
                <c:pt idx="4482">
                  <c:v>40828.518750000003</c:v>
                </c:pt>
                <c:pt idx="4483">
                  <c:v>40828.518865739999</c:v>
                </c:pt>
                <c:pt idx="4484">
                  <c:v>40828.518981480003</c:v>
                </c:pt>
                <c:pt idx="4485">
                  <c:v>40828.519097220007</c:v>
                </c:pt>
                <c:pt idx="4486">
                  <c:v>40828.519212960004</c:v>
                </c:pt>
                <c:pt idx="4487">
                  <c:v>40828.5193287</c:v>
                </c:pt>
                <c:pt idx="4488">
                  <c:v>40828.519444439997</c:v>
                </c:pt>
                <c:pt idx="4489">
                  <c:v>40828.519560180001</c:v>
                </c:pt>
                <c:pt idx="4490">
                  <c:v>40828.519675930002</c:v>
                </c:pt>
                <c:pt idx="4491">
                  <c:v>40828.519791669991</c:v>
                </c:pt>
                <c:pt idx="4492">
                  <c:v>40828.519907410002</c:v>
                </c:pt>
                <c:pt idx="4493">
                  <c:v>40828.520023149998</c:v>
                </c:pt>
                <c:pt idx="4494">
                  <c:v>40828.520138890002</c:v>
                </c:pt>
                <c:pt idx="4495">
                  <c:v>40828.520254629999</c:v>
                </c:pt>
                <c:pt idx="4496">
                  <c:v>40828.520370370003</c:v>
                </c:pt>
                <c:pt idx="4497">
                  <c:v>40828.520486109992</c:v>
                </c:pt>
                <c:pt idx="4498">
                  <c:v>40828.520601849996</c:v>
                </c:pt>
                <c:pt idx="4499">
                  <c:v>40828.52071759</c:v>
                </c:pt>
                <c:pt idx="4500">
                  <c:v>40828.520833330003</c:v>
                </c:pt>
                <c:pt idx="4501">
                  <c:v>40828.52094907</c:v>
                </c:pt>
                <c:pt idx="4502">
                  <c:v>40828.521064819994</c:v>
                </c:pt>
                <c:pt idx="4503">
                  <c:v>40828.521180559983</c:v>
                </c:pt>
                <c:pt idx="4504">
                  <c:v>40828.521296300001</c:v>
                </c:pt>
                <c:pt idx="4505">
                  <c:v>40828.521412039991</c:v>
                </c:pt>
                <c:pt idx="4506">
                  <c:v>40828.521527779994</c:v>
                </c:pt>
                <c:pt idx="4507">
                  <c:v>40828.521643519984</c:v>
                </c:pt>
                <c:pt idx="4508">
                  <c:v>40828.521759259995</c:v>
                </c:pt>
                <c:pt idx="4509">
                  <c:v>40828.521874999999</c:v>
                </c:pt>
                <c:pt idx="4510">
                  <c:v>40828.521990739995</c:v>
                </c:pt>
                <c:pt idx="4511">
                  <c:v>40828.522106479999</c:v>
                </c:pt>
                <c:pt idx="4512">
                  <c:v>40828.522222220003</c:v>
                </c:pt>
                <c:pt idx="4513">
                  <c:v>40828.522337959999</c:v>
                </c:pt>
                <c:pt idx="4514">
                  <c:v>40828.522453699996</c:v>
                </c:pt>
                <c:pt idx="4515">
                  <c:v>40828.522569440007</c:v>
                </c:pt>
                <c:pt idx="4516">
                  <c:v>40828.522685190001</c:v>
                </c:pt>
                <c:pt idx="4517">
                  <c:v>40828.522800929997</c:v>
                </c:pt>
                <c:pt idx="4518">
                  <c:v>40828.522916670001</c:v>
                </c:pt>
                <c:pt idx="4519">
                  <c:v>40828.523032409998</c:v>
                </c:pt>
                <c:pt idx="4520">
                  <c:v>40828.523148149994</c:v>
                </c:pt>
                <c:pt idx="4521">
                  <c:v>40828.523263889991</c:v>
                </c:pt>
                <c:pt idx="4522">
                  <c:v>40828.523379629994</c:v>
                </c:pt>
                <c:pt idx="4523">
                  <c:v>40828.523495369991</c:v>
                </c:pt>
                <c:pt idx="4524">
                  <c:v>40828.523611109995</c:v>
                </c:pt>
                <c:pt idx="4525">
                  <c:v>40828.523726849991</c:v>
                </c:pt>
                <c:pt idx="4526">
                  <c:v>40828.523842589995</c:v>
                </c:pt>
                <c:pt idx="4527">
                  <c:v>40828.523958329999</c:v>
                </c:pt>
                <c:pt idx="4528">
                  <c:v>40828.524074070003</c:v>
                </c:pt>
                <c:pt idx="4529">
                  <c:v>40828.524189809992</c:v>
                </c:pt>
                <c:pt idx="4530">
                  <c:v>40828.524305559993</c:v>
                </c:pt>
                <c:pt idx="4531">
                  <c:v>40828.524421299997</c:v>
                </c:pt>
                <c:pt idx="4532">
                  <c:v>40828.524537040008</c:v>
                </c:pt>
                <c:pt idx="4533">
                  <c:v>40828.524652779997</c:v>
                </c:pt>
                <c:pt idx="4534">
                  <c:v>40828.524768519994</c:v>
                </c:pt>
                <c:pt idx="4535">
                  <c:v>40828.524884259998</c:v>
                </c:pt>
                <c:pt idx="4536">
                  <c:v>40828.524999999994</c:v>
                </c:pt>
                <c:pt idx="4537">
                  <c:v>40828.525115739991</c:v>
                </c:pt>
                <c:pt idx="4538">
                  <c:v>40828.525231480002</c:v>
                </c:pt>
                <c:pt idx="4539">
                  <c:v>40828.525347219991</c:v>
                </c:pt>
                <c:pt idx="4540">
                  <c:v>40828.525462959988</c:v>
                </c:pt>
                <c:pt idx="4541">
                  <c:v>40828.525578699999</c:v>
                </c:pt>
                <c:pt idx="4542">
                  <c:v>40828.525694440003</c:v>
                </c:pt>
                <c:pt idx="4543">
                  <c:v>40828.525810179999</c:v>
                </c:pt>
                <c:pt idx="4544">
                  <c:v>40828.525925929993</c:v>
                </c:pt>
                <c:pt idx="4545">
                  <c:v>40828.526041669989</c:v>
                </c:pt>
                <c:pt idx="4546">
                  <c:v>40828.52615741</c:v>
                </c:pt>
                <c:pt idx="4547">
                  <c:v>40828.526273150004</c:v>
                </c:pt>
                <c:pt idx="4548">
                  <c:v>40828.526388890001</c:v>
                </c:pt>
                <c:pt idx="4549">
                  <c:v>40828.526504629997</c:v>
                </c:pt>
                <c:pt idx="4550">
                  <c:v>40828.526620370001</c:v>
                </c:pt>
                <c:pt idx="4551">
                  <c:v>40828.526736109998</c:v>
                </c:pt>
                <c:pt idx="4552">
                  <c:v>40828.526851850002</c:v>
                </c:pt>
                <c:pt idx="4553">
                  <c:v>40828.526967589991</c:v>
                </c:pt>
                <c:pt idx="4554">
                  <c:v>40828.527083329995</c:v>
                </c:pt>
                <c:pt idx="4555">
                  <c:v>40828.527199069991</c:v>
                </c:pt>
                <c:pt idx="4556">
                  <c:v>40828.527314819992</c:v>
                </c:pt>
                <c:pt idx="4557">
                  <c:v>40828.527430559989</c:v>
                </c:pt>
                <c:pt idx="4558">
                  <c:v>40828.5275463</c:v>
                </c:pt>
                <c:pt idx="4559">
                  <c:v>40828.527662040004</c:v>
                </c:pt>
                <c:pt idx="4560">
                  <c:v>40828.527777779993</c:v>
                </c:pt>
                <c:pt idx="4561">
                  <c:v>40828.527893519989</c:v>
                </c:pt>
                <c:pt idx="4562">
                  <c:v>40828.528009260001</c:v>
                </c:pt>
                <c:pt idx="4563">
                  <c:v>40828.528124999997</c:v>
                </c:pt>
                <c:pt idx="4564">
                  <c:v>40828.528240740001</c:v>
                </c:pt>
                <c:pt idx="4565">
                  <c:v>40828.528356480005</c:v>
                </c:pt>
                <c:pt idx="4566">
                  <c:v>40828.528472220001</c:v>
                </c:pt>
                <c:pt idx="4567">
                  <c:v>40828.528587959998</c:v>
                </c:pt>
                <c:pt idx="4568">
                  <c:v>40828.528703699994</c:v>
                </c:pt>
                <c:pt idx="4569">
                  <c:v>40828.528819440005</c:v>
                </c:pt>
                <c:pt idx="4570">
                  <c:v>40828.528935189999</c:v>
                </c:pt>
                <c:pt idx="4571">
                  <c:v>40828.529050929996</c:v>
                </c:pt>
                <c:pt idx="4572">
                  <c:v>40828.529166669992</c:v>
                </c:pt>
                <c:pt idx="4573">
                  <c:v>40828.529282409996</c:v>
                </c:pt>
                <c:pt idx="4574">
                  <c:v>40828.52939815</c:v>
                </c:pt>
                <c:pt idx="4575">
                  <c:v>40828.529513889996</c:v>
                </c:pt>
                <c:pt idx="4576">
                  <c:v>40828.529629629993</c:v>
                </c:pt>
                <c:pt idx="4577">
                  <c:v>40828.52974536999</c:v>
                </c:pt>
                <c:pt idx="4578">
                  <c:v>40828.529861109993</c:v>
                </c:pt>
                <c:pt idx="4579">
                  <c:v>40828.529976849997</c:v>
                </c:pt>
                <c:pt idx="4580">
                  <c:v>40828.530092590001</c:v>
                </c:pt>
                <c:pt idx="4581">
                  <c:v>40828.530208330005</c:v>
                </c:pt>
                <c:pt idx="4582">
                  <c:v>40828.530324070001</c:v>
                </c:pt>
                <c:pt idx="4583">
                  <c:v>40828.530439809998</c:v>
                </c:pt>
                <c:pt idx="4584">
                  <c:v>40828.530555559999</c:v>
                </c:pt>
                <c:pt idx="4585">
                  <c:v>40828.530671300003</c:v>
                </c:pt>
                <c:pt idx="4586">
                  <c:v>40828.530787039992</c:v>
                </c:pt>
                <c:pt idx="4587">
                  <c:v>40828.530902779996</c:v>
                </c:pt>
                <c:pt idx="4588">
                  <c:v>40828.53101852</c:v>
                </c:pt>
                <c:pt idx="4589">
                  <c:v>40828.531134259996</c:v>
                </c:pt>
                <c:pt idx="4590">
                  <c:v>40828.53125</c:v>
                </c:pt>
                <c:pt idx="4591">
                  <c:v>40828.531365739989</c:v>
                </c:pt>
                <c:pt idx="4592">
                  <c:v>40828.531481479993</c:v>
                </c:pt>
                <c:pt idx="4593">
                  <c:v>40828.531597219997</c:v>
                </c:pt>
                <c:pt idx="4594">
                  <c:v>40828.531712959993</c:v>
                </c:pt>
                <c:pt idx="4595">
                  <c:v>40828.531828699997</c:v>
                </c:pt>
                <c:pt idx="4596">
                  <c:v>40828.531944440001</c:v>
                </c:pt>
                <c:pt idx="4597">
                  <c:v>40828.532060190002</c:v>
                </c:pt>
                <c:pt idx="4598">
                  <c:v>40828.532175929999</c:v>
                </c:pt>
                <c:pt idx="4599">
                  <c:v>40828.532291670002</c:v>
                </c:pt>
                <c:pt idx="4600">
                  <c:v>40828.532407409999</c:v>
                </c:pt>
                <c:pt idx="4601">
                  <c:v>40828.532523150003</c:v>
                </c:pt>
                <c:pt idx="4602">
                  <c:v>40828.532638889999</c:v>
                </c:pt>
                <c:pt idx="4603">
                  <c:v>40828.532754629996</c:v>
                </c:pt>
                <c:pt idx="4604">
                  <c:v>40828.532870370007</c:v>
                </c:pt>
                <c:pt idx="4605">
                  <c:v>40828.532986110004</c:v>
                </c:pt>
                <c:pt idx="4606">
                  <c:v>40828.533101849993</c:v>
                </c:pt>
                <c:pt idx="4607">
                  <c:v>40828.533217589997</c:v>
                </c:pt>
                <c:pt idx="4608">
                  <c:v>40828.53333333</c:v>
                </c:pt>
                <c:pt idx="4609">
                  <c:v>40828.53344906999</c:v>
                </c:pt>
                <c:pt idx="4610">
                  <c:v>40828.533564809994</c:v>
                </c:pt>
                <c:pt idx="4611">
                  <c:v>40828.533680559987</c:v>
                </c:pt>
                <c:pt idx="4612">
                  <c:v>40828.533796299998</c:v>
                </c:pt>
                <c:pt idx="4613">
                  <c:v>40828.533912040002</c:v>
                </c:pt>
                <c:pt idx="4614">
                  <c:v>40828.534027779999</c:v>
                </c:pt>
                <c:pt idx="4615">
                  <c:v>40828.534143519995</c:v>
                </c:pt>
                <c:pt idx="4616">
                  <c:v>40828.534259260006</c:v>
                </c:pt>
                <c:pt idx="4617">
                  <c:v>40828.534375000003</c:v>
                </c:pt>
                <c:pt idx="4618">
                  <c:v>40828.534490739992</c:v>
                </c:pt>
                <c:pt idx="4619">
                  <c:v>40828.534606480003</c:v>
                </c:pt>
                <c:pt idx="4620">
                  <c:v>40828.53472222</c:v>
                </c:pt>
                <c:pt idx="4621">
                  <c:v>40828.534837960004</c:v>
                </c:pt>
                <c:pt idx="4622">
                  <c:v>40828.5349537</c:v>
                </c:pt>
                <c:pt idx="4623">
                  <c:v>40828.535069439997</c:v>
                </c:pt>
                <c:pt idx="4624">
                  <c:v>40828.535185179993</c:v>
                </c:pt>
                <c:pt idx="4625">
                  <c:v>40828.535300929994</c:v>
                </c:pt>
                <c:pt idx="4626">
                  <c:v>40828.535416669991</c:v>
                </c:pt>
                <c:pt idx="4627">
                  <c:v>40828.535532410002</c:v>
                </c:pt>
                <c:pt idx="4628">
                  <c:v>40828.535648149998</c:v>
                </c:pt>
                <c:pt idx="4629">
                  <c:v>40828.535763889995</c:v>
                </c:pt>
                <c:pt idx="4630">
                  <c:v>40828.535879629999</c:v>
                </c:pt>
                <c:pt idx="4631">
                  <c:v>40828.535995370003</c:v>
                </c:pt>
                <c:pt idx="4632">
                  <c:v>40828.536111109999</c:v>
                </c:pt>
                <c:pt idx="4633">
                  <c:v>40828.536226850003</c:v>
                </c:pt>
                <c:pt idx="4634">
                  <c:v>40828.53634259</c:v>
                </c:pt>
                <c:pt idx="4635">
                  <c:v>40828.536458330003</c:v>
                </c:pt>
                <c:pt idx="4636">
                  <c:v>40828.536574070007</c:v>
                </c:pt>
                <c:pt idx="4637">
                  <c:v>40828.536689820001</c:v>
                </c:pt>
                <c:pt idx="4638">
                  <c:v>40828.536805559997</c:v>
                </c:pt>
                <c:pt idx="4639">
                  <c:v>40828.536921300001</c:v>
                </c:pt>
                <c:pt idx="4640">
                  <c:v>40828.537037039998</c:v>
                </c:pt>
                <c:pt idx="4641">
                  <c:v>40828.537152779994</c:v>
                </c:pt>
                <c:pt idx="4642">
                  <c:v>40828.537268519991</c:v>
                </c:pt>
                <c:pt idx="4643">
                  <c:v>40828.537384259995</c:v>
                </c:pt>
                <c:pt idx="4644">
                  <c:v>40828.537499999999</c:v>
                </c:pt>
                <c:pt idx="4645">
                  <c:v>40828.537615740002</c:v>
                </c:pt>
                <c:pt idx="4646">
                  <c:v>40828.537731479999</c:v>
                </c:pt>
                <c:pt idx="4647">
                  <c:v>40828.537847220003</c:v>
                </c:pt>
                <c:pt idx="4648">
                  <c:v>40828.537962959992</c:v>
                </c:pt>
                <c:pt idx="4649">
                  <c:v>40828.538078700003</c:v>
                </c:pt>
                <c:pt idx="4650">
                  <c:v>40828.538194440007</c:v>
                </c:pt>
                <c:pt idx="4651">
                  <c:v>40828.538310190008</c:v>
                </c:pt>
                <c:pt idx="4652">
                  <c:v>40828.538425929997</c:v>
                </c:pt>
                <c:pt idx="4653">
                  <c:v>40828.538541670001</c:v>
                </c:pt>
                <c:pt idx="4654">
                  <c:v>40828.538657410005</c:v>
                </c:pt>
                <c:pt idx="4655">
                  <c:v>40828.538773150001</c:v>
                </c:pt>
                <c:pt idx="4656">
                  <c:v>40828.538888889998</c:v>
                </c:pt>
                <c:pt idx="4657">
                  <c:v>40828.539004629994</c:v>
                </c:pt>
                <c:pt idx="4658">
                  <c:v>40828.539120369991</c:v>
                </c:pt>
                <c:pt idx="4659">
                  <c:v>40828.539236110002</c:v>
                </c:pt>
                <c:pt idx="4660">
                  <c:v>40828.539351849999</c:v>
                </c:pt>
                <c:pt idx="4661">
                  <c:v>40828.539467589995</c:v>
                </c:pt>
                <c:pt idx="4662">
                  <c:v>40828.539583329999</c:v>
                </c:pt>
                <c:pt idx="4663">
                  <c:v>40828.539699070003</c:v>
                </c:pt>
                <c:pt idx="4664">
                  <c:v>40828.539814809999</c:v>
                </c:pt>
                <c:pt idx="4665">
                  <c:v>40828.539930559993</c:v>
                </c:pt>
                <c:pt idx="4666">
                  <c:v>40828.540046300004</c:v>
                </c:pt>
                <c:pt idx="4667">
                  <c:v>40828.540162040001</c:v>
                </c:pt>
                <c:pt idx="4668">
                  <c:v>40828.540277780005</c:v>
                </c:pt>
                <c:pt idx="4669">
                  <c:v>40828.540393520001</c:v>
                </c:pt>
                <c:pt idx="4670">
                  <c:v>40828.540509260005</c:v>
                </c:pt>
                <c:pt idx="4671">
                  <c:v>40828.540625000001</c:v>
                </c:pt>
                <c:pt idx="4672">
                  <c:v>40828.540740739991</c:v>
                </c:pt>
                <c:pt idx="4673">
                  <c:v>40828.540856480009</c:v>
                </c:pt>
                <c:pt idx="4674">
                  <c:v>40828.540972219998</c:v>
                </c:pt>
                <c:pt idx="4675">
                  <c:v>40828.541087959995</c:v>
                </c:pt>
                <c:pt idx="4676">
                  <c:v>40828.541203699999</c:v>
                </c:pt>
                <c:pt idx="4677">
                  <c:v>40828.54131944001</c:v>
                </c:pt>
                <c:pt idx="4678">
                  <c:v>40828.541435179999</c:v>
                </c:pt>
                <c:pt idx="4679">
                  <c:v>40828.54155093</c:v>
                </c:pt>
                <c:pt idx="4680">
                  <c:v>40828.541666669989</c:v>
                </c:pt>
                <c:pt idx="4681">
                  <c:v>40828.541782409993</c:v>
                </c:pt>
                <c:pt idx="4682">
                  <c:v>40828.541898150004</c:v>
                </c:pt>
                <c:pt idx="4683">
                  <c:v>40828.542013890008</c:v>
                </c:pt>
                <c:pt idx="4684">
                  <c:v>40828.542129629997</c:v>
                </c:pt>
                <c:pt idx="4685">
                  <c:v>40828.542245370008</c:v>
                </c:pt>
                <c:pt idx="4686">
                  <c:v>40828.542361109998</c:v>
                </c:pt>
                <c:pt idx="4687">
                  <c:v>40828.542476850002</c:v>
                </c:pt>
                <c:pt idx="4688">
                  <c:v>40828.542592589998</c:v>
                </c:pt>
                <c:pt idx="4689">
                  <c:v>40828.542708330002</c:v>
                </c:pt>
                <c:pt idx="4690">
                  <c:v>40828.542824069998</c:v>
                </c:pt>
                <c:pt idx="4691">
                  <c:v>40828.542939819999</c:v>
                </c:pt>
                <c:pt idx="4692">
                  <c:v>40828.543055559996</c:v>
                </c:pt>
                <c:pt idx="4693">
                  <c:v>40828.5431713</c:v>
                </c:pt>
                <c:pt idx="4694">
                  <c:v>40828.543287040011</c:v>
                </c:pt>
                <c:pt idx="4695">
                  <c:v>40828.543402779993</c:v>
                </c:pt>
                <c:pt idx="4696">
                  <c:v>40828.543518519997</c:v>
                </c:pt>
                <c:pt idx="4697">
                  <c:v>40828.543634260001</c:v>
                </c:pt>
                <c:pt idx="4698">
                  <c:v>40828.543749999997</c:v>
                </c:pt>
                <c:pt idx="4699">
                  <c:v>40828.543865740001</c:v>
                </c:pt>
                <c:pt idx="4700">
                  <c:v>40828.543981479997</c:v>
                </c:pt>
                <c:pt idx="4701">
                  <c:v>40828.544097220009</c:v>
                </c:pt>
                <c:pt idx="4702">
                  <c:v>40828.544212960005</c:v>
                </c:pt>
                <c:pt idx="4703">
                  <c:v>40828.544328700002</c:v>
                </c:pt>
                <c:pt idx="4704">
                  <c:v>40828.544444439998</c:v>
                </c:pt>
                <c:pt idx="4705">
                  <c:v>40828.544560189999</c:v>
                </c:pt>
                <c:pt idx="4706">
                  <c:v>40828.544675930003</c:v>
                </c:pt>
                <c:pt idx="4707">
                  <c:v>40828.54479167</c:v>
                </c:pt>
                <c:pt idx="4708">
                  <c:v>40828.544907410003</c:v>
                </c:pt>
                <c:pt idx="4709">
                  <c:v>40828.54502315</c:v>
                </c:pt>
                <c:pt idx="4710">
                  <c:v>40828.545138889996</c:v>
                </c:pt>
                <c:pt idx="4711">
                  <c:v>40828.54525463</c:v>
                </c:pt>
                <c:pt idx="4712">
                  <c:v>40828.545370369997</c:v>
                </c:pt>
                <c:pt idx="4713">
                  <c:v>40828.545486109993</c:v>
                </c:pt>
                <c:pt idx="4714">
                  <c:v>40828.545601849997</c:v>
                </c:pt>
                <c:pt idx="4715">
                  <c:v>40828.545717590001</c:v>
                </c:pt>
                <c:pt idx="4716">
                  <c:v>40828.545833330005</c:v>
                </c:pt>
                <c:pt idx="4717">
                  <c:v>40828.545949070001</c:v>
                </c:pt>
                <c:pt idx="4718">
                  <c:v>40828.546064809998</c:v>
                </c:pt>
                <c:pt idx="4719">
                  <c:v>40828.546180559992</c:v>
                </c:pt>
                <c:pt idx="4720">
                  <c:v>40828.54629630001</c:v>
                </c:pt>
                <c:pt idx="4721">
                  <c:v>40828.546412039999</c:v>
                </c:pt>
                <c:pt idx="4722">
                  <c:v>40828.546527780003</c:v>
                </c:pt>
                <c:pt idx="4723">
                  <c:v>40828.54664352</c:v>
                </c:pt>
                <c:pt idx="4724">
                  <c:v>40828.546759260003</c:v>
                </c:pt>
                <c:pt idx="4725">
                  <c:v>40828.546875000007</c:v>
                </c:pt>
                <c:pt idx="4726">
                  <c:v>40828.546990739997</c:v>
                </c:pt>
                <c:pt idx="4727">
                  <c:v>40828.54710648</c:v>
                </c:pt>
                <c:pt idx="4728">
                  <c:v>40828.547222219997</c:v>
                </c:pt>
                <c:pt idx="4729">
                  <c:v>40828.547337960001</c:v>
                </c:pt>
                <c:pt idx="4730">
                  <c:v>40828.547453699997</c:v>
                </c:pt>
                <c:pt idx="4731">
                  <c:v>40828.547569440008</c:v>
                </c:pt>
                <c:pt idx="4732">
                  <c:v>40828.547685190002</c:v>
                </c:pt>
                <c:pt idx="4733">
                  <c:v>40828.547800929999</c:v>
                </c:pt>
                <c:pt idx="4734">
                  <c:v>40828.547916670002</c:v>
                </c:pt>
                <c:pt idx="4735">
                  <c:v>40828.548032410006</c:v>
                </c:pt>
                <c:pt idx="4736">
                  <c:v>40828.548148150003</c:v>
                </c:pt>
                <c:pt idx="4737">
                  <c:v>40828.548263889999</c:v>
                </c:pt>
                <c:pt idx="4738">
                  <c:v>40828.548379630003</c:v>
                </c:pt>
                <c:pt idx="4739">
                  <c:v>40828.548495370007</c:v>
                </c:pt>
                <c:pt idx="4740">
                  <c:v>40828.548611110011</c:v>
                </c:pt>
                <c:pt idx="4741">
                  <c:v>40828.54872685</c:v>
                </c:pt>
                <c:pt idx="4742">
                  <c:v>40828.548842589997</c:v>
                </c:pt>
                <c:pt idx="4743">
                  <c:v>40828.548958330008</c:v>
                </c:pt>
                <c:pt idx="4744">
                  <c:v>40828.549074069997</c:v>
                </c:pt>
                <c:pt idx="4745">
                  <c:v>40828.549189809994</c:v>
                </c:pt>
                <c:pt idx="4746">
                  <c:v>40828.549305559995</c:v>
                </c:pt>
                <c:pt idx="4747">
                  <c:v>40828.549421299998</c:v>
                </c:pt>
                <c:pt idx="4748">
                  <c:v>40828.549537040009</c:v>
                </c:pt>
                <c:pt idx="4749">
                  <c:v>40828.549652779999</c:v>
                </c:pt>
                <c:pt idx="4750">
                  <c:v>40828.549768519995</c:v>
                </c:pt>
                <c:pt idx="4751">
                  <c:v>40828.549884259999</c:v>
                </c:pt>
                <c:pt idx="4752">
                  <c:v>40828.550000000003</c:v>
                </c:pt>
                <c:pt idx="4753">
                  <c:v>40828.550115739999</c:v>
                </c:pt>
                <c:pt idx="4754">
                  <c:v>40828.550231480011</c:v>
                </c:pt>
                <c:pt idx="4755">
                  <c:v>40828.550347220007</c:v>
                </c:pt>
                <c:pt idx="4756">
                  <c:v>40828.550462959996</c:v>
                </c:pt>
                <c:pt idx="4757">
                  <c:v>40828.550578700007</c:v>
                </c:pt>
                <c:pt idx="4758">
                  <c:v>40828.550694440004</c:v>
                </c:pt>
                <c:pt idx="4759">
                  <c:v>40828.550810180008</c:v>
                </c:pt>
                <c:pt idx="4760">
                  <c:v>40828.550925930002</c:v>
                </c:pt>
                <c:pt idx="4761">
                  <c:v>40828.551041669991</c:v>
                </c:pt>
                <c:pt idx="4762">
                  <c:v>40828.551157410002</c:v>
                </c:pt>
                <c:pt idx="4763">
                  <c:v>40828.551273150006</c:v>
                </c:pt>
                <c:pt idx="4764">
                  <c:v>40828.551388890002</c:v>
                </c:pt>
                <c:pt idx="4765">
                  <c:v>40828.551504629999</c:v>
                </c:pt>
                <c:pt idx="4766">
                  <c:v>40828.551620370003</c:v>
                </c:pt>
                <c:pt idx="4767">
                  <c:v>40828.551736109999</c:v>
                </c:pt>
                <c:pt idx="4768">
                  <c:v>40828.551851850003</c:v>
                </c:pt>
                <c:pt idx="4769">
                  <c:v>40828.55196759</c:v>
                </c:pt>
                <c:pt idx="4770">
                  <c:v>40828.552083330003</c:v>
                </c:pt>
                <c:pt idx="4771">
                  <c:v>40828.552199070007</c:v>
                </c:pt>
                <c:pt idx="4772">
                  <c:v>40828.552314820008</c:v>
                </c:pt>
                <c:pt idx="4773">
                  <c:v>40828.552430559997</c:v>
                </c:pt>
                <c:pt idx="4774">
                  <c:v>40828.552546300009</c:v>
                </c:pt>
                <c:pt idx="4775">
                  <c:v>40828.552662039998</c:v>
                </c:pt>
                <c:pt idx="4776">
                  <c:v>40828.552777780002</c:v>
                </c:pt>
                <c:pt idx="4777">
                  <c:v>40828.552893519998</c:v>
                </c:pt>
                <c:pt idx="4778">
                  <c:v>40828.553009260002</c:v>
                </c:pt>
                <c:pt idx="4779">
                  <c:v>40828.553124999999</c:v>
                </c:pt>
                <c:pt idx="4780">
                  <c:v>40828.553240740002</c:v>
                </c:pt>
                <c:pt idx="4781">
                  <c:v>40828.553356480006</c:v>
                </c:pt>
                <c:pt idx="4782">
                  <c:v>40828.553472220003</c:v>
                </c:pt>
                <c:pt idx="4783">
                  <c:v>40828.553587959999</c:v>
                </c:pt>
                <c:pt idx="4784">
                  <c:v>40828.553703699996</c:v>
                </c:pt>
                <c:pt idx="4785">
                  <c:v>40828.553819440014</c:v>
                </c:pt>
                <c:pt idx="4786">
                  <c:v>40828.553935190008</c:v>
                </c:pt>
                <c:pt idx="4787">
                  <c:v>40828.554050930004</c:v>
                </c:pt>
                <c:pt idx="4788">
                  <c:v>40828.554166670001</c:v>
                </c:pt>
                <c:pt idx="4789">
                  <c:v>40828.554282410005</c:v>
                </c:pt>
                <c:pt idx="4790">
                  <c:v>40828.554398150009</c:v>
                </c:pt>
                <c:pt idx="4791">
                  <c:v>40828.554513890005</c:v>
                </c:pt>
                <c:pt idx="4792">
                  <c:v>40828.554629630002</c:v>
                </c:pt>
                <c:pt idx="4793">
                  <c:v>40828.554745369998</c:v>
                </c:pt>
                <c:pt idx="4794">
                  <c:v>40828.554861110002</c:v>
                </c:pt>
                <c:pt idx="4795">
                  <c:v>40828.554976850006</c:v>
                </c:pt>
                <c:pt idx="4796">
                  <c:v>40828.555092590002</c:v>
                </c:pt>
                <c:pt idx="4797">
                  <c:v>40828.555208330006</c:v>
                </c:pt>
                <c:pt idx="4798">
                  <c:v>40828.555324070003</c:v>
                </c:pt>
                <c:pt idx="4799">
                  <c:v>40828.555439809999</c:v>
                </c:pt>
                <c:pt idx="4800">
                  <c:v>40828.55555556</c:v>
                </c:pt>
                <c:pt idx="4801">
                  <c:v>40828.555671300004</c:v>
                </c:pt>
                <c:pt idx="4802">
                  <c:v>40828.555787040001</c:v>
                </c:pt>
                <c:pt idx="4803">
                  <c:v>40828.555902779997</c:v>
                </c:pt>
                <c:pt idx="4804">
                  <c:v>40828.556018520008</c:v>
                </c:pt>
                <c:pt idx="4805">
                  <c:v>40828.556134260005</c:v>
                </c:pt>
                <c:pt idx="4806">
                  <c:v>40828.556250000009</c:v>
                </c:pt>
                <c:pt idx="4807">
                  <c:v>40828.556365739998</c:v>
                </c:pt>
                <c:pt idx="4808">
                  <c:v>40828.556481480002</c:v>
                </c:pt>
                <c:pt idx="4809">
                  <c:v>40828.556597220006</c:v>
                </c:pt>
                <c:pt idx="4810">
                  <c:v>40828.556712960002</c:v>
                </c:pt>
                <c:pt idx="4811">
                  <c:v>40828.556828700006</c:v>
                </c:pt>
                <c:pt idx="4812">
                  <c:v>40828.55694444001</c:v>
                </c:pt>
                <c:pt idx="4813">
                  <c:v>40828.557060179999</c:v>
                </c:pt>
                <c:pt idx="4814">
                  <c:v>40828.55717593</c:v>
                </c:pt>
                <c:pt idx="4815">
                  <c:v>40828.557291669997</c:v>
                </c:pt>
                <c:pt idx="4816">
                  <c:v>40828.55740741</c:v>
                </c:pt>
                <c:pt idx="4817">
                  <c:v>40828.557523150004</c:v>
                </c:pt>
                <c:pt idx="4818">
                  <c:v>40828.557638890008</c:v>
                </c:pt>
                <c:pt idx="4819">
                  <c:v>40828.557754629997</c:v>
                </c:pt>
                <c:pt idx="4820">
                  <c:v>40828.557870370008</c:v>
                </c:pt>
                <c:pt idx="4821">
                  <c:v>40828.557986109998</c:v>
                </c:pt>
                <c:pt idx="4822">
                  <c:v>40828.558101850002</c:v>
                </c:pt>
                <c:pt idx="4823">
                  <c:v>40828.558217590005</c:v>
                </c:pt>
                <c:pt idx="4824">
                  <c:v>40828.558333330009</c:v>
                </c:pt>
                <c:pt idx="4825">
                  <c:v>40828.558449069998</c:v>
                </c:pt>
                <c:pt idx="4826">
                  <c:v>40828.558564819999</c:v>
                </c:pt>
                <c:pt idx="4827">
                  <c:v>40828.558680559996</c:v>
                </c:pt>
                <c:pt idx="4828">
                  <c:v>40828.558796300007</c:v>
                </c:pt>
                <c:pt idx="4829">
                  <c:v>40828.558912040018</c:v>
                </c:pt>
                <c:pt idx="4830">
                  <c:v>40828.55902778</c:v>
                </c:pt>
                <c:pt idx="4831">
                  <c:v>40828.559143519989</c:v>
                </c:pt>
                <c:pt idx="4832">
                  <c:v>40828.559259260008</c:v>
                </c:pt>
                <c:pt idx="4833">
                  <c:v>40828.559375000004</c:v>
                </c:pt>
                <c:pt idx="4834">
                  <c:v>40828.559490740001</c:v>
                </c:pt>
                <c:pt idx="4835">
                  <c:v>40828.559606480005</c:v>
                </c:pt>
                <c:pt idx="4836">
                  <c:v>40828.559722220001</c:v>
                </c:pt>
                <c:pt idx="4837">
                  <c:v>40828.559837960005</c:v>
                </c:pt>
                <c:pt idx="4838">
                  <c:v>40828.559953700002</c:v>
                </c:pt>
                <c:pt idx="4839">
                  <c:v>40828.560069439998</c:v>
                </c:pt>
                <c:pt idx="4840">
                  <c:v>40828.560185189992</c:v>
                </c:pt>
                <c:pt idx="4841">
                  <c:v>40828.560300929996</c:v>
                </c:pt>
                <c:pt idx="4842">
                  <c:v>40828.56041667</c:v>
                </c:pt>
                <c:pt idx="4843">
                  <c:v>40828.560532410003</c:v>
                </c:pt>
                <c:pt idx="4844">
                  <c:v>40828.56064815</c:v>
                </c:pt>
                <c:pt idx="4845">
                  <c:v>40828.560763889989</c:v>
                </c:pt>
                <c:pt idx="4846">
                  <c:v>40828.56087963</c:v>
                </c:pt>
                <c:pt idx="4847">
                  <c:v>40828.560995369997</c:v>
                </c:pt>
                <c:pt idx="4848">
                  <c:v>40828.561111109993</c:v>
                </c:pt>
                <c:pt idx="4849">
                  <c:v>40828.561226849997</c:v>
                </c:pt>
                <c:pt idx="4850">
                  <c:v>40828.561342589994</c:v>
                </c:pt>
                <c:pt idx="4851">
                  <c:v>40828.561458329998</c:v>
                </c:pt>
                <c:pt idx="4852">
                  <c:v>40828.561574070001</c:v>
                </c:pt>
                <c:pt idx="4853">
                  <c:v>40828.561689809991</c:v>
                </c:pt>
                <c:pt idx="4854">
                  <c:v>40828.561805559992</c:v>
                </c:pt>
                <c:pt idx="4855">
                  <c:v>40828.561921299995</c:v>
                </c:pt>
                <c:pt idx="4856">
                  <c:v>40828.562037039999</c:v>
                </c:pt>
                <c:pt idx="4857">
                  <c:v>40828.562152779996</c:v>
                </c:pt>
                <c:pt idx="4858">
                  <c:v>40828.56226852</c:v>
                </c:pt>
                <c:pt idx="4859">
                  <c:v>40828.562384259996</c:v>
                </c:pt>
                <c:pt idx="4860">
                  <c:v>40828.5625</c:v>
                </c:pt>
                <c:pt idx="4861">
                  <c:v>40828.562615739997</c:v>
                </c:pt>
                <c:pt idx="4862">
                  <c:v>40828.56273148</c:v>
                </c:pt>
                <c:pt idx="4863">
                  <c:v>40828.562847219997</c:v>
                </c:pt>
                <c:pt idx="4864">
                  <c:v>40828.562962959993</c:v>
                </c:pt>
                <c:pt idx="4865">
                  <c:v>40828.563078699997</c:v>
                </c:pt>
                <c:pt idx="4866">
                  <c:v>40828.563194440001</c:v>
                </c:pt>
                <c:pt idx="4867">
                  <c:v>40828.563310190002</c:v>
                </c:pt>
                <c:pt idx="4868">
                  <c:v>40828.563425929991</c:v>
                </c:pt>
                <c:pt idx="4869">
                  <c:v>40828.563541669995</c:v>
                </c:pt>
                <c:pt idx="4870">
                  <c:v>40828.563657409999</c:v>
                </c:pt>
                <c:pt idx="4871">
                  <c:v>40828.563773149996</c:v>
                </c:pt>
                <c:pt idx="4872">
                  <c:v>40828.563888889992</c:v>
                </c:pt>
                <c:pt idx="4873">
                  <c:v>40828.564004629996</c:v>
                </c:pt>
                <c:pt idx="4874">
                  <c:v>40828.56412037</c:v>
                </c:pt>
                <c:pt idx="4875">
                  <c:v>40828.564236110011</c:v>
                </c:pt>
                <c:pt idx="4876">
                  <c:v>40828.56435185</c:v>
                </c:pt>
                <c:pt idx="4877">
                  <c:v>40828.564467589989</c:v>
                </c:pt>
                <c:pt idx="4878">
                  <c:v>40828.56458333</c:v>
                </c:pt>
                <c:pt idx="4879">
                  <c:v>40828.564699069997</c:v>
                </c:pt>
                <c:pt idx="4880">
                  <c:v>40828.564814810001</c:v>
                </c:pt>
                <c:pt idx="4881">
                  <c:v>40828.564930559995</c:v>
                </c:pt>
                <c:pt idx="4882">
                  <c:v>40828.565046299998</c:v>
                </c:pt>
                <c:pt idx="4883">
                  <c:v>40828.565162039995</c:v>
                </c:pt>
                <c:pt idx="4884">
                  <c:v>40828.565277779999</c:v>
                </c:pt>
                <c:pt idx="4885">
                  <c:v>40828.565393519995</c:v>
                </c:pt>
                <c:pt idx="4886">
                  <c:v>40828.565509259999</c:v>
                </c:pt>
                <c:pt idx="4887">
                  <c:v>40828.565624999996</c:v>
                </c:pt>
                <c:pt idx="4888">
                  <c:v>40828.565740739985</c:v>
                </c:pt>
                <c:pt idx="4889">
                  <c:v>40828.565856480003</c:v>
                </c:pt>
                <c:pt idx="4890">
                  <c:v>40828.56597222</c:v>
                </c:pt>
                <c:pt idx="4891">
                  <c:v>40828.566087959996</c:v>
                </c:pt>
                <c:pt idx="4892">
                  <c:v>40828.5662037</c:v>
                </c:pt>
                <c:pt idx="4893">
                  <c:v>40828.566319440004</c:v>
                </c:pt>
                <c:pt idx="4894">
                  <c:v>40828.566435180001</c:v>
                </c:pt>
                <c:pt idx="4895">
                  <c:v>40828.566550930002</c:v>
                </c:pt>
                <c:pt idx="4896">
                  <c:v>40828.566666669991</c:v>
                </c:pt>
                <c:pt idx="4897">
                  <c:v>40828.566782409995</c:v>
                </c:pt>
                <c:pt idx="4898">
                  <c:v>40828.566898150006</c:v>
                </c:pt>
                <c:pt idx="4899">
                  <c:v>40828.567013890002</c:v>
                </c:pt>
                <c:pt idx="4900">
                  <c:v>40828.567129629992</c:v>
                </c:pt>
                <c:pt idx="4901">
                  <c:v>40828.567245370003</c:v>
                </c:pt>
                <c:pt idx="4902">
                  <c:v>40828.567361109992</c:v>
                </c:pt>
                <c:pt idx="4903">
                  <c:v>40828.567476849996</c:v>
                </c:pt>
                <c:pt idx="4904">
                  <c:v>40828.56759259</c:v>
                </c:pt>
                <c:pt idx="4905">
                  <c:v>40828.567708329996</c:v>
                </c:pt>
                <c:pt idx="4906">
                  <c:v>40828.56782407</c:v>
                </c:pt>
                <c:pt idx="4907">
                  <c:v>40828.567939820001</c:v>
                </c:pt>
                <c:pt idx="4908">
                  <c:v>40828.568055559997</c:v>
                </c:pt>
                <c:pt idx="4909">
                  <c:v>40828.568171300001</c:v>
                </c:pt>
                <c:pt idx="4910">
                  <c:v>40828.568287039998</c:v>
                </c:pt>
                <c:pt idx="4911">
                  <c:v>40828.568402779994</c:v>
                </c:pt>
                <c:pt idx="4912">
                  <c:v>40828.568518519998</c:v>
                </c:pt>
                <c:pt idx="4913">
                  <c:v>40828.568634260002</c:v>
                </c:pt>
                <c:pt idx="4914">
                  <c:v>40828.568749999999</c:v>
                </c:pt>
                <c:pt idx="4915">
                  <c:v>40828.568865740002</c:v>
                </c:pt>
                <c:pt idx="4916">
                  <c:v>40828.568981479999</c:v>
                </c:pt>
                <c:pt idx="4917">
                  <c:v>40828.569097220003</c:v>
                </c:pt>
                <c:pt idx="4918">
                  <c:v>40828.569212959999</c:v>
                </c:pt>
                <c:pt idx="4919">
                  <c:v>40828.569328699996</c:v>
                </c:pt>
                <c:pt idx="4920">
                  <c:v>40828.56944444</c:v>
                </c:pt>
                <c:pt idx="4921">
                  <c:v>40828.569560190001</c:v>
                </c:pt>
                <c:pt idx="4922">
                  <c:v>40828.569675929997</c:v>
                </c:pt>
                <c:pt idx="4923">
                  <c:v>40828.569791669994</c:v>
                </c:pt>
                <c:pt idx="4924">
                  <c:v>40828.569907409998</c:v>
                </c:pt>
                <c:pt idx="4925">
                  <c:v>40828.570023150001</c:v>
                </c:pt>
                <c:pt idx="4926">
                  <c:v>40828.570138889998</c:v>
                </c:pt>
                <c:pt idx="4927">
                  <c:v>40828.570254630002</c:v>
                </c:pt>
                <c:pt idx="4928">
                  <c:v>40828.570370369998</c:v>
                </c:pt>
                <c:pt idx="4929">
                  <c:v>40828.570486109995</c:v>
                </c:pt>
                <c:pt idx="4930">
                  <c:v>40828.570601849999</c:v>
                </c:pt>
                <c:pt idx="4931">
                  <c:v>40828.570717590002</c:v>
                </c:pt>
                <c:pt idx="4932">
                  <c:v>40828.570833330006</c:v>
                </c:pt>
                <c:pt idx="4933">
                  <c:v>40828.570949070003</c:v>
                </c:pt>
                <c:pt idx="4934">
                  <c:v>40828.571064809992</c:v>
                </c:pt>
                <c:pt idx="4935">
                  <c:v>40828.571180559986</c:v>
                </c:pt>
                <c:pt idx="4936">
                  <c:v>40828.571296300004</c:v>
                </c:pt>
                <c:pt idx="4937">
                  <c:v>40828.571412040001</c:v>
                </c:pt>
                <c:pt idx="4938">
                  <c:v>40828.571527779997</c:v>
                </c:pt>
                <c:pt idx="4939">
                  <c:v>40828.571643519994</c:v>
                </c:pt>
                <c:pt idx="4940">
                  <c:v>40828.571759259998</c:v>
                </c:pt>
                <c:pt idx="4941">
                  <c:v>40828.571875000001</c:v>
                </c:pt>
                <c:pt idx="4942">
                  <c:v>40828.571990739991</c:v>
                </c:pt>
                <c:pt idx="4943">
                  <c:v>40828.572106480002</c:v>
                </c:pt>
                <c:pt idx="4944">
                  <c:v>40828.572222219998</c:v>
                </c:pt>
                <c:pt idx="4945">
                  <c:v>40828.572337960002</c:v>
                </c:pt>
                <c:pt idx="4946">
                  <c:v>40828.572453699999</c:v>
                </c:pt>
                <c:pt idx="4947">
                  <c:v>40828.57256944001</c:v>
                </c:pt>
                <c:pt idx="4948">
                  <c:v>40828.572685179999</c:v>
                </c:pt>
                <c:pt idx="4949">
                  <c:v>40828.57280093</c:v>
                </c:pt>
                <c:pt idx="4950">
                  <c:v>40828.572916669997</c:v>
                </c:pt>
                <c:pt idx="4951">
                  <c:v>40828.57303241</c:v>
                </c:pt>
                <c:pt idx="4952">
                  <c:v>40828.573148149997</c:v>
                </c:pt>
                <c:pt idx="4953">
                  <c:v>40828.573263890001</c:v>
                </c:pt>
                <c:pt idx="4954">
                  <c:v>40828.573379629997</c:v>
                </c:pt>
                <c:pt idx="4955">
                  <c:v>40828.573495370001</c:v>
                </c:pt>
                <c:pt idx="4956">
                  <c:v>40828.573611109998</c:v>
                </c:pt>
                <c:pt idx="4957">
                  <c:v>40828.573726849994</c:v>
                </c:pt>
                <c:pt idx="4958">
                  <c:v>40828.573842589991</c:v>
                </c:pt>
                <c:pt idx="4959">
                  <c:v>40828.573958330002</c:v>
                </c:pt>
                <c:pt idx="4960">
                  <c:v>40828.574074069998</c:v>
                </c:pt>
                <c:pt idx="4961">
                  <c:v>40828.574189819992</c:v>
                </c:pt>
                <c:pt idx="4962">
                  <c:v>40828.574305559996</c:v>
                </c:pt>
                <c:pt idx="4963">
                  <c:v>40828.5744213</c:v>
                </c:pt>
                <c:pt idx="4964">
                  <c:v>40828.574537040018</c:v>
                </c:pt>
                <c:pt idx="4965">
                  <c:v>40828.57465278</c:v>
                </c:pt>
                <c:pt idx="4966">
                  <c:v>40828.574768519989</c:v>
                </c:pt>
                <c:pt idx="4967">
                  <c:v>40828.574884260001</c:v>
                </c:pt>
                <c:pt idx="4968">
                  <c:v>40828.575000000004</c:v>
                </c:pt>
                <c:pt idx="4969">
                  <c:v>40828.575115740001</c:v>
                </c:pt>
                <c:pt idx="4970">
                  <c:v>40828.575231480005</c:v>
                </c:pt>
                <c:pt idx="4971">
                  <c:v>40828.575347220001</c:v>
                </c:pt>
                <c:pt idx="4972">
                  <c:v>40828.575462959991</c:v>
                </c:pt>
                <c:pt idx="4973">
                  <c:v>40828.575578700002</c:v>
                </c:pt>
                <c:pt idx="4974">
                  <c:v>40828.575694439998</c:v>
                </c:pt>
                <c:pt idx="4975">
                  <c:v>40828.575810189999</c:v>
                </c:pt>
                <c:pt idx="4976">
                  <c:v>40828.575925929996</c:v>
                </c:pt>
                <c:pt idx="4977">
                  <c:v>40828.57604167</c:v>
                </c:pt>
                <c:pt idx="4978">
                  <c:v>40828.576157410003</c:v>
                </c:pt>
                <c:pt idx="4979">
                  <c:v>40828.576273150007</c:v>
                </c:pt>
                <c:pt idx="4980">
                  <c:v>40828.576388889996</c:v>
                </c:pt>
                <c:pt idx="4981">
                  <c:v>40828.57650463</c:v>
                </c:pt>
                <c:pt idx="4982">
                  <c:v>40828.576620369997</c:v>
                </c:pt>
                <c:pt idx="4983">
                  <c:v>40828.576736110001</c:v>
                </c:pt>
                <c:pt idx="4984">
                  <c:v>40828.576851850004</c:v>
                </c:pt>
                <c:pt idx="4985">
                  <c:v>40828.576967590001</c:v>
                </c:pt>
                <c:pt idx="4986">
                  <c:v>40828.577083329998</c:v>
                </c:pt>
                <c:pt idx="4987">
                  <c:v>40828.577199070001</c:v>
                </c:pt>
                <c:pt idx="4988">
                  <c:v>40828.577314809998</c:v>
                </c:pt>
                <c:pt idx="4989">
                  <c:v>40828.577430559992</c:v>
                </c:pt>
                <c:pt idx="4990">
                  <c:v>40828.577546300003</c:v>
                </c:pt>
                <c:pt idx="4991">
                  <c:v>40828.577662039992</c:v>
                </c:pt>
                <c:pt idx="4992">
                  <c:v>40828.577777779996</c:v>
                </c:pt>
                <c:pt idx="4993">
                  <c:v>40828.57789352</c:v>
                </c:pt>
                <c:pt idx="4994">
                  <c:v>40828.578009260003</c:v>
                </c:pt>
                <c:pt idx="4995">
                  <c:v>40828.578125</c:v>
                </c:pt>
                <c:pt idx="4996">
                  <c:v>40828.578240739997</c:v>
                </c:pt>
                <c:pt idx="4997">
                  <c:v>40828.578356480008</c:v>
                </c:pt>
                <c:pt idx="4998">
                  <c:v>40828.578472219997</c:v>
                </c:pt>
                <c:pt idx="4999">
                  <c:v>40828.578587960001</c:v>
                </c:pt>
                <c:pt idx="5000">
                  <c:v>40828.578703699997</c:v>
                </c:pt>
                <c:pt idx="5001">
                  <c:v>40828.578819440016</c:v>
                </c:pt>
                <c:pt idx="5002">
                  <c:v>40828.578935190009</c:v>
                </c:pt>
                <c:pt idx="5003">
                  <c:v>40828.579050929999</c:v>
                </c:pt>
                <c:pt idx="5004">
                  <c:v>40828.579166669995</c:v>
                </c:pt>
                <c:pt idx="5005">
                  <c:v>40828.579282409999</c:v>
                </c:pt>
                <c:pt idx="5006">
                  <c:v>40828.579398150003</c:v>
                </c:pt>
                <c:pt idx="5007">
                  <c:v>40828.579513889999</c:v>
                </c:pt>
                <c:pt idx="5008">
                  <c:v>40828.579629629996</c:v>
                </c:pt>
                <c:pt idx="5009">
                  <c:v>40828.57974537</c:v>
                </c:pt>
                <c:pt idx="5010">
                  <c:v>40828.579861110004</c:v>
                </c:pt>
                <c:pt idx="5011">
                  <c:v>40828.57997685</c:v>
                </c:pt>
                <c:pt idx="5012">
                  <c:v>40828.580092589997</c:v>
                </c:pt>
                <c:pt idx="5013">
                  <c:v>40828.580208330008</c:v>
                </c:pt>
                <c:pt idx="5014">
                  <c:v>40828.580324069997</c:v>
                </c:pt>
                <c:pt idx="5015">
                  <c:v>40828.580439810001</c:v>
                </c:pt>
                <c:pt idx="5016">
                  <c:v>40828.580555560002</c:v>
                </c:pt>
                <c:pt idx="5017">
                  <c:v>40828.580671300006</c:v>
                </c:pt>
                <c:pt idx="5018">
                  <c:v>40828.580787040002</c:v>
                </c:pt>
                <c:pt idx="5019">
                  <c:v>40828.580902779999</c:v>
                </c:pt>
                <c:pt idx="5020">
                  <c:v>40828.581018520003</c:v>
                </c:pt>
                <c:pt idx="5021">
                  <c:v>40828.581134259999</c:v>
                </c:pt>
                <c:pt idx="5022">
                  <c:v>40828.581250000003</c:v>
                </c:pt>
                <c:pt idx="5023">
                  <c:v>40828.581365739992</c:v>
                </c:pt>
                <c:pt idx="5024">
                  <c:v>40828.581481479996</c:v>
                </c:pt>
                <c:pt idx="5025">
                  <c:v>40828.581597220007</c:v>
                </c:pt>
                <c:pt idx="5026">
                  <c:v>40828.581712959996</c:v>
                </c:pt>
                <c:pt idx="5027">
                  <c:v>40828.5818287</c:v>
                </c:pt>
                <c:pt idx="5028">
                  <c:v>40828.581944439997</c:v>
                </c:pt>
                <c:pt idx="5029">
                  <c:v>40828.582060180001</c:v>
                </c:pt>
                <c:pt idx="5030">
                  <c:v>40828.582175930002</c:v>
                </c:pt>
                <c:pt idx="5031">
                  <c:v>40828.582291669998</c:v>
                </c:pt>
                <c:pt idx="5032">
                  <c:v>40828.582407410002</c:v>
                </c:pt>
                <c:pt idx="5033">
                  <c:v>40828.582523150006</c:v>
                </c:pt>
                <c:pt idx="5034">
                  <c:v>40828.58263889001</c:v>
                </c:pt>
                <c:pt idx="5035">
                  <c:v>40828.582754629999</c:v>
                </c:pt>
                <c:pt idx="5036">
                  <c:v>40828.58287037001</c:v>
                </c:pt>
                <c:pt idx="5037">
                  <c:v>40828.582986109999</c:v>
                </c:pt>
                <c:pt idx="5038">
                  <c:v>40828.583101849996</c:v>
                </c:pt>
                <c:pt idx="5039">
                  <c:v>40828.583217590007</c:v>
                </c:pt>
                <c:pt idx="5040">
                  <c:v>40828.583333330003</c:v>
                </c:pt>
                <c:pt idx="5041">
                  <c:v>40828.58344907</c:v>
                </c:pt>
                <c:pt idx="5042">
                  <c:v>40828.583564820001</c:v>
                </c:pt>
                <c:pt idx="5043">
                  <c:v>40828.58368055999</c:v>
                </c:pt>
                <c:pt idx="5044">
                  <c:v>40828.583796300001</c:v>
                </c:pt>
                <c:pt idx="5045">
                  <c:v>40828.583912039998</c:v>
                </c:pt>
                <c:pt idx="5046">
                  <c:v>40828.584027780002</c:v>
                </c:pt>
                <c:pt idx="5047">
                  <c:v>40828.584143519991</c:v>
                </c:pt>
                <c:pt idx="5048">
                  <c:v>40828.584259260009</c:v>
                </c:pt>
                <c:pt idx="5049">
                  <c:v>40828.584375000006</c:v>
                </c:pt>
                <c:pt idx="5050">
                  <c:v>40828.584490740002</c:v>
                </c:pt>
                <c:pt idx="5051">
                  <c:v>40828.584606480006</c:v>
                </c:pt>
                <c:pt idx="5052">
                  <c:v>40828.584722220003</c:v>
                </c:pt>
                <c:pt idx="5053">
                  <c:v>40828.584837960007</c:v>
                </c:pt>
                <c:pt idx="5054">
                  <c:v>40828.584953700003</c:v>
                </c:pt>
                <c:pt idx="5055">
                  <c:v>40828.585069440007</c:v>
                </c:pt>
                <c:pt idx="5056">
                  <c:v>40828.585185190001</c:v>
                </c:pt>
                <c:pt idx="5057">
                  <c:v>40828.585300929997</c:v>
                </c:pt>
                <c:pt idx="5058">
                  <c:v>40828.585416670001</c:v>
                </c:pt>
                <c:pt idx="5059">
                  <c:v>40828.585532410005</c:v>
                </c:pt>
                <c:pt idx="5060">
                  <c:v>40828.585648150001</c:v>
                </c:pt>
                <c:pt idx="5061">
                  <c:v>40828.585763889991</c:v>
                </c:pt>
                <c:pt idx="5062">
                  <c:v>40828.585879630002</c:v>
                </c:pt>
                <c:pt idx="5063">
                  <c:v>40828.585995369998</c:v>
                </c:pt>
                <c:pt idx="5064">
                  <c:v>40828.586111110002</c:v>
                </c:pt>
                <c:pt idx="5065">
                  <c:v>40828.586226850006</c:v>
                </c:pt>
                <c:pt idx="5066">
                  <c:v>40828.586342590002</c:v>
                </c:pt>
                <c:pt idx="5067">
                  <c:v>40828.586458330006</c:v>
                </c:pt>
                <c:pt idx="5068">
                  <c:v>40828.58657407001</c:v>
                </c:pt>
                <c:pt idx="5069">
                  <c:v>40828.586689809999</c:v>
                </c:pt>
                <c:pt idx="5070">
                  <c:v>40828.58680556</c:v>
                </c:pt>
                <c:pt idx="5071">
                  <c:v>40828.586921300004</c:v>
                </c:pt>
                <c:pt idx="5072">
                  <c:v>40828.587037040008</c:v>
                </c:pt>
                <c:pt idx="5073">
                  <c:v>40828.587152779997</c:v>
                </c:pt>
                <c:pt idx="5074">
                  <c:v>40828.587268520001</c:v>
                </c:pt>
                <c:pt idx="5075">
                  <c:v>40828.587384259998</c:v>
                </c:pt>
                <c:pt idx="5076">
                  <c:v>40828.587500000001</c:v>
                </c:pt>
                <c:pt idx="5077">
                  <c:v>40828.587615739998</c:v>
                </c:pt>
                <c:pt idx="5078">
                  <c:v>40828.587731480002</c:v>
                </c:pt>
                <c:pt idx="5079">
                  <c:v>40828.587847219998</c:v>
                </c:pt>
                <c:pt idx="5080">
                  <c:v>40828.587962959995</c:v>
                </c:pt>
                <c:pt idx="5081">
                  <c:v>40828.588078700006</c:v>
                </c:pt>
                <c:pt idx="5082">
                  <c:v>40828.58819444001</c:v>
                </c:pt>
                <c:pt idx="5083">
                  <c:v>40828.588310180006</c:v>
                </c:pt>
                <c:pt idx="5084">
                  <c:v>40828.58842593</c:v>
                </c:pt>
                <c:pt idx="5085">
                  <c:v>40828.588541669997</c:v>
                </c:pt>
                <c:pt idx="5086">
                  <c:v>40828.588657410008</c:v>
                </c:pt>
                <c:pt idx="5087">
                  <c:v>40828.588773150004</c:v>
                </c:pt>
                <c:pt idx="5088">
                  <c:v>40828.588888890008</c:v>
                </c:pt>
                <c:pt idx="5089">
                  <c:v>40828.589004629997</c:v>
                </c:pt>
                <c:pt idx="5090">
                  <c:v>40828.589120370001</c:v>
                </c:pt>
                <c:pt idx="5091">
                  <c:v>40828.589236110005</c:v>
                </c:pt>
                <c:pt idx="5092">
                  <c:v>40828.589351850002</c:v>
                </c:pt>
                <c:pt idx="5093">
                  <c:v>40828.589467589991</c:v>
                </c:pt>
                <c:pt idx="5094">
                  <c:v>40828.589583330002</c:v>
                </c:pt>
                <c:pt idx="5095">
                  <c:v>40828.589699069998</c:v>
                </c:pt>
                <c:pt idx="5096">
                  <c:v>40828.589814819999</c:v>
                </c:pt>
                <c:pt idx="5097">
                  <c:v>40828.589930559996</c:v>
                </c:pt>
                <c:pt idx="5098">
                  <c:v>40828.5900463</c:v>
                </c:pt>
                <c:pt idx="5099">
                  <c:v>40828.590162040004</c:v>
                </c:pt>
                <c:pt idx="5100">
                  <c:v>40828.59027778</c:v>
                </c:pt>
                <c:pt idx="5101">
                  <c:v>40828.590393519989</c:v>
                </c:pt>
                <c:pt idx="5102">
                  <c:v>40828.590509260001</c:v>
                </c:pt>
                <c:pt idx="5103">
                  <c:v>40828.590624999997</c:v>
                </c:pt>
                <c:pt idx="5104">
                  <c:v>40828.590740739994</c:v>
                </c:pt>
                <c:pt idx="5105">
                  <c:v>40828.590856480005</c:v>
                </c:pt>
                <c:pt idx="5106">
                  <c:v>40828.590972220001</c:v>
                </c:pt>
                <c:pt idx="5107">
                  <c:v>40828.591087959991</c:v>
                </c:pt>
                <c:pt idx="5108">
                  <c:v>40828.591203699994</c:v>
                </c:pt>
                <c:pt idx="5109">
                  <c:v>40828.591319439998</c:v>
                </c:pt>
                <c:pt idx="5110">
                  <c:v>40828.591435189992</c:v>
                </c:pt>
                <c:pt idx="5111">
                  <c:v>40828.591550929996</c:v>
                </c:pt>
                <c:pt idx="5112">
                  <c:v>40828.591666669992</c:v>
                </c:pt>
                <c:pt idx="5113">
                  <c:v>40828.591782409989</c:v>
                </c:pt>
                <c:pt idx="5114">
                  <c:v>40828.59189815</c:v>
                </c:pt>
                <c:pt idx="5115">
                  <c:v>40828.592013889996</c:v>
                </c:pt>
                <c:pt idx="5116">
                  <c:v>40828.592129629993</c:v>
                </c:pt>
                <c:pt idx="5117">
                  <c:v>40828.592245369997</c:v>
                </c:pt>
                <c:pt idx="5118">
                  <c:v>40828.592361109993</c:v>
                </c:pt>
                <c:pt idx="5119">
                  <c:v>40828.592476849997</c:v>
                </c:pt>
                <c:pt idx="5120">
                  <c:v>40828.592592590001</c:v>
                </c:pt>
                <c:pt idx="5121">
                  <c:v>40828.592708329998</c:v>
                </c:pt>
                <c:pt idx="5122">
                  <c:v>40828.592824070001</c:v>
                </c:pt>
                <c:pt idx="5123">
                  <c:v>40828.592939809998</c:v>
                </c:pt>
                <c:pt idx="5124">
                  <c:v>40828.593055559992</c:v>
                </c:pt>
                <c:pt idx="5125">
                  <c:v>40828.593171299995</c:v>
                </c:pt>
                <c:pt idx="5126">
                  <c:v>40828.593287039992</c:v>
                </c:pt>
                <c:pt idx="5127">
                  <c:v>40828.593402779989</c:v>
                </c:pt>
                <c:pt idx="5128">
                  <c:v>40828.59351852</c:v>
                </c:pt>
                <c:pt idx="5129">
                  <c:v>40828.593634259996</c:v>
                </c:pt>
                <c:pt idx="5130">
                  <c:v>40828.593749999993</c:v>
                </c:pt>
                <c:pt idx="5131">
                  <c:v>40828.593865739989</c:v>
                </c:pt>
                <c:pt idx="5132">
                  <c:v>40828.593981479993</c:v>
                </c:pt>
                <c:pt idx="5133">
                  <c:v>40828.594097219997</c:v>
                </c:pt>
                <c:pt idx="5134">
                  <c:v>40828.594212960001</c:v>
                </c:pt>
                <c:pt idx="5135">
                  <c:v>40828.594328699997</c:v>
                </c:pt>
                <c:pt idx="5136">
                  <c:v>40828.594444440001</c:v>
                </c:pt>
                <c:pt idx="5137">
                  <c:v>40828.594560190002</c:v>
                </c:pt>
                <c:pt idx="5138">
                  <c:v>40828.594675929999</c:v>
                </c:pt>
                <c:pt idx="5139">
                  <c:v>40828.594791669995</c:v>
                </c:pt>
                <c:pt idx="5140">
                  <c:v>40828.594907409999</c:v>
                </c:pt>
                <c:pt idx="5141">
                  <c:v>40828.595023149996</c:v>
                </c:pt>
                <c:pt idx="5142">
                  <c:v>40828.595138889992</c:v>
                </c:pt>
                <c:pt idx="5143">
                  <c:v>40828.595254629996</c:v>
                </c:pt>
                <c:pt idx="5144">
                  <c:v>40828.59537037</c:v>
                </c:pt>
                <c:pt idx="5145">
                  <c:v>40828.595486109996</c:v>
                </c:pt>
                <c:pt idx="5146">
                  <c:v>40828.595601849993</c:v>
                </c:pt>
                <c:pt idx="5147">
                  <c:v>40828.595717589989</c:v>
                </c:pt>
                <c:pt idx="5148">
                  <c:v>40828.59583333</c:v>
                </c:pt>
                <c:pt idx="5149">
                  <c:v>40828.59594906999</c:v>
                </c:pt>
                <c:pt idx="5150">
                  <c:v>40828.596064809994</c:v>
                </c:pt>
                <c:pt idx="5151">
                  <c:v>40828.596180559987</c:v>
                </c:pt>
                <c:pt idx="5152">
                  <c:v>40828.596296300006</c:v>
                </c:pt>
                <c:pt idx="5153">
                  <c:v>40828.596412040002</c:v>
                </c:pt>
                <c:pt idx="5154">
                  <c:v>40828.596527779999</c:v>
                </c:pt>
                <c:pt idx="5155">
                  <c:v>40828.596643519995</c:v>
                </c:pt>
                <c:pt idx="5156">
                  <c:v>40828.596759259999</c:v>
                </c:pt>
                <c:pt idx="5157">
                  <c:v>40828.596875000003</c:v>
                </c:pt>
                <c:pt idx="5158">
                  <c:v>40828.596990739992</c:v>
                </c:pt>
                <c:pt idx="5159">
                  <c:v>40828.597106479996</c:v>
                </c:pt>
                <c:pt idx="5160">
                  <c:v>40828.59722222</c:v>
                </c:pt>
                <c:pt idx="5161">
                  <c:v>40828.597337959996</c:v>
                </c:pt>
                <c:pt idx="5162">
                  <c:v>40828.597453699993</c:v>
                </c:pt>
                <c:pt idx="5163">
                  <c:v>40828.597569439997</c:v>
                </c:pt>
                <c:pt idx="5164">
                  <c:v>40828.597685179993</c:v>
                </c:pt>
                <c:pt idx="5165">
                  <c:v>40828.597800929994</c:v>
                </c:pt>
                <c:pt idx="5166">
                  <c:v>40828.597916669991</c:v>
                </c:pt>
                <c:pt idx="5167">
                  <c:v>40828.598032410002</c:v>
                </c:pt>
                <c:pt idx="5168">
                  <c:v>40828.598148149998</c:v>
                </c:pt>
                <c:pt idx="5169">
                  <c:v>40828.598263890002</c:v>
                </c:pt>
                <c:pt idx="5170">
                  <c:v>40828.598379629999</c:v>
                </c:pt>
                <c:pt idx="5171">
                  <c:v>40828.598495370003</c:v>
                </c:pt>
                <c:pt idx="5172">
                  <c:v>40828.598611109999</c:v>
                </c:pt>
                <c:pt idx="5173">
                  <c:v>40828.598726849996</c:v>
                </c:pt>
                <c:pt idx="5174">
                  <c:v>40828.59884259</c:v>
                </c:pt>
                <c:pt idx="5175">
                  <c:v>40828.598958330003</c:v>
                </c:pt>
                <c:pt idx="5176">
                  <c:v>40828.59907407</c:v>
                </c:pt>
                <c:pt idx="5177">
                  <c:v>40828.599189819994</c:v>
                </c:pt>
                <c:pt idx="5178">
                  <c:v>40828.59930555999</c:v>
                </c:pt>
                <c:pt idx="5179">
                  <c:v>40828.599421299994</c:v>
                </c:pt>
                <c:pt idx="5180">
                  <c:v>40828.599537039998</c:v>
                </c:pt>
                <c:pt idx="5181">
                  <c:v>40828.599652779994</c:v>
                </c:pt>
                <c:pt idx="5182">
                  <c:v>40828.599768519984</c:v>
                </c:pt>
                <c:pt idx="5183">
                  <c:v>40828.599884259995</c:v>
                </c:pt>
                <c:pt idx="5184">
                  <c:v>40828.6</c:v>
                </c:pt>
                <c:pt idx="5185">
                  <c:v>40828.600115740002</c:v>
                </c:pt>
                <c:pt idx="5186">
                  <c:v>40828.600231480006</c:v>
                </c:pt>
                <c:pt idx="5187">
                  <c:v>40828.600347220003</c:v>
                </c:pt>
                <c:pt idx="5188">
                  <c:v>40828.600462959992</c:v>
                </c:pt>
                <c:pt idx="5189">
                  <c:v>40828.600578700003</c:v>
                </c:pt>
                <c:pt idx="5190">
                  <c:v>40828.600694440007</c:v>
                </c:pt>
                <c:pt idx="5191">
                  <c:v>40828.600810190008</c:v>
                </c:pt>
                <c:pt idx="5192">
                  <c:v>40828.600925929997</c:v>
                </c:pt>
                <c:pt idx="5193">
                  <c:v>40828.601041669994</c:v>
                </c:pt>
                <c:pt idx="5194">
                  <c:v>40828.601157409998</c:v>
                </c:pt>
                <c:pt idx="5195">
                  <c:v>40828.601273150001</c:v>
                </c:pt>
                <c:pt idx="5196">
                  <c:v>40828.601388889991</c:v>
                </c:pt>
                <c:pt idx="5197">
                  <c:v>40828.601504629994</c:v>
                </c:pt>
                <c:pt idx="5198">
                  <c:v>40828.601620369991</c:v>
                </c:pt>
                <c:pt idx="5199">
                  <c:v>40828.601736109995</c:v>
                </c:pt>
                <c:pt idx="5200">
                  <c:v>40828.601851849999</c:v>
                </c:pt>
                <c:pt idx="5201">
                  <c:v>40828.601967589995</c:v>
                </c:pt>
                <c:pt idx="5202">
                  <c:v>40828.602083329999</c:v>
                </c:pt>
                <c:pt idx="5203">
                  <c:v>40828.602199070003</c:v>
                </c:pt>
                <c:pt idx="5204">
                  <c:v>40828.602314809999</c:v>
                </c:pt>
                <c:pt idx="5205">
                  <c:v>40828.602430559993</c:v>
                </c:pt>
                <c:pt idx="5206">
                  <c:v>40828.602546300004</c:v>
                </c:pt>
                <c:pt idx="5207">
                  <c:v>40828.602662040001</c:v>
                </c:pt>
                <c:pt idx="5208">
                  <c:v>40828.602777779997</c:v>
                </c:pt>
                <c:pt idx="5209">
                  <c:v>40828.602893520001</c:v>
                </c:pt>
                <c:pt idx="5210">
                  <c:v>40828.603009259998</c:v>
                </c:pt>
                <c:pt idx="5211">
                  <c:v>40828.603124999994</c:v>
                </c:pt>
                <c:pt idx="5212">
                  <c:v>40828.603240739991</c:v>
                </c:pt>
                <c:pt idx="5213">
                  <c:v>40828.603356480002</c:v>
                </c:pt>
                <c:pt idx="5214">
                  <c:v>40828.603472219991</c:v>
                </c:pt>
                <c:pt idx="5215">
                  <c:v>40828.603587959995</c:v>
                </c:pt>
                <c:pt idx="5216">
                  <c:v>40828.603703699991</c:v>
                </c:pt>
                <c:pt idx="5217">
                  <c:v>40828.60381944001</c:v>
                </c:pt>
                <c:pt idx="5218">
                  <c:v>40828.603935179999</c:v>
                </c:pt>
                <c:pt idx="5219">
                  <c:v>40828.60405093</c:v>
                </c:pt>
                <c:pt idx="5220">
                  <c:v>40828.604166669989</c:v>
                </c:pt>
                <c:pt idx="5221">
                  <c:v>40828.60428241</c:v>
                </c:pt>
                <c:pt idx="5222">
                  <c:v>40828.604398150004</c:v>
                </c:pt>
                <c:pt idx="5223">
                  <c:v>40828.604513890008</c:v>
                </c:pt>
                <c:pt idx="5224">
                  <c:v>40828.604629629997</c:v>
                </c:pt>
                <c:pt idx="5225">
                  <c:v>40828.604745370001</c:v>
                </c:pt>
                <c:pt idx="5226">
                  <c:v>40828.604861109998</c:v>
                </c:pt>
                <c:pt idx="5227">
                  <c:v>40828.604976850002</c:v>
                </c:pt>
                <c:pt idx="5228">
                  <c:v>40828.605092589991</c:v>
                </c:pt>
                <c:pt idx="5229">
                  <c:v>40828.605208330002</c:v>
                </c:pt>
                <c:pt idx="5230">
                  <c:v>40828.605324069991</c:v>
                </c:pt>
                <c:pt idx="5231">
                  <c:v>40828.605439819992</c:v>
                </c:pt>
                <c:pt idx="5232">
                  <c:v>40828.605555559996</c:v>
                </c:pt>
                <c:pt idx="5233">
                  <c:v>40828.6056713</c:v>
                </c:pt>
                <c:pt idx="5234">
                  <c:v>40828.605787040004</c:v>
                </c:pt>
                <c:pt idx="5235">
                  <c:v>40828.605902779993</c:v>
                </c:pt>
                <c:pt idx="5236">
                  <c:v>40828.606018519997</c:v>
                </c:pt>
                <c:pt idx="5237">
                  <c:v>40828.606134260001</c:v>
                </c:pt>
                <c:pt idx="5238">
                  <c:v>40828.606250000004</c:v>
                </c:pt>
                <c:pt idx="5239">
                  <c:v>40828.606365740001</c:v>
                </c:pt>
                <c:pt idx="5240">
                  <c:v>40828.606481479997</c:v>
                </c:pt>
                <c:pt idx="5241">
                  <c:v>40828.606597220009</c:v>
                </c:pt>
                <c:pt idx="5242">
                  <c:v>40828.606712959998</c:v>
                </c:pt>
                <c:pt idx="5243">
                  <c:v>40828.606828700002</c:v>
                </c:pt>
                <c:pt idx="5244">
                  <c:v>40828.606944439998</c:v>
                </c:pt>
                <c:pt idx="5245">
                  <c:v>40828.607060189992</c:v>
                </c:pt>
                <c:pt idx="5246">
                  <c:v>40828.607175929996</c:v>
                </c:pt>
                <c:pt idx="5247">
                  <c:v>40828.60729167</c:v>
                </c:pt>
                <c:pt idx="5248">
                  <c:v>40828.607407409996</c:v>
                </c:pt>
                <c:pt idx="5249">
                  <c:v>40828.60752315</c:v>
                </c:pt>
                <c:pt idx="5250">
                  <c:v>40828.607638889996</c:v>
                </c:pt>
                <c:pt idx="5251">
                  <c:v>40828.607754629993</c:v>
                </c:pt>
                <c:pt idx="5252">
                  <c:v>40828.607870369997</c:v>
                </c:pt>
                <c:pt idx="5253">
                  <c:v>40828.607986109993</c:v>
                </c:pt>
                <c:pt idx="5254">
                  <c:v>40828.608101849997</c:v>
                </c:pt>
                <c:pt idx="5255">
                  <c:v>40828.608217590008</c:v>
                </c:pt>
                <c:pt idx="5256">
                  <c:v>40828.608333330005</c:v>
                </c:pt>
                <c:pt idx="5257">
                  <c:v>40828.608449070001</c:v>
                </c:pt>
                <c:pt idx="5258">
                  <c:v>40828.608564809998</c:v>
                </c:pt>
                <c:pt idx="5259">
                  <c:v>40828.608680559992</c:v>
                </c:pt>
                <c:pt idx="5260">
                  <c:v>40828.608796300003</c:v>
                </c:pt>
                <c:pt idx="5261">
                  <c:v>40828.608912039999</c:v>
                </c:pt>
                <c:pt idx="5262">
                  <c:v>40828.609027779996</c:v>
                </c:pt>
                <c:pt idx="5263">
                  <c:v>40828.609143519992</c:v>
                </c:pt>
                <c:pt idx="5264">
                  <c:v>40828.609259260003</c:v>
                </c:pt>
                <c:pt idx="5265">
                  <c:v>40828.609375</c:v>
                </c:pt>
                <c:pt idx="5266">
                  <c:v>40828.609490739989</c:v>
                </c:pt>
                <c:pt idx="5267">
                  <c:v>40828.60960648</c:v>
                </c:pt>
                <c:pt idx="5268">
                  <c:v>40828.60972221999</c:v>
                </c:pt>
                <c:pt idx="5269">
                  <c:v>40828.609837960001</c:v>
                </c:pt>
                <c:pt idx="5270">
                  <c:v>40828.609953699997</c:v>
                </c:pt>
                <c:pt idx="5271">
                  <c:v>40828.610069440008</c:v>
                </c:pt>
                <c:pt idx="5272">
                  <c:v>40828.610185190002</c:v>
                </c:pt>
                <c:pt idx="5273">
                  <c:v>40828.610300929999</c:v>
                </c:pt>
                <c:pt idx="5274">
                  <c:v>40828.610416670002</c:v>
                </c:pt>
                <c:pt idx="5275">
                  <c:v>40828.610532410006</c:v>
                </c:pt>
                <c:pt idx="5276">
                  <c:v>40828.610648150003</c:v>
                </c:pt>
                <c:pt idx="5277">
                  <c:v>40828.610763889992</c:v>
                </c:pt>
                <c:pt idx="5278">
                  <c:v>40828.610879630003</c:v>
                </c:pt>
                <c:pt idx="5279">
                  <c:v>40828.610995370007</c:v>
                </c:pt>
                <c:pt idx="5280">
                  <c:v>40828.611111110004</c:v>
                </c:pt>
                <c:pt idx="5281">
                  <c:v>40828.61122685</c:v>
                </c:pt>
                <c:pt idx="5282">
                  <c:v>40828.611342589989</c:v>
                </c:pt>
                <c:pt idx="5283">
                  <c:v>40828.61145833</c:v>
                </c:pt>
                <c:pt idx="5284">
                  <c:v>40828.611574069997</c:v>
                </c:pt>
                <c:pt idx="5285">
                  <c:v>40828.611689809994</c:v>
                </c:pt>
                <c:pt idx="5286">
                  <c:v>40828.611805559995</c:v>
                </c:pt>
                <c:pt idx="5287">
                  <c:v>40828.611921299998</c:v>
                </c:pt>
                <c:pt idx="5288">
                  <c:v>40828.612037040009</c:v>
                </c:pt>
                <c:pt idx="5289">
                  <c:v>40828.612152779999</c:v>
                </c:pt>
                <c:pt idx="5290">
                  <c:v>40828.612268520003</c:v>
                </c:pt>
                <c:pt idx="5291">
                  <c:v>40828.612384259999</c:v>
                </c:pt>
                <c:pt idx="5292">
                  <c:v>40828.612500000003</c:v>
                </c:pt>
                <c:pt idx="5293">
                  <c:v>40828.612615739999</c:v>
                </c:pt>
                <c:pt idx="5294">
                  <c:v>40828.612731480003</c:v>
                </c:pt>
                <c:pt idx="5295">
                  <c:v>40828.612847220007</c:v>
                </c:pt>
                <c:pt idx="5296">
                  <c:v>40828.612962959996</c:v>
                </c:pt>
                <c:pt idx="5297">
                  <c:v>40828.6130787</c:v>
                </c:pt>
                <c:pt idx="5298">
                  <c:v>40828.613194439997</c:v>
                </c:pt>
                <c:pt idx="5299">
                  <c:v>40828.613310180001</c:v>
                </c:pt>
                <c:pt idx="5300">
                  <c:v>40828.613425929994</c:v>
                </c:pt>
                <c:pt idx="5301">
                  <c:v>40828.613541669991</c:v>
                </c:pt>
                <c:pt idx="5302">
                  <c:v>40828.613657410002</c:v>
                </c:pt>
                <c:pt idx="5303">
                  <c:v>40828.613773149998</c:v>
                </c:pt>
                <c:pt idx="5304">
                  <c:v>40828.613888890002</c:v>
                </c:pt>
                <c:pt idx="5305">
                  <c:v>40828.614004629999</c:v>
                </c:pt>
                <c:pt idx="5306">
                  <c:v>40828.614120370003</c:v>
                </c:pt>
                <c:pt idx="5307">
                  <c:v>40828.614236110006</c:v>
                </c:pt>
                <c:pt idx="5308">
                  <c:v>40828.614351850003</c:v>
                </c:pt>
                <c:pt idx="5309">
                  <c:v>40828.61446759</c:v>
                </c:pt>
                <c:pt idx="5310">
                  <c:v>40828.614583330003</c:v>
                </c:pt>
                <c:pt idx="5311">
                  <c:v>40828.614699070007</c:v>
                </c:pt>
                <c:pt idx="5312">
                  <c:v>40828.614814820008</c:v>
                </c:pt>
                <c:pt idx="5313">
                  <c:v>40828.614930559997</c:v>
                </c:pt>
                <c:pt idx="5314">
                  <c:v>40828.615046300001</c:v>
                </c:pt>
                <c:pt idx="5315">
                  <c:v>40828.615162039991</c:v>
                </c:pt>
                <c:pt idx="5316">
                  <c:v>40828.615277780002</c:v>
                </c:pt>
                <c:pt idx="5317">
                  <c:v>40828.615393519991</c:v>
                </c:pt>
                <c:pt idx="5318">
                  <c:v>40828.615509260002</c:v>
                </c:pt>
                <c:pt idx="5319">
                  <c:v>40828.615624999999</c:v>
                </c:pt>
                <c:pt idx="5320">
                  <c:v>40828.615740739995</c:v>
                </c:pt>
                <c:pt idx="5321">
                  <c:v>40828.615856480006</c:v>
                </c:pt>
                <c:pt idx="5322">
                  <c:v>40828.615972220003</c:v>
                </c:pt>
                <c:pt idx="5323">
                  <c:v>40828.616087959999</c:v>
                </c:pt>
                <c:pt idx="5324">
                  <c:v>40828.616203700003</c:v>
                </c:pt>
                <c:pt idx="5325">
                  <c:v>40828.616319440014</c:v>
                </c:pt>
                <c:pt idx="5326">
                  <c:v>40828.616435190008</c:v>
                </c:pt>
                <c:pt idx="5327">
                  <c:v>40828.616550930004</c:v>
                </c:pt>
                <c:pt idx="5328">
                  <c:v>40828.616666670001</c:v>
                </c:pt>
                <c:pt idx="5329">
                  <c:v>40828.616782409998</c:v>
                </c:pt>
                <c:pt idx="5330">
                  <c:v>40828.616898150009</c:v>
                </c:pt>
                <c:pt idx="5331">
                  <c:v>40828.617013889998</c:v>
                </c:pt>
                <c:pt idx="5332">
                  <c:v>40828.617129629994</c:v>
                </c:pt>
                <c:pt idx="5333">
                  <c:v>40828.617245369998</c:v>
                </c:pt>
                <c:pt idx="5334">
                  <c:v>40828.617361109995</c:v>
                </c:pt>
                <c:pt idx="5335">
                  <c:v>40828.617476849999</c:v>
                </c:pt>
                <c:pt idx="5336">
                  <c:v>40828.617592590002</c:v>
                </c:pt>
                <c:pt idx="5337">
                  <c:v>40828.617708329999</c:v>
                </c:pt>
                <c:pt idx="5338">
                  <c:v>40828.617824070003</c:v>
                </c:pt>
                <c:pt idx="5339">
                  <c:v>40828.617939809999</c:v>
                </c:pt>
                <c:pt idx="5340">
                  <c:v>40828.61805556</c:v>
                </c:pt>
                <c:pt idx="5341">
                  <c:v>40828.618171300004</c:v>
                </c:pt>
                <c:pt idx="5342">
                  <c:v>40828.618287040008</c:v>
                </c:pt>
                <c:pt idx="5343">
                  <c:v>40828.618402779997</c:v>
                </c:pt>
                <c:pt idx="5344">
                  <c:v>40828.618518520008</c:v>
                </c:pt>
                <c:pt idx="5345">
                  <c:v>40828.618634260005</c:v>
                </c:pt>
                <c:pt idx="5346">
                  <c:v>40828.618750000001</c:v>
                </c:pt>
                <c:pt idx="5347">
                  <c:v>40828.618865739998</c:v>
                </c:pt>
                <c:pt idx="5348">
                  <c:v>40828.618981480002</c:v>
                </c:pt>
                <c:pt idx="5349">
                  <c:v>40828.619097219998</c:v>
                </c:pt>
                <c:pt idx="5350">
                  <c:v>40828.619212960002</c:v>
                </c:pt>
                <c:pt idx="5351">
                  <c:v>40828.619328699999</c:v>
                </c:pt>
                <c:pt idx="5352">
                  <c:v>40828.619444440003</c:v>
                </c:pt>
                <c:pt idx="5353">
                  <c:v>40828.619560179999</c:v>
                </c:pt>
                <c:pt idx="5354">
                  <c:v>40828.61967593</c:v>
                </c:pt>
                <c:pt idx="5355">
                  <c:v>40828.619791669989</c:v>
                </c:pt>
                <c:pt idx="5356">
                  <c:v>40828.61990741</c:v>
                </c:pt>
                <c:pt idx="5357">
                  <c:v>40828.620023149997</c:v>
                </c:pt>
                <c:pt idx="5358">
                  <c:v>40828.620138890001</c:v>
                </c:pt>
                <c:pt idx="5359">
                  <c:v>40828.620254629997</c:v>
                </c:pt>
                <c:pt idx="5360">
                  <c:v>40828.620370370001</c:v>
                </c:pt>
                <c:pt idx="5361">
                  <c:v>40828.62048610999</c:v>
                </c:pt>
                <c:pt idx="5362">
                  <c:v>40828.620601849994</c:v>
                </c:pt>
                <c:pt idx="5363">
                  <c:v>40828.620717589991</c:v>
                </c:pt>
                <c:pt idx="5364">
                  <c:v>40828.620833330002</c:v>
                </c:pt>
                <c:pt idx="5365">
                  <c:v>40828.620949069991</c:v>
                </c:pt>
                <c:pt idx="5366">
                  <c:v>40828.621064819985</c:v>
                </c:pt>
                <c:pt idx="5367">
                  <c:v>40828.621180559981</c:v>
                </c:pt>
                <c:pt idx="5368">
                  <c:v>40828.6212963</c:v>
                </c:pt>
                <c:pt idx="5369">
                  <c:v>40828.621412040004</c:v>
                </c:pt>
                <c:pt idx="5370">
                  <c:v>40828.621527779993</c:v>
                </c:pt>
                <c:pt idx="5371">
                  <c:v>40828.621643519982</c:v>
                </c:pt>
                <c:pt idx="5372">
                  <c:v>40828.621759259993</c:v>
                </c:pt>
                <c:pt idx="5373">
                  <c:v>40828.621874999997</c:v>
                </c:pt>
                <c:pt idx="5374">
                  <c:v>40828.621990739994</c:v>
                </c:pt>
                <c:pt idx="5375">
                  <c:v>40828.622106479997</c:v>
                </c:pt>
                <c:pt idx="5376">
                  <c:v>40828.622222220001</c:v>
                </c:pt>
                <c:pt idx="5377">
                  <c:v>40828.622337959998</c:v>
                </c:pt>
                <c:pt idx="5378">
                  <c:v>40828.622453699994</c:v>
                </c:pt>
                <c:pt idx="5379">
                  <c:v>40828.622569439998</c:v>
                </c:pt>
                <c:pt idx="5380">
                  <c:v>40828.622685189992</c:v>
                </c:pt>
                <c:pt idx="5381">
                  <c:v>40828.622800929996</c:v>
                </c:pt>
                <c:pt idx="5382">
                  <c:v>40828.62291667</c:v>
                </c:pt>
                <c:pt idx="5383">
                  <c:v>40828.623032409996</c:v>
                </c:pt>
                <c:pt idx="5384">
                  <c:v>40828.623148149993</c:v>
                </c:pt>
                <c:pt idx="5385">
                  <c:v>40828.623263889989</c:v>
                </c:pt>
                <c:pt idx="5386">
                  <c:v>40828.623379629993</c:v>
                </c:pt>
                <c:pt idx="5387">
                  <c:v>40828.62349536999</c:v>
                </c:pt>
                <c:pt idx="5388">
                  <c:v>40828.623611109993</c:v>
                </c:pt>
                <c:pt idx="5389">
                  <c:v>40828.62372684999</c:v>
                </c:pt>
                <c:pt idx="5390">
                  <c:v>40828.623842589994</c:v>
                </c:pt>
                <c:pt idx="5391">
                  <c:v>40828.623958329998</c:v>
                </c:pt>
                <c:pt idx="5392">
                  <c:v>40828.624074070001</c:v>
                </c:pt>
                <c:pt idx="5393">
                  <c:v>40828.624189809991</c:v>
                </c:pt>
                <c:pt idx="5394">
                  <c:v>40828.624305559992</c:v>
                </c:pt>
                <c:pt idx="5395">
                  <c:v>40828.624421299995</c:v>
                </c:pt>
                <c:pt idx="5396">
                  <c:v>40828.624537039999</c:v>
                </c:pt>
                <c:pt idx="5397">
                  <c:v>40828.624652779996</c:v>
                </c:pt>
                <c:pt idx="5398">
                  <c:v>40828.624768519992</c:v>
                </c:pt>
                <c:pt idx="5399">
                  <c:v>40828.624884259996</c:v>
                </c:pt>
                <c:pt idx="5400">
                  <c:v>40828.624999999993</c:v>
                </c:pt>
                <c:pt idx="5401">
                  <c:v>40828.625115739989</c:v>
                </c:pt>
                <c:pt idx="5402">
                  <c:v>40828.62523148</c:v>
                </c:pt>
                <c:pt idx="5403">
                  <c:v>40828.62534721999</c:v>
                </c:pt>
                <c:pt idx="5404">
                  <c:v>40828.625462959986</c:v>
                </c:pt>
                <c:pt idx="5405">
                  <c:v>40828.625578699997</c:v>
                </c:pt>
                <c:pt idx="5406">
                  <c:v>40828.625694440001</c:v>
                </c:pt>
                <c:pt idx="5407">
                  <c:v>40828.625810190002</c:v>
                </c:pt>
                <c:pt idx="5408">
                  <c:v>40828.625925929991</c:v>
                </c:pt>
                <c:pt idx="5409">
                  <c:v>40828.626041669995</c:v>
                </c:pt>
                <c:pt idx="5410">
                  <c:v>40828.626157409999</c:v>
                </c:pt>
                <c:pt idx="5411">
                  <c:v>40828.626273150003</c:v>
                </c:pt>
                <c:pt idx="5412">
                  <c:v>40828.626388889992</c:v>
                </c:pt>
                <c:pt idx="5413">
                  <c:v>40828.626504629996</c:v>
                </c:pt>
                <c:pt idx="5414">
                  <c:v>40828.62662037</c:v>
                </c:pt>
                <c:pt idx="5415">
                  <c:v>40828.626736110004</c:v>
                </c:pt>
                <c:pt idx="5416">
                  <c:v>40828.62685185</c:v>
                </c:pt>
                <c:pt idx="5417">
                  <c:v>40828.626967589989</c:v>
                </c:pt>
                <c:pt idx="5418">
                  <c:v>40828.627083329993</c:v>
                </c:pt>
                <c:pt idx="5419">
                  <c:v>40828.62719906999</c:v>
                </c:pt>
                <c:pt idx="5420">
                  <c:v>40828.627314809994</c:v>
                </c:pt>
                <c:pt idx="5421">
                  <c:v>40828.627430559987</c:v>
                </c:pt>
                <c:pt idx="5422">
                  <c:v>40828.627546299998</c:v>
                </c:pt>
                <c:pt idx="5423">
                  <c:v>40828.627662039995</c:v>
                </c:pt>
                <c:pt idx="5424">
                  <c:v>40828.627777779991</c:v>
                </c:pt>
                <c:pt idx="5425">
                  <c:v>40828.627893519995</c:v>
                </c:pt>
                <c:pt idx="5426">
                  <c:v>40828.628009259999</c:v>
                </c:pt>
                <c:pt idx="5427">
                  <c:v>40828.628124999996</c:v>
                </c:pt>
                <c:pt idx="5428">
                  <c:v>40828.628240739992</c:v>
                </c:pt>
                <c:pt idx="5429">
                  <c:v>40828.628356480003</c:v>
                </c:pt>
                <c:pt idx="5430">
                  <c:v>40828.62847222</c:v>
                </c:pt>
                <c:pt idx="5431">
                  <c:v>40828.628587959996</c:v>
                </c:pt>
                <c:pt idx="5432">
                  <c:v>40828.628703699993</c:v>
                </c:pt>
                <c:pt idx="5433">
                  <c:v>40828.628819440004</c:v>
                </c:pt>
                <c:pt idx="5434">
                  <c:v>40828.628935180001</c:v>
                </c:pt>
                <c:pt idx="5435">
                  <c:v>40828.629050929994</c:v>
                </c:pt>
                <c:pt idx="5436">
                  <c:v>40828.629166669984</c:v>
                </c:pt>
                <c:pt idx="5437">
                  <c:v>40828.629282409995</c:v>
                </c:pt>
                <c:pt idx="5438">
                  <c:v>40828.629398149998</c:v>
                </c:pt>
                <c:pt idx="5439">
                  <c:v>40828.629513890002</c:v>
                </c:pt>
                <c:pt idx="5440">
                  <c:v>40828.629629629992</c:v>
                </c:pt>
                <c:pt idx="5441">
                  <c:v>40828.629745369995</c:v>
                </c:pt>
                <c:pt idx="5442">
                  <c:v>40828.629861109992</c:v>
                </c:pt>
                <c:pt idx="5443">
                  <c:v>40828.629976849996</c:v>
                </c:pt>
                <c:pt idx="5444">
                  <c:v>40828.63009259</c:v>
                </c:pt>
                <c:pt idx="5445">
                  <c:v>40828.630208330003</c:v>
                </c:pt>
                <c:pt idx="5446">
                  <c:v>40828.63032407</c:v>
                </c:pt>
                <c:pt idx="5447">
                  <c:v>40828.630439820001</c:v>
                </c:pt>
                <c:pt idx="5448">
                  <c:v>40828.630555559997</c:v>
                </c:pt>
                <c:pt idx="5449">
                  <c:v>40828.630671300001</c:v>
                </c:pt>
                <c:pt idx="5450">
                  <c:v>40828.630787039991</c:v>
                </c:pt>
                <c:pt idx="5451">
                  <c:v>40828.630902779994</c:v>
                </c:pt>
                <c:pt idx="5452">
                  <c:v>40828.631018519991</c:v>
                </c:pt>
                <c:pt idx="5453">
                  <c:v>40828.631134259995</c:v>
                </c:pt>
                <c:pt idx="5454">
                  <c:v>40828.631249999999</c:v>
                </c:pt>
                <c:pt idx="5455">
                  <c:v>40828.631365739995</c:v>
                </c:pt>
                <c:pt idx="5456">
                  <c:v>40828.631481479992</c:v>
                </c:pt>
                <c:pt idx="5457">
                  <c:v>40828.631597220003</c:v>
                </c:pt>
                <c:pt idx="5458">
                  <c:v>40828.631712959992</c:v>
                </c:pt>
                <c:pt idx="5459">
                  <c:v>40828.631828699996</c:v>
                </c:pt>
                <c:pt idx="5460">
                  <c:v>40828.63194444</c:v>
                </c:pt>
                <c:pt idx="5461">
                  <c:v>40828.632060190001</c:v>
                </c:pt>
                <c:pt idx="5462">
                  <c:v>40828.632175929997</c:v>
                </c:pt>
                <c:pt idx="5463">
                  <c:v>40828.632291670001</c:v>
                </c:pt>
                <c:pt idx="5464">
                  <c:v>40828.632407409998</c:v>
                </c:pt>
                <c:pt idx="5465">
                  <c:v>40828.632523150001</c:v>
                </c:pt>
                <c:pt idx="5466">
                  <c:v>40828.632638889998</c:v>
                </c:pt>
                <c:pt idx="5467">
                  <c:v>40828.632754629994</c:v>
                </c:pt>
                <c:pt idx="5468">
                  <c:v>40828.632870369998</c:v>
                </c:pt>
                <c:pt idx="5469">
                  <c:v>40828.632986109995</c:v>
                </c:pt>
                <c:pt idx="5470">
                  <c:v>40828.633101849991</c:v>
                </c:pt>
                <c:pt idx="5471">
                  <c:v>40828.633217590002</c:v>
                </c:pt>
                <c:pt idx="5472">
                  <c:v>40828.633333329999</c:v>
                </c:pt>
                <c:pt idx="5473">
                  <c:v>40828.633449069996</c:v>
                </c:pt>
                <c:pt idx="5474">
                  <c:v>40828.633564809992</c:v>
                </c:pt>
                <c:pt idx="5475">
                  <c:v>40828.633680559986</c:v>
                </c:pt>
                <c:pt idx="5476">
                  <c:v>40828.633796299997</c:v>
                </c:pt>
                <c:pt idx="5477">
                  <c:v>40828.633912040001</c:v>
                </c:pt>
                <c:pt idx="5478">
                  <c:v>40828.634027779997</c:v>
                </c:pt>
                <c:pt idx="5479">
                  <c:v>40828.634143519994</c:v>
                </c:pt>
                <c:pt idx="5480">
                  <c:v>40828.634259260005</c:v>
                </c:pt>
                <c:pt idx="5481">
                  <c:v>40828.634375000001</c:v>
                </c:pt>
                <c:pt idx="5482">
                  <c:v>40828.634490739991</c:v>
                </c:pt>
                <c:pt idx="5483">
                  <c:v>40828.634606480002</c:v>
                </c:pt>
                <c:pt idx="5484">
                  <c:v>40828.634722219991</c:v>
                </c:pt>
                <c:pt idx="5485">
                  <c:v>40828.634837960002</c:v>
                </c:pt>
                <c:pt idx="5486">
                  <c:v>40828.634953699999</c:v>
                </c:pt>
                <c:pt idx="5487">
                  <c:v>40828.635069440003</c:v>
                </c:pt>
                <c:pt idx="5488">
                  <c:v>40828.635185179992</c:v>
                </c:pt>
                <c:pt idx="5489">
                  <c:v>40828.635300929993</c:v>
                </c:pt>
                <c:pt idx="5490">
                  <c:v>40828.635416669989</c:v>
                </c:pt>
                <c:pt idx="5491">
                  <c:v>40828.63553241</c:v>
                </c:pt>
                <c:pt idx="5492">
                  <c:v>40828.635648149997</c:v>
                </c:pt>
                <c:pt idx="5493">
                  <c:v>40828.635763889994</c:v>
                </c:pt>
                <c:pt idx="5494">
                  <c:v>40828.635879629997</c:v>
                </c:pt>
                <c:pt idx="5495">
                  <c:v>40828.635995370001</c:v>
                </c:pt>
                <c:pt idx="5496">
                  <c:v>40828.636111109998</c:v>
                </c:pt>
                <c:pt idx="5497">
                  <c:v>40828.636226850002</c:v>
                </c:pt>
                <c:pt idx="5498">
                  <c:v>40828.636342589991</c:v>
                </c:pt>
                <c:pt idx="5499">
                  <c:v>40828.636458330002</c:v>
                </c:pt>
                <c:pt idx="5500">
                  <c:v>40828.636574069998</c:v>
                </c:pt>
                <c:pt idx="5501">
                  <c:v>40828.636689819992</c:v>
                </c:pt>
                <c:pt idx="5502">
                  <c:v>40828.636805559996</c:v>
                </c:pt>
                <c:pt idx="5503">
                  <c:v>40828.6369213</c:v>
                </c:pt>
                <c:pt idx="5504">
                  <c:v>40828.637037040011</c:v>
                </c:pt>
                <c:pt idx="5505">
                  <c:v>40828.637152779993</c:v>
                </c:pt>
                <c:pt idx="5506">
                  <c:v>40828.637268519989</c:v>
                </c:pt>
                <c:pt idx="5507">
                  <c:v>40828.637384259993</c:v>
                </c:pt>
                <c:pt idx="5508">
                  <c:v>40828.637499999997</c:v>
                </c:pt>
                <c:pt idx="5509">
                  <c:v>40828.637615740001</c:v>
                </c:pt>
                <c:pt idx="5510">
                  <c:v>40828.637731479997</c:v>
                </c:pt>
                <c:pt idx="5511">
                  <c:v>40828.637847220001</c:v>
                </c:pt>
                <c:pt idx="5512">
                  <c:v>40828.637962959991</c:v>
                </c:pt>
                <c:pt idx="5513">
                  <c:v>40828.638078700002</c:v>
                </c:pt>
                <c:pt idx="5514">
                  <c:v>40828.638194439998</c:v>
                </c:pt>
                <c:pt idx="5515">
                  <c:v>40828.638310189999</c:v>
                </c:pt>
                <c:pt idx="5516">
                  <c:v>40828.638425929996</c:v>
                </c:pt>
                <c:pt idx="5517">
                  <c:v>40828.63854167</c:v>
                </c:pt>
                <c:pt idx="5518">
                  <c:v>40828.638657410003</c:v>
                </c:pt>
                <c:pt idx="5519">
                  <c:v>40828.63877315</c:v>
                </c:pt>
                <c:pt idx="5520">
                  <c:v>40828.638888889996</c:v>
                </c:pt>
                <c:pt idx="5521">
                  <c:v>40828.639004629993</c:v>
                </c:pt>
                <c:pt idx="5522">
                  <c:v>40828.63912036999</c:v>
                </c:pt>
                <c:pt idx="5523">
                  <c:v>40828.639236110001</c:v>
                </c:pt>
                <c:pt idx="5524">
                  <c:v>40828.639351849997</c:v>
                </c:pt>
                <c:pt idx="5525">
                  <c:v>40828.639467589994</c:v>
                </c:pt>
                <c:pt idx="5526">
                  <c:v>40828.639583329998</c:v>
                </c:pt>
                <c:pt idx="5527">
                  <c:v>40828.639699070001</c:v>
                </c:pt>
                <c:pt idx="5528">
                  <c:v>40828.639814809998</c:v>
                </c:pt>
                <c:pt idx="5529">
                  <c:v>40828.639930559992</c:v>
                </c:pt>
                <c:pt idx="5530">
                  <c:v>40828.640046300003</c:v>
                </c:pt>
                <c:pt idx="5531">
                  <c:v>40828.640162039992</c:v>
                </c:pt>
                <c:pt idx="5532">
                  <c:v>40828.640277780003</c:v>
                </c:pt>
                <c:pt idx="5533">
                  <c:v>40828.64039352</c:v>
                </c:pt>
                <c:pt idx="5534">
                  <c:v>40828.640509260003</c:v>
                </c:pt>
                <c:pt idx="5535">
                  <c:v>40828.640625</c:v>
                </c:pt>
                <c:pt idx="5536">
                  <c:v>40828.640740739989</c:v>
                </c:pt>
                <c:pt idx="5537">
                  <c:v>40828.640856480008</c:v>
                </c:pt>
                <c:pt idx="5538">
                  <c:v>40828.640972219997</c:v>
                </c:pt>
                <c:pt idx="5539">
                  <c:v>40828.641087959993</c:v>
                </c:pt>
                <c:pt idx="5540">
                  <c:v>40828.641203699997</c:v>
                </c:pt>
                <c:pt idx="5541">
                  <c:v>40828.641319440008</c:v>
                </c:pt>
                <c:pt idx="5542">
                  <c:v>40828.641435190002</c:v>
                </c:pt>
                <c:pt idx="5543">
                  <c:v>40828.641550929999</c:v>
                </c:pt>
                <c:pt idx="5544">
                  <c:v>40828.641666669995</c:v>
                </c:pt>
                <c:pt idx="5545">
                  <c:v>40828.641782409992</c:v>
                </c:pt>
                <c:pt idx="5546">
                  <c:v>40828.641898150003</c:v>
                </c:pt>
                <c:pt idx="5547">
                  <c:v>40828.642013889999</c:v>
                </c:pt>
                <c:pt idx="5548">
                  <c:v>40828.642129629996</c:v>
                </c:pt>
                <c:pt idx="5549">
                  <c:v>40828.642245370007</c:v>
                </c:pt>
                <c:pt idx="5550">
                  <c:v>40828.642361110004</c:v>
                </c:pt>
                <c:pt idx="5551">
                  <c:v>40828.64247685</c:v>
                </c:pt>
                <c:pt idx="5552">
                  <c:v>40828.642592589997</c:v>
                </c:pt>
                <c:pt idx="5553">
                  <c:v>40828.64270833</c:v>
                </c:pt>
                <c:pt idx="5554">
                  <c:v>40828.642824069997</c:v>
                </c:pt>
                <c:pt idx="5555">
                  <c:v>40828.642939810001</c:v>
                </c:pt>
                <c:pt idx="5556">
                  <c:v>40828.643055559995</c:v>
                </c:pt>
                <c:pt idx="5557">
                  <c:v>40828.643171299998</c:v>
                </c:pt>
                <c:pt idx="5558">
                  <c:v>40828.643287040002</c:v>
                </c:pt>
                <c:pt idx="5559">
                  <c:v>40828.643402779991</c:v>
                </c:pt>
                <c:pt idx="5560">
                  <c:v>40828.643518520003</c:v>
                </c:pt>
                <c:pt idx="5561">
                  <c:v>40828.643634259999</c:v>
                </c:pt>
                <c:pt idx="5562">
                  <c:v>40828.643749999996</c:v>
                </c:pt>
                <c:pt idx="5563">
                  <c:v>40828.643865739992</c:v>
                </c:pt>
                <c:pt idx="5564">
                  <c:v>40828.643981479996</c:v>
                </c:pt>
                <c:pt idx="5565">
                  <c:v>40828.644097220007</c:v>
                </c:pt>
                <c:pt idx="5566">
                  <c:v>40828.644212960004</c:v>
                </c:pt>
                <c:pt idx="5567">
                  <c:v>40828.6443287</c:v>
                </c:pt>
                <c:pt idx="5568">
                  <c:v>40828.644444439997</c:v>
                </c:pt>
                <c:pt idx="5569">
                  <c:v>40828.644560180001</c:v>
                </c:pt>
                <c:pt idx="5570">
                  <c:v>40828.644675930002</c:v>
                </c:pt>
                <c:pt idx="5571">
                  <c:v>40828.644791669991</c:v>
                </c:pt>
                <c:pt idx="5572">
                  <c:v>40828.644907410002</c:v>
                </c:pt>
                <c:pt idx="5573">
                  <c:v>40828.645023149998</c:v>
                </c:pt>
                <c:pt idx="5574">
                  <c:v>40828.645138890002</c:v>
                </c:pt>
                <c:pt idx="5575">
                  <c:v>40828.645254629999</c:v>
                </c:pt>
                <c:pt idx="5576">
                  <c:v>40828.645370370003</c:v>
                </c:pt>
                <c:pt idx="5577">
                  <c:v>40828.645486109992</c:v>
                </c:pt>
                <c:pt idx="5578">
                  <c:v>40828.645601849996</c:v>
                </c:pt>
                <c:pt idx="5579">
                  <c:v>40828.64571759</c:v>
                </c:pt>
                <c:pt idx="5580">
                  <c:v>40828.645833330003</c:v>
                </c:pt>
                <c:pt idx="5581">
                  <c:v>40828.64594907</c:v>
                </c:pt>
                <c:pt idx="5582">
                  <c:v>40828.646064820001</c:v>
                </c:pt>
                <c:pt idx="5583">
                  <c:v>40828.64618055999</c:v>
                </c:pt>
                <c:pt idx="5584">
                  <c:v>40828.646296300009</c:v>
                </c:pt>
                <c:pt idx="5585">
                  <c:v>40828.646412039998</c:v>
                </c:pt>
                <c:pt idx="5586">
                  <c:v>40828.646527780002</c:v>
                </c:pt>
                <c:pt idx="5587">
                  <c:v>40828.646643519991</c:v>
                </c:pt>
                <c:pt idx="5588">
                  <c:v>40828.646759260002</c:v>
                </c:pt>
                <c:pt idx="5589">
                  <c:v>40828.646875000006</c:v>
                </c:pt>
                <c:pt idx="5590">
                  <c:v>40828.646990740002</c:v>
                </c:pt>
                <c:pt idx="5591">
                  <c:v>40828.647106479999</c:v>
                </c:pt>
                <c:pt idx="5592">
                  <c:v>40828.647222220003</c:v>
                </c:pt>
                <c:pt idx="5593">
                  <c:v>40828.647337959999</c:v>
                </c:pt>
                <c:pt idx="5594">
                  <c:v>40828.647453699996</c:v>
                </c:pt>
                <c:pt idx="5595">
                  <c:v>40828.647569440007</c:v>
                </c:pt>
                <c:pt idx="5596">
                  <c:v>40828.647685190001</c:v>
                </c:pt>
                <c:pt idx="5597">
                  <c:v>40828.647800929997</c:v>
                </c:pt>
                <c:pt idx="5598">
                  <c:v>40828.647916670001</c:v>
                </c:pt>
                <c:pt idx="5599">
                  <c:v>40828.648032410005</c:v>
                </c:pt>
                <c:pt idx="5600">
                  <c:v>40828.648148150001</c:v>
                </c:pt>
                <c:pt idx="5601">
                  <c:v>40828.648263889998</c:v>
                </c:pt>
                <c:pt idx="5602">
                  <c:v>40828.648379630002</c:v>
                </c:pt>
                <c:pt idx="5603">
                  <c:v>40828.648495369998</c:v>
                </c:pt>
                <c:pt idx="5604">
                  <c:v>40828.648611110002</c:v>
                </c:pt>
                <c:pt idx="5605">
                  <c:v>40828.648726849999</c:v>
                </c:pt>
                <c:pt idx="5606">
                  <c:v>40828.648842590002</c:v>
                </c:pt>
                <c:pt idx="5607">
                  <c:v>40828.648958330006</c:v>
                </c:pt>
                <c:pt idx="5608">
                  <c:v>40828.649074070003</c:v>
                </c:pt>
                <c:pt idx="5609">
                  <c:v>40828.649189809992</c:v>
                </c:pt>
                <c:pt idx="5610">
                  <c:v>40828.649305559993</c:v>
                </c:pt>
                <c:pt idx="5611">
                  <c:v>40828.649421299997</c:v>
                </c:pt>
                <c:pt idx="5612">
                  <c:v>40828.649537040008</c:v>
                </c:pt>
                <c:pt idx="5613">
                  <c:v>40828.649652779997</c:v>
                </c:pt>
                <c:pt idx="5614">
                  <c:v>40828.649768519994</c:v>
                </c:pt>
                <c:pt idx="5615">
                  <c:v>40828.649884259998</c:v>
                </c:pt>
                <c:pt idx="5616">
                  <c:v>40828.65</c:v>
                </c:pt>
                <c:pt idx="5617">
                  <c:v>40828.650115739998</c:v>
                </c:pt>
                <c:pt idx="5618">
                  <c:v>40828.650231480009</c:v>
                </c:pt>
                <c:pt idx="5619">
                  <c:v>40828.650347219998</c:v>
                </c:pt>
                <c:pt idx="5620">
                  <c:v>40828.650462959995</c:v>
                </c:pt>
                <c:pt idx="5621">
                  <c:v>40828.650578700006</c:v>
                </c:pt>
                <c:pt idx="5622">
                  <c:v>40828.65069444001</c:v>
                </c:pt>
                <c:pt idx="5623">
                  <c:v>40828.650810180006</c:v>
                </c:pt>
                <c:pt idx="5624">
                  <c:v>40828.65092593</c:v>
                </c:pt>
                <c:pt idx="5625">
                  <c:v>40828.651041669989</c:v>
                </c:pt>
                <c:pt idx="5626">
                  <c:v>40828.65115741</c:v>
                </c:pt>
                <c:pt idx="5627">
                  <c:v>40828.651273150004</c:v>
                </c:pt>
                <c:pt idx="5628">
                  <c:v>40828.651388890001</c:v>
                </c:pt>
                <c:pt idx="5629">
                  <c:v>40828.651504629997</c:v>
                </c:pt>
                <c:pt idx="5630">
                  <c:v>40828.651620370001</c:v>
                </c:pt>
                <c:pt idx="5631">
                  <c:v>40828.651736109998</c:v>
                </c:pt>
                <c:pt idx="5632">
                  <c:v>40828.651851850002</c:v>
                </c:pt>
                <c:pt idx="5633">
                  <c:v>40828.651967589991</c:v>
                </c:pt>
                <c:pt idx="5634">
                  <c:v>40828.652083330002</c:v>
                </c:pt>
                <c:pt idx="5635">
                  <c:v>40828.652199069998</c:v>
                </c:pt>
                <c:pt idx="5636">
                  <c:v>40828.652314819999</c:v>
                </c:pt>
                <c:pt idx="5637">
                  <c:v>40828.652430559996</c:v>
                </c:pt>
                <c:pt idx="5638">
                  <c:v>40828.652546300007</c:v>
                </c:pt>
                <c:pt idx="5639">
                  <c:v>40828.652662040011</c:v>
                </c:pt>
                <c:pt idx="5640">
                  <c:v>40828.65277778</c:v>
                </c:pt>
                <c:pt idx="5641">
                  <c:v>40828.652893519997</c:v>
                </c:pt>
                <c:pt idx="5642">
                  <c:v>40828.653009260001</c:v>
                </c:pt>
                <c:pt idx="5643">
                  <c:v>40828.653124999997</c:v>
                </c:pt>
                <c:pt idx="5644">
                  <c:v>40828.653240740001</c:v>
                </c:pt>
                <c:pt idx="5645">
                  <c:v>40828.653356480005</c:v>
                </c:pt>
                <c:pt idx="5646">
                  <c:v>40828.653472220001</c:v>
                </c:pt>
                <c:pt idx="5647">
                  <c:v>40828.653587959998</c:v>
                </c:pt>
                <c:pt idx="5648">
                  <c:v>40828.653703699994</c:v>
                </c:pt>
                <c:pt idx="5649">
                  <c:v>40828.653819440005</c:v>
                </c:pt>
                <c:pt idx="5650">
                  <c:v>40828.653935189999</c:v>
                </c:pt>
                <c:pt idx="5651">
                  <c:v>40828.654050930003</c:v>
                </c:pt>
                <c:pt idx="5652">
                  <c:v>40828.65416667</c:v>
                </c:pt>
                <c:pt idx="5653">
                  <c:v>40828.654282410003</c:v>
                </c:pt>
                <c:pt idx="5654">
                  <c:v>40828.654398150007</c:v>
                </c:pt>
                <c:pt idx="5655">
                  <c:v>40828.654513890004</c:v>
                </c:pt>
                <c:pt idx="5656">
                  <c:v>40828.65462963</c:v>
                </c:pt>
                <c:pt idx="5657">
                  <c:v>40828.654745369997</c:v>
                </c:pt>
                <c:pt idx="5658">
                  <c:v>40828.654861110001</c:v>
                </c:pt>
                <c:pt idx="5659">
                  <c:v>40828.654976850004</c:v>
                </c:pt>
                <c:pt idx="5660">
                  <c:v>40828.655092590001</c:v>
                </c:pt>
                <c:pt idx="5661">
                  <c:v>40828.655208330005</c:v>
                </c:pt>
                <c:pt idx="5662">
                  <c:v>40828.655324070001</c:v>
                </c:pt>
                <c:pt idx="5663">
                  <c:v>40828.655439809998</c:v>
                </c:pt>
                <c:pt idx="5664">
                  <c:v>40828.655555559999</c:v>
                </c:pt>
                <c:pt idx="5665">
                  <c:v>40828.655671300003</c:v>
                </c:pt>
                <c:pt idx="5666">
                  <c:v>40828.655787039992</c:v>
                </c:pt>
                <c:pt idx="5667">
                  <c:v>40828.655902779996</c:v>
                </c:pt>
                <c:pt idx="5668">
                  <c:v>40828.656018520007</c:v>
                </c:pt>
                <c:pt idx="5669">
                  <c:v>40828.656134260003</c:v>
                </c:pt>
                <c:pt idx="5670">
                  <c:v>40828.656250000007</c:v>
                </c:pt>
                <c:pt idx="5671">
                  <c:v>40828.656365739997</c:v>
                </c:pt>
                <c:pt idx="5672">
                  <c:v>40828.65648148</c:v>
                </c:pt>
                <c:pt idx="5673">
                  <c:v>40828.656597220004</c:v>
                </c:pt>
                <c:pt idx="5674">
                  <c:v>40828.656712960001</c:v>
                </c:pt>
                <c:pt idx="5675">
                  <c:v>40828.656828700005</c:v>
                </c:pt>
                <c:pt idx="5676">
                  <c:v>40828.656944440008</c:v>
                </c:pt>
                <c:pt idx="5677">
                  <c:v>40828.657060190002</c:v>
                </c:pt>
                <c:pt idx="5678">
                  <c:v>40828.657175929999</c:v>
                </c:pt>
                <c:pt idx="5679">
                  <c:v>40828.657291670002</c:v>
                </c:pt>
                <c:pt idx="5680">
                  <c:v>40828.657407409999</c:v>
                </c:pt>
                <c:pt idx="5681">
                  <c:v>40828.657523150003</c:v>
                </c:pt>
                <c:pt idx="5682">
                  <c:v>40828.657638889999</c:v>
                </c:pt>
                <c:pt idx="5683">
                  <c:v>40828.657754629996</c:v>
                </c:pt>
                <c:pt idx="5684">
                  <c:v>40828.657870370007</c:v>
                </c:pt>
                <c:pt idx="5685">
                  <c:v>40828.657986110004</c:v>
                </c:pt>
                <c:pt idx="5686">
                  <c:v>40828.65810185</c:v>
                </c:pt>
                <c:pt idx="5687">
                  <c:v>40828.658217590004</c:v>
                </c:pt>
                <c:pt idx="5688">
                  <c:v>40828.658333330008</c:v>
                </c:pt>
                <c:pt idx="5689">
                  <c:v>40828.658449069997</c:v>
                </c:pt>
                <c:pt idx="5690">
                  <c:v>40828.658564810001</c:v>
                </c:pt>
                <c:pt idx="5691">
                  <c:v>40828.658680559995</c:v>
                </c:pt>
                <c:pt idx="5692">
                  <c:v>40828.658796300006</c:v>
                </c:pt>
                <c:pt idx="5693">
                  <c:v>40828.658912040009</c:v>
                </c:pt>
                <c:pt idx="5694">
                  <c:v>40828.659027779999</c:v>
                </c:pt>
                <c:pt idx="5695">
                  <c:v>40828.659143519995</c:v>
                </c:pt>
                <c:pt idx="5696">
                  <c:v>40828.659259260006</c:v>
                </c:pt>
                <c:pt idx="5697">
                  <c:v>40828.659375000003</c:v>
                </c:pt>
                <c:pt idx="5698">
                  <c:v>40828.659490739992</c:v>
                </c:pt>
                <c:pt idx="5699">
                  <c:v>40828.659606480003</c:v>
                </c:pt>
                <c:pt idx="5700">
                  <c:v>40828.65972222</c:v>
                </c:pt>
                <c:pt idx="5701">
                  <c:v>40828.659837960004</c:v>
                </c:pt>
                <c:pt idx="5702">
                  <c:v>40828.6599537</c:v>
                </c:pt>
                <c:pt idx="5703">
                  <c:v>40828.660069439997</c:v>
                </c:pt>
                <c:pt idx="5704">
                  <c:v>40828.660185179993</c:v>
                </c:pt>
                <c:pt idx="5705">
                  <c:v>40828.660300929994</c:v>
                </c:pt>
                <c:pt idx="5706">
                  <c:v>40828.660416669991</c:v>
                </c:pt>
                <c:pt idx="5707">
                  <c:v>40828.660532410002</c:v>
                </c:pt>
                <c:pt idx="5708">
                  <c:v>40828.660648149998</c:v>
                </c:pt>
                <c:pt idx="5709">
                  <c:v>40828.660763889995</c:v>
                </c:pt>
                <c:pt idx="5710">
                  <c:v>40828.660879629999</c:v>
                </c:pt>
                <c:pt idx="5711">
                  <c:v>40828.660995370003</c:v>
                </c:pt>
                <c:pt idx="5712">
                  <c:v>40828.661111109992</c:v>
                </c:pt>
                <c:pt idx="5713">
                  <c:v>40828.661226849996</c:v>
                </c:pt>
                <c:pt idx="5714">
                  <c:v>40828.661342589992</c:v>
                </c:pt>
                <c:pt idx="5715">
                  <c:v>40828.661458329996</c:v>
                </c:pt>
                <c:pt idx="5716">
                  <c:v>40828.66157407</c:v>
                </c:pt>
                <c:pt idx="5717">
                  <c:v>40828.661689819994</c:v>
                </c:pt>
                <c:pt idx="5718">
                  <c:v>40828.66180555999</c:v>
                </c:pt>
                <c:pt idx="5719">
                  <c:v>40828.661921299994</c:v>
                </c:pt>
                <c:pt idx="5720">
                  <c:v>40828.662037039998</c:v>
                </c:pt>
                <c:pt idx="5721">
                  <c:v>40828.662152779994</c:v>
                </c:pt>
                <c:pt idx="5722">
                  <c:v>40828.662268519991</c:v>
                </c:pt>
                <c:pt idx="5723">
                  <c:v>40828.662384259995</c:v>
                </c:pt>
                <c:pt idx="5724">
                  <c:v>40828.662499999999</c:v>
                </c:pt>
                <c:pt idx="5725">
                  <c:v>40828.662615740002</c:v>
                </c:pt>
                <c:pt idx="5726">
                  <c:v>40828.662731479999</c:v>
                </c:pt>
                <c:pt idx="5727">
                  <c:v>40828.662847220003</c:v>
                </c:pt>
                <c:pt idx="5728">
                  <c:v>40828.662962959992</c:v>
                </c:pt>
                <c:pt idx="5729">
                  <c:v>40828.663078699996</c:v>
                </c:pt>
                <c:pt idx="5730">
                  <c:v>40828.66319444</c:v>
                </c:pt>
                <c:pt idx="5731">
                  <c:v>40828.663310190001</c:v>
                </c:pt>
                <c:pt idx="5732">
                  <c:v>40828.66342592999</c:v>
                </c:pt>
                <c:pt idx="5733">
                  <c:v>40828.663541669994</c:v>
                </c:pt>
                <c:pt idx="5734">
                  <c:v>40828.663657409998</c:v>
                </c:pt>
                <c:pt idx="5735">
                  <c:v>40828.663773149994</c:v>
                </c:pt>
                <c:pt idx="5736">
                  <c:v>40828.663888889991</c:v>
                </c:pt>
                <c:pt idx="5737">
                  <c:v>40828.664004629994</c:v>
                </c:pt>
                <c:pt idx="5738">
                  <c:v>40828.664120369991</c:v>
                </c:pt>
                <c:pt idx="5739">
                  <c:v>40828.664236110002</c:v>
                </c:pt>
                <c:pt idx="5740">
                  <c:v>40828.664351849999</c:v>
                </c:pt>
                <c:pt idx="5741">
                  <c:v>40828.664467589995</c:v>
                </c:pt>
                <c:pt idx="5742">
                  <c:v>40828.664583329999</c:v>
                </c:pt>
                <c:pt idx="5743">
                  <c:v>40828.664699070003</c:v>
                </c:pt>
                <c:pt idx="5744">
                  <c:v>40828.664814809999</c:v>
                </c:pt>
                <c:pt idx="5745">
                  <c:v>40828.664930559993</c:v>
                </c:pt>
                <c:pt idx="5746">
                  <c:v>40828.665046299997</c:v>
                </c:pt>
                <c:pt idx="5747">
                  <c:v>40828.665162039993</c:v>
                </c:pt>
                <c:pt idx="5748">
                  <c:v>40828.665277779997</c:v>
                </c:pt>
                <c:pt idx="5749">
                  <c:v>40828.665393519994</c:v>
                </c:pt>
                <c:pt idx="5750">
                  <c:v>40828.665509259998</c:v>
                </c:pt>
                <c:pt idx="5751">
                  <c:v>40828.665624999994</c:v>
                </c:pt>
                <c:pt idx="5752">
                  <c:v>40828.665740739983</c:v>
                </c:pt>
                <c:pt idx="5753">
                  <c:v>40828.665856480002</c:v>
                </c:pt>
                <c:pt idx="5754">
                  <c:v>40828.665972219991</c:v>
                </c:pt>
                <c:pt idx="5755">
                  <c:v>40828.666087959995</c:v>
                </c:pt>
                <c:pt idx="5756">
                  <c:v>40828.666203699999</c:v>
                </c:pt>
                <c:pt idx="5757">
                  <c:v>40828.66631944001</c:v>
                </c:pt>
                <c:pt idx="5758">
                  <c:v>40828.666435179999</c:v>
                </c:pt>
                <c:pt idx="5759">
                  <c:v>40828.66655093</c:v>
                </c:pt>
                <c:pt idx="5760">
                  <c:v>40828.666666669989</c:v>
                </c:pt>
                <c:pt idx="5761">
                  <c:v>40828.666782409993</c:v>
                </c:pt>
                <c:pt idx="5762">
                  <c:v>40828.666898150004</c:v>
                </c:pt>
                <c:pt idx="5763">
                  <c:v>40828.667013890001</c:v>
                </c:pt>
                <c:pt idx="5764">
                  <c:v>40828.66712962999</c:v>
                </c:pt>
                <c:pt idx="5765">
                  <c:v>40828.667245370001</c:v>
                </c:pt>
                <c:pt idx="5766">
                  <c:v>40828.66736110999</c:v>
                </c:pt>
                <c:pt idx="5767">
                  <c:v>40828.667476849994</c:v>
                </c:pt>
                <c:pt idx="5768">
                  <c:v>40828.667592589991</c:v>
                </c:pt>
                <c:pt idx="5769">
                  <c:v>40828.667708329995</c:v>
                </c:pt>
                <c:pt idx="5770">
                  <c:v>40828.667824069991</c:v>
                </c:pt>
                <c:pt idx="5771">
                  <c:v>40828.667939819992</c:v>
                </c:pt>
                <c:pt idx="5772">
                  <c:v>40828.668055559996</c:v>
                </c:pt>
                <c:pt idx="5773">
                  <c:v>40828.6681713</c:v>
                </c:pt>
                <c:pt idx="5774">
                  <c:v>40828.668287040011</c:v>
                </c:pt>
                <c:pt idx="5775">
                  <c:v>40828.668402779993</c:v>
                </c:pt>
                <c:pt idx="5776">
                  <c:v>40828.668518519997</c:v>
                </c:pt>
                <c:pt idx="5777">
                  <c:v>40828.668634260001</c:v>
                </c:pt>
                <c:pt idx="5778">
                  <c:v>40828.668749999997</c:v>
                </c:pt>
                <c:pt idx="5779">
                  <c:v>40828.668865740001</c:v>
                </c:pt>
                <c:pt idx="5780">
                  <c:v>40828.668981479997</c:v>
                </c:pt>
                <c:pt idx="5781">
                  <c:v>40828.669097220001</c:v>
                </c:pt>
                <c:pt idx="5782">
                  <c:v>40828.669212959998</c:v>
                </c:pt>
                <c:pt idx="5783">
                  <c:v>40828.669328699994</c:v>
                </c:pt>
                <c:pt idx="5784">
                  <c:v>40828.669444439991</c:v>
                </c:pt>
                <c:pt idx="5785">
                  <c:v>40828.669560189992</c:v>
                </c:pt>
                <c:pt idx="5786">
                  <c:v>40828.669675929996</c:v>
                </c:pt>
                <c:pt idx="5787">
                  <c:v>40828.669791669992</c:v>
                </c:pt>
                <c:pt idx="5788">
                  <c:v>40828.669907409996</c:v>
                </c:pt>
                <c:pt idx="5789">
                  <c:v>40828.67002315</c:v>
                </c:pt>
                <c:pt idx="5790">
                  <c:v>40828.670138889996</c:v>
                </c:pt>
                <c:pt idx="5791">
                  <c:v>40828.67025463</c:v>
                </c:pt>
                <c:pt idx="5792">
                  <c:v>40828.670370369997</c:v>
                </c:pt>
                <c:pt idx="5793">
                  <c:v>40828.670486109993</c:v>
                </c:pt>
                <c:pt idx="5794">
                  <c:v>40828.670601849997</c:v>
                </c:pt>
                <c:pt idx="5795">
                  <c:v>40828.670717590001</c:v>
                </c:pt>
                <c:pt idx="5796">
                  <c:v>40828.670833330005</c:v>
                </c:pt>
                <c:pt idx="5797">
                  <c:v>40828.670949070001</c:v>
                </c:pt>
                <c:pt idx="5798">
                  <c:v>40828.671064809991</c:v>
                </c:pt>
                <c:pt idx="5799">
                  <c:v>40828.671180559984</c:v>
                </c:pt>
                <c:pt idx="5800">
                  <c:v>40828.671296300003</c:v>
                </c:pt>
                <c:pt idx="5801">
                  <c:v>40828.671412039992</c:v>
                </c:pt>
                <c:pt idx="5802">
                  <c:v>40828.671527779996</c:v>
                </c:pt>
                <c:pt idx="5803">
                  <c:v>40828.671643519992</c:v>
                </c:pt>
                <c:pt idx="5804">
                  <c:v>40828.671759259996</c:v>
                </c:pt>
                <c:pt idx="5805">
                  <c:v>40828.671875</c:v>
                </c:pt>
                <c:pt idx="5806">
                  <c:v>40828.671990739989</c:v>
                </c:pt>
                <c:pt idx="5807">
                  <c:v>40828.67210648</c:v>
                </c:pt>
                <c:pt idx="5808">
                  <c:v>40828.672222219997</c:v>
                </c:pt>
                <c:pt idx="5809">
                  <c:v>40828.672337960001</c:v>
                </c:pt>
                <c:pt idx="5810">
                  <c:v>40828.672453699997</c:v>
                </c:pt>
                <c:pt idx="5811">
                  <c:v>40828.672569440008</c:v>
                </c:pt>
                <c:pt idx="5812">
                  <c:v>40828.672685190002</c:v>
                </c:pt>
                <c:pt idx="5813">
                  <c:v>40828.672800929999</c:v>
                </c:pt>
                <c:pt idx="5814">
                  <c:v>40828.672916670002</c:v>
                </c:pt>
                <c:pt idx="5815">
                  <c:v>40828.673032409999</c:v>
                </c:pt>
                <c:pt idx="5816">
                  <c:v>40828.673148149996</c:v>
                </c:pt>
                <c:pt idx="5817">
                  <c:v>40828.673263889992</c:v>
                </c:pt>
                <c:pt idx="5818">
                  <c:v>40828.673379629996</c:v>
                </c:pt>
                <c:pt idx="5819">
                  <c:v>40828.67349537</c:v>
                </c:pt>
                <c:pt idx="5820">
                  <c:v>40828.673611110004</c:v>
                </c:pt>
                <c:pt idx="5821">
                  <c:v>40828.673726849993</c:v>
                </c:pt>
                <c:pt idx="5822">
                  <c:v>40828.673842589989</c:v>
                </c:pt>
                <c:pt idx="5823">
                  <c:v>40828.67395833</c:v>
                </c:pt>
                <c:pt idx="5824">
                  <c:v>40828.674074069997</c:v>
                </c:pt>
                <c:pt idx="5825">
                  <c:v>40828.674189809994</c:v>
                </c:pt>
                <c:pt idx="5826">
                  <c:v>40828.674305559995</c:v>
                </c:pt>
                <c:pt idx="5827">
                  <c:v>40828.674421299998</c:v>
                </c:pt>
                <c:pt idx="5828">
                  <c:v>40828.674537040009</c:v>
                </c:pt>
                <c:pt idx="5829">
                  <c:v>40828.674652779999</c:v>
                </c:pt>
                <c:pt idx="5830">
                  <c:v>40828.674768519995</c:v>
                </c:pt>
                <c:pt idx="5831">
                  <c:v>40828.674884259999</c:v>
                </c:pt>
                <c:pt idx="5832">
                  <c:v>40828.674999999996</c:v>
                </c:pt>
                <c:pt idx="5833">
                  <c:v>40828.675115739992</c:v>
                </c:pt>
                <c:pt idx="5834">
                  <c:v>40828.675231480003</c:v>
                </c:pt>
                <c:pt idx="5835">
                  <c:v>40828.67534722</c:v>
                </c:pt>
                <c:pt idx="5836">
                  <c:v>40828.675462959989</c:v>
                </c:pt>
                <c:pt idx="5837">
                  <c:v>40828.6755787</c:v>
                </c:pt>
                <c:pt idx="5838">
                  <c:v>40828.675694439997</c:v>
                </c:pt>
                <c:pt idx="5839">
                  <c:v>40828.675810180001</c:v>
                </c:pt>
                <c:pt idx="5840">
                  <c:v>40828.675925929994</c:v>
                </c:pt>
                <c:pt idx="5841">
                  <c:v>40828.676041669991</c:v>
                </c:pt>
                <c:pt idx="5842">
                  <c:v>40828.676157410002</c:v>
                </c:pt>
                <c:pt idx="5843">
                  <c:v>40828.676273150006</c:v>
                </c:pt>
                <c:pt idx="5844">
                  <c:v>40828.676388890002</c:v>
                </c:pt>
                <c:pt idx="5845">
                  <c:v>40828.676504629999</c:v>
                </c:pt>
                <c:pt idx="5846">
                  <c:v>40828.676620370003</c:v>
                </c:pt>
                <c:pt idx="5847">
                  <c:v>40828.676736109999</c:v>
                </c:pt>
                <c:pt idx="5848">
                  <c:v>40828.676851850003</c:v>
                </c:pt>
                <c:pt idx="5849">
                  <c:v>40828.67696759</c:v>
                </c:pt>
                <c:pt idx="5850">
                  <c:v>40828.677083329996</c:v>
                </c:pt>
                <c:pt idx="5851">
                  <c:v>40828.67719907</c:v>
                </c:pt>
                <c:pt idx="5852">
                  <c:v>40828.677314820001</c:v>
                </c:pt>
                <c:pt idx="5853">
                  <c:v>40828.67743055999</c:v>
                </c:pt>
                <c:pt idx="5854">
                  <c:v>40828.677546300001</c:v>
                </c:pt>
                <c:pt idx="5855">
                  <c:v>40828.677662039991</c:v>
                </c:pt>
                <c:pt idx="5856">
                  <c:v>40828.677777779994</c:v>
                </c:pt>
                <c:pt idx="5857">
                  <c:v>40828.677893519991</c:v>
                </c:pt>
                <c:pt idx="5858">
                  <c:v>40828.678009260002</c:v>
                </c:pt>
                <c:pt idx="5859">
                  <c:v>40828.678124999999</c:v>
                </c:pt>
                <c:pt idx="5860">
                  <c:v>40828.678240740002</c:v>
                </c:pt>
                <c:pt idx="5861">
                  <c:v>40828.678356480006</c:v>
                </c:pt>
                <c:pt idx="5862">
                  <c:v>40828.678472220003</c:v>
                </c:pt>
                <c:pt idx="5863">
                  <c:v>40828.678587959999</c:v>
                </c:pt>
                <c:pt idx="5864">
                  <c:v>40828.678703699996</c:v>
                </c:pt>
                <c:pt idx="5865">
                  <c:v>40828.678819440014</c:v>
                </c:pt>
                <c:pt idx="5866">
                  <c:v>40828.678935190008</c:v>
                </c:pt>
                <c:pt idx="5867">
                  <c:v>40828.679050929997</c:v>
                </c:pt>
                <c:pt idx="5868">
                  <c:v>40828.679166669994</c:v>
                </c:pt>
                <c:pt idx="5869">
                  <c:v>40828.679282409998</c:v>
                </c:pt>
                <c:pt idx="5870">
                  <c:v>40828.679398150001</c:v>
                </c:pt>
                <c:pt idx="5871">
                  <c:v>40828.679513889998</c:v>
                </c:pt>
                <c:pt idx="5872">
                  <c:v>40828.679629629994</c:v>
                </c:pt>
                <c:pt idx="5873">
                  <c:v>40828.679745369991</c:v>
                </c:pt>
                <c:pt idx="5874">
                  <c:v>40828.679861109995</c:v>
                </c:pt>
                <c:pt idx="5875">
                  <c:v>40828.679976849999</c:v>
                </c:pt>
                <c:pt idx="5876">
                  <c:v>40828.680092590002</c:v>
                </c:pt>
                <c:pt idx="5877">
                  <c:v>40828.680208330006</c:v>
                </c:pt>
                <c:pt idx="5878">
                  <c:v>40828.680324070003</c:v>
                </c:pt>
                <c:pt idx="5879">
                  <c:v>40828.680439809999</c:v>
                </c:pt>
                <c:pt idx="5880">
                  <c:v>40828.68055556</c:v>
                </c:pt>
                <c:pt idx="5881">
                  <c:v>40828.680671300004</c:v>
                </c:pt>
                <c:pt idx="5882">
                  <c:v>40828.680787040001</c:v>
                </c:pt>
                <c:pt idx="5883">
                  <c:v>40828.680902779997</c:v>
                </c:pt>
                <c:pt idx="5884">
                  <c:v>40828.681018520001</c:v>
                </c:pt>
                <c:pt idx="5885">
                  <c:v>40828.681134259998</c:v>
                </c:pt>
                <c:pt idx="5886">
                  <c:v>40828.681250000001</c:v>
                </c:pt>
                <c:pt idx="5887">
                  <c:v>40828.681365739991</c:v>
                </c:pt>
                <c:pt idx="5888">
                  <c:v>40828.681481479995</c:v>
                </c:pt>
                <c:pt idx="5889">
                  <c:v>40828.681597219998</c:v>
                </c:pt>
                <c:pt idx="5890">
                  <c:v>40828.681712959995</c:v>
                </c:pt>
                <c:pt idx="5891">
                  <c:v>40828.681828699999</c:v>
                </c:pt>
                <c:pt idx="5892">
                  <c:v>40828.681944440003</c:v>
                </c:pt>
                <c:pt idx="5893">
                  <c:v>40828.682060179999</c:v>
                </c:pt>
                <c:pt idx="5894">
                  <c:v>40828.68217593</c:v>
                </c:pt>
                <c:pt idx="5895">
                  <c:v>40828.682291669997</c:v>
                </c:pt>
                <c:pt idx="5896">
                  <c:v>40828.68240741</c:v>
                </c:pt>
                <c:pt idx="5897">
                  <c:v>40828.682523150004</c:v>
                </c:pt>
                <c:pt idx="5898">
                  <c:v>40828.682638890008</c:v>
                </c:pt>
                <c:pt idx="5899">
                  <c:v>40828.682754629997</c:v>
                </c:pt>
                <c:pt idx="5900">
                  <c:v>40828.682870370008</c:v>
                </c:pt>
                <c:pt idx="5901">
                  <c:v>40828.682986109998</c:v>
                </c:pt>
                <c:pt idx="5902">
                  <c:v>40828.683101849994</c:v>
                </c:pt>
                <c:pt idx="5903">
                  <c:v>40828.683217589998</c:v>
                </c:pt>
                <c:pt idx="5904">
                  <c:v>40828.683333330002</c:v>
                </c:pt>
                <c:pt idx="5905">
                  <c:v>40828.683449069991</c:v>
                </c:pt>
                <c:pt idx="5906">
                  <c:v>40828.683564819992</c:v>
                </c:pt>
                <c:pt idx="5907">
                  <c:v>40828.683680559989</c:v>
                </c:pt>
                <c:pt idx="5908">
                  <c:v>40828.6837963</c:v>
                </c:pt>
                <c:pt idx="5909">
                  <c:v>40828.683912040011</c:v>
                </c:pt>
                <c:pt idx="5910">
                  <c:v>40828.68402778</c:v>
                </c:pt>
                <c:pt idx="5911">
                  <c:v>40828.684143519989</c:v>
                </c:pt>
                <c:pt idx="5912">
                  <c:v>40828.684259260008</c:v>
                </c:pt>
                <c:pt idx="5913">
                  <c:v>40828.684375000004</c:v>
                </c:pt>
                <c:pt idx="5914">
                  <c:v>40828.684490740001</c:v>
                </c:pt>
                <c:pt idx="5915">
                  <c:v>40828.684606480005</c:v>
                </c:pt>
                <c:pt idx="5916">
                  <c:v>40828.684722220001</c:v>
                </c:pt>
                <c:pt idx="5917">
                  <c:v>40828.684837960005</c:v>
                </c:pt>
                <c:pt idx="5918">
                  <c:v>40828.684953700002</c:v>
                </c:pt>
                <c:pt idx="5919">
                  <c:v>40828.685069439998</c:v>
                </c:pt>
                <c:pt idx="5920">
                  <c:v>40828.685185189992</c:v>
                </c:pt>
                <c:pt idx="5921">
                  <c:v>40828.685300929996</c:v>
                </c:pt>
                <c:pt idx="5922">
                  <c:v>40828.68541667</c:v>
                </c:pt>
                <c:pt idx="5923">
                  <c:v>40828.685532410003</c:v>
                </c:pt>
                <c:pt idx="5924">
                  <c:v>40828.68564815</c:v>
                </c:pt>
                <c:pt idx="5925">
                  <c:v>40828.685763889989</c:v>
                </c:pt>
                <c:pt idx="5926">
                  <c:v>40828.68587963</c:v>
                </c:pt>
                <c:pt idx="5927">
                  <c:v>40828.685995369997</c:v>
                </c:pt>
                <c:pt idx="5928">
                  <c:v>40828.686111110001</c:v>
                </c:pt>
                <c:pt idx="5929">
                  <c:v>40828.686226850004</c:v>
                </c:pt>
                <c:pt idx="5930">
                  <c:v>40828.686342590001</c:v>
                </c:pt>
                <c:pt idx="5931">
                  <c:v>40828.686458330005</c:v>
                </c:pt>
                <c:pt idx="5932">
                  <c:v>40828.686574070009</c:v>
                </c:pt>
                <c:pt idx="5933">
                  <c:v>40828.686689809998</c:v>
                </c:pt>
                <c:pt idx="5934">
                  <c:v>40828.686805559999</c:v>
                </c:pt>
                <c:pt idx="5935">
                  <c:v>40828.686921300003</c:v>
                </c:pt>
                <c:pt idx="5936">
                  <c:v>40828.687037039999</c:v>
                </c:pt>
                <c:pt idx="5937">
                  <c:v>40828.687152779996</c:v>
                </c:pt>
                <c:pt idx="5938">
                  <c:v>40828.68726852</c:v>
                </c:pt>
                <c:pt idx="5939">
                  <c:v>40828.687384259996</c:v>
                </c:pt>
                <c:pt idx="5940">
                  <c:v>40828.6875</c:v>
                </c:pt>
                <c:pt idx="5941">
                  <c:v>40828.687615739997</c:v>
                </c:pt>
                <c:pt idx="5942">
                  <c:v>40828.68773148</c:v>
                </c:pt>
                <c:pt idx="5943">
                  <c:v>40828.687847219997</c:v>
                </c:pt>
                <c:pt idx="5944">
                  <c:v>40828.687962959993</c:v>
                </c:pt>
                <c:pt idx="5945">
                  <c:v>40828.688078700005</c:v>
                </c:pt>
                <c:pt idx="5946">
                  <c:v>40828.688194440008</c:v>
                </c:pt>
                <c:pt idx="5947">
                  <c:v>40828.688310190009</c:v>
                </c:pt>
                <c:pt idx="5948">
                  <c:v>40828.688425929999</c:v>
                </c:pt>
                <c:pt idx="5949">
                  <c:v>40828.688541670002</c:v>
                </c:pt>
                <c:pt idx="5950">
                  <c:v>40828.688657410006</c:v>
                </c:pt>
                <c:pt idx="5951">
                  <c:v>40828.688773150003</c:v>
                </c:pt>
                <c:pt idx="5952">
                  <c:v>40828.688888889999</c:v>
                </c:pt>
                <c:pt idx="5953">
                  <c:v>40828.689004629996</c:v>
                </c:pt>
                <c:pt idx="5954">
                  <c:v>40828.68912037</c:v>
                </c:pt>
                <c:pt idx="5955">
                  <c:v>40828.689236110011</c:v>
                </c:pt>
                <c:pt idx="5956">
                  <c:v>40828.68935185</c:v>
                </c:pt>
                <c:pt idx="5957">
                  <c:v>40828.689467589989</c:v>
                </c:pt>
                <c:pt idx="5958">
                  <c:v>40828.68958333</c:v>
                </c:pt>
                <c:pt idx="5959">
                  <c:v>40828.689699069997</c:v>
                </c:pt>
                <c:pt idx="5960">
                  <c:v>40828.689814810001</c:v>
                </c:pt>
                <c:pt idx="5961">
                  <c:v>40828.689930559995</c:v>
                </c:pt>
                <c:pt idx="5962">
                  <c:v>40828.690046299998</c:v>
                </c:pt>
                <c:pt idx="5963">
                  <c:v>40828.690162039995</c:v>
                </c:pt>
                <c:pt idx="5964">
                  <c:v>40828.690277779999</c:v>
                </c:pt>
                <c:pt idx="5965">
                  <c:v>40828.690393519995</c:v>
                </c:pt>
                <c:pt idx="5966">
                  <c:v>40828.690509259999</c:v>
                </c:pt>
                <c:pt idx="5967">
                  <c:v>40828.690624999996</c:v>
                </c:pt>
                <c:pt idx="5968">
                  <c:v>40828.690740739985</c:v>
                </c:pt>
                <c:pt idx="5969">
                  <c:v>40828.690856480003</c:v>
                </c:pt>
                <c:pt idx="5970">
                  <c:v>40828.69097222</c:v>
                </c:pt>
                <c:pt idx="5971">
                  <c:v>40828.691087959989</c:v>
                </c:pt>
                <c:pt idx="5972">
                  <c:v>40828.691203699993</c:v>
                </c:pt>
                <c:pt idx="5973">
                  <c:v>40828.691319439997</c:v>
                </c:pt>
                <c:pt idx="5974">
                  <c:v>40828.691435179993</c:v>
                </c:pt>
                <c:pt idx="5975">
                  <c:v>40828.691550929994</c:v>
                </c:pt>
                <c:pt idx="5976">
                  <c:v>40828.691666669984</c:v>
                </c:pt>
                <c:pt idx="5977">
                  <c:v>40828.691782409987</c:v>
                </c:pt>
                <c:pt idx="5978">
                  <c:v>40828.691898149998</c:v>
                </c:pt>
                <c:pt idx="5979">
                  <c:v>40828.692013890002</c:v>
                </c:pt>
                <c:pt idx="5980">
                  <c:v>40828.692129629992</c:v>
                </c:pt>
                <c:pt idx="5981">
                  <c:v>40828.692245370003</c:v>
                </c:pt>
                <c:pt idx="5982">
                  <c:v>40828.692361109992</c:v>
                </c:pt>
                <c:pt idx="5983">
                  <c:v>40828.692476849996</c:v>
                </c:pt>
                <c:pt idx="5984">
                  <c:v>40828.69259259</c:v>
                </c:pt>
                <c:pt idx="5985">
                  <c:v>40828.692708329996</c:v>
                </c:pt>
                <c:pt idx="5986">
                  <c:v>40828.69282407</c:v>
                </c:pt>
                <c:pt idx="5987">
                  <c:v>40828.692939820001</c:v>
                </c:pt>
                <c:pt idx="5988">
                  <c:v>40828.69305555999</c:v>
                </c:pt>
                <c:pt idx="5989">
                  <c:v>40828.693171299994</c:v>
                </c:pt>
                <c:pt idx="5990">
                  <c:v>40828.693287039991</c:v>
                </c:pt>
                <c:pt idx="5991">
                  <c:v>40828.693402779987</c:v>
                </c:pt>
                <c:pt idx="5992">
                  <c:v>40828.693518519991</c:v>
                </c:pt>
                <c:pt idx="5993">
                  <c:v>40828.693634259995</c:v>
                </c:pt>
                <c:pt idx="5994">
                  <c:v>40828.693749999991</c:v>
                </c:pt>
                <c:pt idx="5995">
                  <c:v>40828.693865739995</c:v>
                </c:pt>
                <c:pt idx="5996">
                  <c:v>40828.693981479992</c:v>
                </c:pt>
                <c:pt idx="5997">
                  <c:v>40828.694097220003</c:v>
                </c:pt>
                <c:pt idx="5998">
                  <c:v>40828.694212959999</c:v>
                </c:pt>
                <c:pt idx="5999">
                  <c:v>40828.694328699996</c:v>
                </c:pt>
                <c:pt idx="6000">
                  <c:v>40828.69444444</c:v>
                </c:pt>
                <c:pt idx="6001">
                  <c:v>40828.694560190001</c:v>
                </c:pt>
                <c:pt idx="6002">
                  <c:v>40828.694675929997</c:v>
                </c:pt>
                <c:pt idx="6003">
                  <c:v>40828.694791669994</c:v>
                </c:pt>
                <c:pt idx="6004">
                  <c:v>40828.694907409998</c:v>
                </c:pt>
                <c:pt idx="6005">
                  <c:v>40828.695023149994</c:v>
                </c:pt>
                <c:pt idx="6006">
                  <c:v>40828.695138889991</c:v>
                </c:pt>
                <c:pt idx="6007">
                  <c:v>40828.695254629994</c:v>
                </c:pt>
                <c:pt idx="6008">
                  <c:v>40828.695370369991</c:v>
                </c:pt>
                <c:pt idx="6009">
                  <c:v>40828.695486109988</c:v>
                </c:pt>
                <c:pt idx="6010">
                  <c:v>40828.695601849991</c:v>
                </c:pt>
                <c:pt idx="6011">
                  <c:v>40828.695717589995</c:v>
                </c:pt>
                <c:pt idx="6012">
                  <c:v>40828.695833329999</c:v>
                </c:pt>
                <c:pt idx="6013">
                  <c:v>40828.695949069996</c:v>
                </c:pt>
                <c:pt idx="6014">
                  <c:v>40828.696064809992</c:v>
                </c:pt>
                <c:pt idx="6015">
                  <c:v>40828.696180559986</c:v>
                </c:pt>
                <c:pt idx="6016">
                  <c:v>40828.696296300004</c:v>
                </c:pt>
                <c:pt idx="6017">
                  <c:v>40828.696412040001</c:v>
                </c:pt>
                <c:pt idx="6018">
                  <c:v>40828.696527779997</c:v>
                </c:pt>
                <c:pt idx="6019">
                  <c:v>40828.696643519994</c:v>
                </c:pt>
                <c:pt idx="6020">
                  <c:v>40828.696759259998</c:v>
                </c:pt>
                <c:pt idx="6021">
                  <c:v>40828.696875000001</c:v>
                </c:pt>
                <c:pt idx="6022">
                  <c:v>40828.696990739991</c:v>
                </c:pt>
                <c:pt idx="6023">
                  <c:v>40828.697106479995</c:v>
                </c:pt>
                <c:pt idx="6024">
                  <c:v>40828.697222219991</c:v>
                </c:pt>
                <c:pt idx="6025">
                  <c:v>40828.697337959995</c:v>
                </c:pt>
                <c:pt idx="6026">
                  <c:v>40828.697453699991</c:v>
                </c:pt>
                <c:pt idx="6027">
                  <c:v>40828.697569440003</c:v>
                </c:pt>
                <c:pt idx="6028">
                  <c:v>40828.697685179992</c:v>
                </c:pt>
                <c:pt idx="6029">
                  <c:v>40828.697800929993</c:v>
                </c:pt>
                <c:pt idx="6030">
                  <c:v>40828.697916669989</c:v>
                </c:pt>
                <c:pt idx="6031">
                  <c:v>40828.69803241</c:v>
                </c:pt>
                <c:pt idx="6032">
                  <c:v>40828.698148149997</c:v>
                </c:pt>
                <c:pt idx="6033">
                  <c:v>40828.698263890001</c:v>
                </c:pt>
                <c:pt idx="6034">
                  <c:v>40828.698379629997</c:v>
                </c:pt>
                <c:pt idx="6035">
                  <c:v>40828.698495370001</c:v>
                </c:pt>
                <c:pt idx="6036">
                  <c:v>40828.698611109998</c:v>
                </c:pt>
                <c:pt idx="6037">
                  <c:v>40828.698726849994</c:v>
                </c:pt>
                <c:pt idx="6038">
                  <c:v>40828.698842589991</c:v>
                </c:pt>
                <c:pt idx="6039">
                  <c:v>40828.698958330002</c:v>
                </c:pt>
                <c:pt idx="6040">
                  <c:v>40828.699074069991</c:v>
                </c:pt>
                <c:pt idx="6041">
                  <c:v>40828.699189819985</c:v>
                </c:pt>
                <c:pt idx="6042">
                  <c:v>40828.699305559989</c:v>
                </c:pt>
                <c:pt idx="6043">
                  <c:v>40828.699421299993</c:v>
                </c:pt>
                <c:pt idx="6044">
                  <c:v>40828.699537040011</c:v>
                </c:pt>
                <c:pt idx="6045">
                  <c:v>40828.699652779993</c:v>
                </c:pt>
                <c:pt idx="6046">
                  <c:v>40828.699768519982</c:v>
                </c:pt>
                <c:pt idx="6047">
                  <c:v>40828.699884259993</c:v>
                </c:pt>
                <c:pt idx="6048">
                  <c:v>40828.699999999997</c:v>
                </c:pt>
                <c:pt idx="6049">
                  <c:v>40828.700115740001</c:v>
                </c:pt>
                <c:pt idx="6050">
                  <c:v>40828.700231480005</c:v>
                </c:pt>
                <c:pt idx="6051">
                  <c:v>40828.700347220001</c:v>
                </c:pt>
                <c:pt idx="6052">
                  <c:v>40828.700462959991</c:v>
                </c:pt>
                <c:pt idx="6053">
                  <c:v>40828.700578700002</c:v>
                </c:pt>
                <c:pt idx="6054">
                  <c:v>40828.700694439998</c:v>
                </c:pt>
                <c:pt idx="6055">
                  <c:v>40828.700810189999</c:v>
                </c:pt>
                <c:pt idx="6056">
                  <c:v>40828.700925929996</c:v>
                </c:pt>
                <c:pt idx="6057">
                  <c:v>40828.701041669992</c:v>
                </c:pt>
                <c:pt idx="6058">
                  <c:v>40828.701157409996</c:v>
                </c:pt>
                <c:pt idx="6059">
                  <c:v>40828.70127315</c:v>
                </c:pt>
                <c:pt idx="6060">
                  <c:v>40828.701388889989</c:v>
                </c:pt>
                <c:pt idx="6061">
                  <c:v>40828.701504629993</c:v>
                </c:pt>
                <c:pt idx="6062">
                  <c:v>40828.70162036999</c:v>
                </c:pt>
                <c:pt idx="6063">
                  <c:v>40828.701736109993</c:v>
                </c:pt>
                <c:pt idx="6064">
                  <c:v>40828.701851849997</c:v>
                </c:pt>
                <c:pt idx="6065">
                  <c:v>40828.701967589994</c:v>
                </c:pt>
                <c:pt idx="6066">
                  <c:v>40828.702083329998</c:v>
                </c:pt>
                <c:pt idx="6067">
                  <c:v>40828.702199070001</c:v>
                </c:pt>
                <c:pt idx="6068">
                  <c:v>40828.702314809998</c:v>
                </c:pt>
                <c:pt idx="6069">
                  <c:v>40828.702430559992</c:v>
                </c:pt>
                <c:pt idx="6070">
                  <c:v>40828.702546300003</c:v>
                </c:pt>
                <c:pt idx="6071">
                  <c:v>40828.702662039992</c:v>
                </c:pt>
                <c:pt idx="6072">
                  <c:v>40828.702777779996</c:v>
                </c:pt>
                <c:pt idx="6073">
                  <c:v>40828.70289352</c:v>
                </c:pt>
                <c:pt idx="6074">
                  <c:v>40828.703009259996</c:v>
                </c:pt>
                <c:pt idx="6075">
                  <c:v>40828.703124999993</c:v>
                </c:pt>
                <c:pt idx="6076">
                  <c:v>40828.703240739989</c:v>
                </c:pt>
                <c:pt idx="6077">
                  <c:v>40828.70335648</c:v>
                </c:pt>
                <c:pt idx="6078">
                  <c:v>40828.70347221999</c:v>
                </c:pt>
                <c:pt idx="6079">
                  <c:v>40828.703587959993</c:v>
                </c:pt>
                <c:pt idx="6080">
                  <c:v>40828.70370369999</c:v>
                </c:pt>
                <c:pt idx="6081">
                  <c:v>40828.703819440008</c:v>
                </c:pt>
                <c:pt idx="6082">
                  <c:v>40828.703935190002</c:v>
                </c:pt>
                <c:pt idx="6083">
                  <c:v>40828.704050929999</c:v>
                </c:pt>
                <c:pt idx="6084">
                  <c:v>40828.704166669995</c:v>
                </c:pt>
                <c:pt idx="6085">
                  <c:v>40828.704282409999</c:v>
                </c:pt>
                <c:pt idx="6086">
                  <c:v>40828.704398150003</c:v>
                </c:pt>
                <c:pt idx="6087">
                  <c:v>40828.704513889999</c:v>
                </c:pt>
                <c:pt idx="6088">
                  <c:v>40828.704629629996</c:v>
                </c:pt>
                <c:pt idx="6089">
                  <c:v>40828.70474537</c:v>
                </c:pt>
                <c:pt idx="6090">
                  <c:v>40828.704861110004</c:v>
                </c:pt>
                <c:pt idx="6091">
                  <c:v>40828.70497685</c:v>
                </c:pt>
                <c:pt idx="6092">
                  <c:v>40828.705092589989</c:v>
                </c:pt>
                <c:pt idx="6093">
                  <c:v>40828.70520833</c:v>
                </c:pt>
                <c:pt idx="6094">
                  <c:v>40828.70532406999</c:v>
                </c:pt>
                <c:pt idx="6095">
                  <c:v>40828.705439809994</c:v>
                </c:pt>
                <c:pt idx="6096">
                  <c:v>40828.705555559995</c:v>
                </c:pt>
                <c:pt idx="6097">
                  <c:v>40828.705671299998</c:v>
                </c:pt>
                <c:pt idx="6098">
                  <c:v>40828.705787039995</c:v>
                </c:pt>
                <c:pt idx="6099">
                  <c:v>40828.705902779991</c:v>
                </c:pt>
                <c:pt idx="6100">
                  <c:v>40828.706018520003</c:v>
                </c:pt>
                <c:pt idx="6101">
                  <c:v>40828.706134259999</c:v>
                </c:pt>
                <c:pt idx="6102">
                  <c:v>40828.706250000003</c:v>
                </c:pt>
                <c:pt idx="6103">
                  <c:v>40828.706365739992</c:v>
                </c:pt>
                <c:pt idx="6104">
                  <c:v>40828.706481479996</c:v>
                </c:pt>
                <c:pt idx="6105">
                  <c:v>40828.706597220007</c:v>
                </c:pt>
                <c:pt idx="6106">
                  <c:v>40828.706712959996</c:v>
                </c:pt>
                <c:pt idx="6107">
                  <c:v>40828.7068287</c:v>
                </c:pt>
                <c:pt idx="6108">
                  <c:v>40828.706944439997</c:v>
                </c:pt>
                <c:pt idx="6109">
                  <c:v>40828.707060179993</c:v>
                </c:pt>
                <c:pt idx="6110">
                  <c:v>40828.707175929994</c:v>
                </c:pt>
                <c:pt idx="6111">
                  <c:v>40828.707291669991</c:v>
                </c:pt>
                <c:pt idx="6112">
                  <c:v>40828.707407409995</c:v>
                </c:pt>
                <c:pt idx="6113">
                  <c:v>40828.707523149998</c:v>
                </c:pt>
                <c:pt idx="6114">
                  <c:v>40828.707638890002</c:v>
                </c:pt>
                <c:pt idx="6115">
                  <c:v>40828.707754629992</c:v>
                </c:pt>
                <c:pt idx="6116">
                  <c:v>40828.707870370003</c:v>
                </c:pt>
                <c:pt idx="6117">
                  <c:v>40828.707986109992</c:v>
                </c:pt>
                <c:pt idx="6118">
                  <c:v>40828.708101849996</c:v>
                </c:pt>
                <c:pt idx="6119">
                  <c:v>40828.708217590007</c:v>
                </c:pt>
                <c:pt idx="6120">
                  <c:v>40828.708333330003</c:v>
                </c:pt>
                <c:pt idx="6121">
                  <c:v>40828.70844907</c:v>
                </c:pt>
                <c:pt idx="6122">
                  <c:v>40828.708564820001</c:v>
                </c:pt>
                <c:pt idx="6123">
                  <c:v>40828.70868055999</c:v>
                </c:pt>
                <c:pt idx="6124">
                  <c:v>40828.708796300001</c:v>
                </c:pt>
                <c:pt idx="6125">
                  <c:v>40828.708912039998</c:v>
                </c:pt>
                <c:pt idx="6126">
                  <c:v>40828.709027779994</c:v>
                </c:pt>
                <c:pt idx="6127">
                  <c:v>40828.709143519984</c:v>
                </c:pt>
                <c:pt idx="6128">
                  <c:v>40828.709259260002</c:v>
                </c:pt>
                <c:pt idx="6129">
                  <c:v>40828.709374999999</c:v>
                </c:pt>
                <c:pt idx="6130">
                  <c:v>40828.709490739995</c:v>
                </c:pt>
                <c:pt idx="6131">
                  <c:v>40828.709606479999</c:v>
                </c:pt>
                <c:pt idx="6132">
                  <c:v>40828.709722219995</c:v>
                </c:pt>
                <c:pt idx="6133">
                  <c:v>40828.709837959999</c:v>
                </c:pt>
                <c:pt idx="6134">
                  <c:v>40828.709953699996</c:v>
                </c:pt>
                <c:pt idx="6135">
                  <c:v>40828.710069440007</c:v>
                </c:pt>
                <c:pt idx="6136">
                  <c:v>40828.710185190001</c:v>
                </c:pt>
                <c:pt idx="6137">
                  <c:v>40828.710300929997</c:v>
                </c:pt>
                <c:pt idx="6138">
                  <c:v>40828.710416670001</c:v>
                </c:pt>
                <c:pt idx="6139">
                  <c:v>40828.710532410005</c:v>
                </c:pt>
                <c:pt idx="6140">
                  <c:v>40828.710648150001</c:v>
                </c:pt>
                <c:pt idx="6141">
                  <c:v>40828.710763889991</c:v>
                </c:pt>
                <c:pt idx="6142">
                  <c:v>40828.710879630002</c:v>
                </c:pt>
                <c:pt idx="6143">
                  <c:v>40828.710995369998</c:v>
                </c:pt>
                <c:pt idx="6144">
                  <c:v>40828.711111109995</c:v>
                </c:pt>
                <c:pt idx="6145">
                  <c:v>40828.711226849999</c:v>
                </c:pt>
                <c:pt idx="6146">
                  <c:v>40828.711342589995</c:v>
                </c:pt>
                <c:pt idx="6147">
                  <c:v>40828.711458329999</c:v>
                </c:pt>
                <c:pt idx="6148">
                  <c:v>40828.711574070003</c:v>
                </c:pt>
                <c:pt idx="6149">
                  <c:v>40828.711689809992</c:v>
                </c:pt>
                <c:pt idx="6150">
                  <c:v>40828.711805559993</c:v>
                </c:pt>
                <c:pt idx="6151">
                  <c:v>40828.711921299997</c:v>
                </c:pt>
                <c:pt idx="6152">
                  <c:v>40828.712037040008</c:v>
                </c:pt>
                <c:pt idx="6153">
                  <c:v>40828.712152779997</c:v>
                </c:pt>
                <c:pt idx="6154">
                  <c:v>40828.712268520001</c:v>
                </c:pt>
                <c:pt idx="6155">
                  <c:v>40828.712384259998</c:v>
                </c:pt>
                <c:pt idx="6156">
                  <c:v>40828.712500000001</c:v>
                </c:pt>
                <c:pt idx="6157">
                  <c:v>40828.712615739998</c:v>
                </c:pt>
                <c:pt idx="6158">
                  <c:v>40828.712731480002</c:v>
                </c:pt>
                <c:pt idx="6159">
                  <c:v>40828.712847219998</c:v>
                </c:pt>
                <c:pt idx="6160">
                  <c:v>40828.712962959995</c:v>
                </c:pt>
                <c:pt idx="6161">
                  <c:v>40828.713078699999</c:v>
                </c:pt>
                <c:pt idx="6162">
                  <c:v>40828.713194440003</c:v>
                </c:pt>
                <c:pt idx="6163">
                  <c:v>40828.713310179999</c:v>
                </c:pt>
                <c:pt idx="6164">
                  <c:v>40828.713425929993</c:v>
                </c:pt>
                <c:pt idx="6165">
                  <c:v>40828.713541669989</c:v>
                </c:pt>
                <c:pt idx="6166">
                  <c:v>40828.71365741</c:v>
                </c:pt>
                <c:pt idx="6167">
                  <c:v>40828.713773149997</c:v>
                </c:pt>
                <c:pt idx="6168">
                  <c:v>40828.713888890001</c:v>
                </c:pt>
                <c:pt idx="6169">
                  <c:v>40828.714004629997</c:v>
                </c:pt>
                <c:pt idx="6170">
                  <c:v>40828.714120370001</c:v>
                </c:pt>
                <c:pt idx="6171">
                  <c:v>40828.714236110005</c:v>
                </c:pt>
                <c:pt idx="6172">
                  <c:v>40828.714351850002</c:v>
                </c:pt>
                <c:pt idx="6173">
                  <c:v>40828.714467589991</c:v>
                </c:pt>
                <c:pt idx="6174">
                  <c:v>40828.714583330002</c:v>
                </c:pt>
                <c:pt idx="6175">
                  <c:v>40828.714699069998</c:v>
                </c:pt>
                <c:pt idx="6176">
                  <c:v>40828.714814819999</c:v>
                </c:pt>
                <c:pt idx="6177">
                  <c:v>40828.714930559996</c:v>
                </c:pt>
                <c:pt idx="6178">
                  <c:v>40828.7150463</c:v>
                </c:pt>
                <c:pt idx="6179">
                  <c:v>40828.715162040004</c:v>
                </c:pt>
                <c:pt idx="6180">
                  <c:v>40828.71527778</c:v>
                </c:pt>
                <c:pt idx="6181">
                  <c:v>40828.715393519989</c:v>
                </c:pt>
                <c:pt idx="6182">
                  <c:v>40828.715509260001</c:v>
                </c:pt>
                <c:pt idx="6183">
                  <c:v>40828.715624999997</c:v>
                </c:pt>
                <c:pt idx="6184">
                  <c:v>40828.715740739994</c:v>
                </c:pt>
                <c:pt idx="6185">
                  <c:v>40828.715856480005</c:v>
                </c:pt>
                <c:pt idx="6186">
                  <c:v>40828.715972220001</c:v>
                </c:pt>
                <c:pt idx="6187">
                  <c:v>40828.716087959998</c:v>
                </c:pt>
                <c:pt idx="6188">
                  <c:v>40828.716203700002</c:v>
                </c:pt>
                <c:pt idx="6189">
                  <c:v>40828.716319440005</c:v>
                </c:pt>
                <c:pt idx="6190">
                  <c:v>40828.716435189999</c:v>
                </c:pt>
                <c:pt idx="6191">
                  <c:v>40828.716550930003</c:v>
                </c:pt>
                <c:pt idx="6192">
                  <c:v>40828.71666667</c:v>
                </c:pt>
                <c:pt idx="6193">
                  <c:v>40828.716782409996</c:v>
                </c:pt>
                <c:pt idx="6194">
                  <c:v>40828.716898150007</c:v>
                </c:pt>
                <c:pt idx="6195">
                  <c:v>40828.717013889996</c:v>
                </c:pt>
                <c:pt idx="6196">
                  <c:v>40828.717129629993</c:v>
                </c:pt>
                <c:pt idx="6197">
                  <c:v>40828.717245369997</c:v>
                </c:pt>
                <c:pt idx="6198">
                  <c:v>40828.717361109993</c:v>
                </c:pt>
                <c:pt idx="6199">
                  <c:v>40828.717476849997</c:v>
                </c:pt>
                <c:pt idx="6200">
                  <c:v>40828.717592590001</c:v>
                </c:pt>
                <c:pt idx="6201">
                  <c:v>40828.717708329998</c:v>
                </c:pt>
                <c:pt idx="6202">
                  <c:v>40828.717824070001</c:v>
                </c:pt>
                <c:pt idx="6203">
                  <c:v>40828.717939809998</c:v>
                </c:pt>
                <c:pt idx="6204">
                  <c:v>40828.718055559999</c:v>
                </c:pt>
                <c:pt idx="6205">
                  <c:v>40828.718171300003</c:v>
                </c:pt>
                <c:pt idx="6206">
                  <c:v>40828.718287039999</c:v>
                </c:pt>
                <c:pt idx="6207">
                  <c:v>40828.718402779996</c:v>
                </c:pt>
                <c:pt idx="6208">
                  <c:v>40828.718518520007</c:v>
                </c:pt>
                <c:pt idx="6209">
                  <c:v>40828.718634260003</c:v>
                </c:pt>
                <c:pt idx="6210">
                  <c:v>40828.71875</c:v>
                </c:pt>
                <c:pt idx="6211">
                  <c:v>40828.718865739997</c:v>
                </c:pt>
                <c:pt idx="6212">
                  <c:v>40828.71898148</c:v>
                </c:pt>
                <c:pt idx="6213">
                  <c:v>40828.719097219997</c:v>
                </c:pt>
                <c:pt idx="6214">
                  <c:v>40828.719212960001</c:v>
                </c:pt>
                <c:pt idx="6215">
                  <c:v>40828.719328699997</c:v>
                </c:pt>
                <c:pt idx="6216">
                  <c:v>40828.719444440001</c:v>
                </c:pt>
                <c:pt idx="6217">
                  <c:v>40828.719560190002</c:v>
                </c:pt>
                <c:pt idx="6218">
                  <c:v>40828.719675929999</c:v>
                </c:pt>
                <c:pt idx="6219">
                  <c:v>40828.719791669995</c:v>
                </c:pt>
                <c:pt idx="6220">
                  <c:v>40828.719907409999</c:v>
                </c:pt>
                <c:pt idx="6221">
                  <c:v>40828.720023149996</c:v>
                </c:pt>
                <c:pt idx="6222">
                  <c:v>40828.720138889992</c:v>
                </c:pt>
                <c:pt idx="6223">
                  <c:v>40828.720254629996</c:v>
                </c:pt>
                <c:pt idx="6224">
                  <c:v>40828.72037037</c:v>
                </c:pt>
                <c:pt idx="6225">
                  <c:v>40828.720486109996</c:v>
                </c:pt>
                <c:pt idx="6226">
                  <c:v>40828.720601849993</c:v>
                </c:pt>
                <c:pt idx="6227">
                  <c:v>40828.720717589989</c:v>
                </c:pt>
                <c:pt idx="6228">
                  <c:v>40828.72083333</c:v>
                </c:pt>
                <c:pt idx="6229">
                  <c:v>40828.72094906999</c:v>
                </c:pt>
                <c:pt idx="6230">
                  <c:v>40828.721064809986</c:v>
                </c:pt>
                <c:pt idx="6231">
                  <c:v>40828.72118055998</c:v>
                </c:pt>
                <c:pt idx="6232">
                  <c:v>40828.721296299998</c:v>
                </c:pt>
                <c:pt idx="6233">
                  <c:v>40828.721412039995</c:v>
                </c:pt>
                <c:pt idx="6234">
                  <c:v>40828.721527779991</c:v>
                </c:pt>
                <c:pt idx="6235">
                  <c:v>40828.721643519988</c:v>
                </c:pt>
                <c:pt idx="6236">
                  <c:v>40828.721759259992</c:v>
                </c:pt>
                <c:pt idx="6237">
                  <c:v>40828.721874999996</c:v>
                </c:pt>
                <c:pt idx="6238">
                  <c:v>40828.721990739985</c:v>
                </c:pt>
                <c:pt idx="6239">
                  <c:v>40828.722106479996</c:v>
                </c:pt>
                <c:pt idx="6240">
                  <c:v>40828.72222222</c:v>
                </c:pt>
                <c:pt idx="6241">
                  <c:v>40828.722337959996</c:v>
                </c:pt>
                <c:pt idx="6242">
                  <c:v>40828.722453699993</c:v>
                </c:pt>
                <c:pt idx="6243">
                  <c:v>40828.722569439997</c:v>
                </c:pt>
                <c:pt idx="6244">
                  <c:v>40828.722685179993</c:v>
                </c:pt>
                <c:pt idx="6245">
                  <c:v>40828.722800929994</c:v>
                </c:pt>
                <c:pt idx="6246">
                  <c:v>40828.722916669991</c:v>
                </c:pt>
                <c:pt idx="6247">
                  <c:v>40828.723032409995</c:v>
                </c:pt>
                <c:pt idx="6248">
                  <c:v>40828.723148149991</c:v>
                </c:pt>
                <c:pt idx="6249">
                  <c:v>40828.723263889995</c:v>
                </c:pt>
                <c:pt idx="6250">
                  <c:v>40828.723379629992</c:v>
                </c:pt>
                <c:pt idx="6251">
                  <c:v>40828.723495369995</c:v>
                </c:pt>
                <c:pt idx="6252">
                  <c:v>40828.723611109992</c:v>
                </c:pt>
                <c:pt idx="6253">
                  <c:v>40828.723726849988</c:v>
                </c:pt>
                <c:pt idx="6254">
                  <c:v>40828.723842589992</c:v>
                </c:pt>
                <c:pt idx="6255">
                  <c:v>40828.723958329996</c:v>
                </c:pt>
                <c:pt idx="6256">
                  <c:v>40828.72407407</c:v>
                </c:pt>
                <c:pt idx="6257">
                  <c:v>40828.724189819994</c:v>
                </c:pt>
                <c:pt idx="6258">
                  <c:v>40828.72430555999</c:v>
                </c:pt>
                <c:pt idx="6259">
                  <c:v>40828.724421299994</c:v>
                </c:pt>
                <c:pt idx="6260">
                  <c:v>40828.724537039998</c:v>
                </c:pt>
                <c:pt idx="6261">
                  <c:v>40828.724652779994</c:v>
                </c:pt>
                <c:pt idx="6262">
                  <c:v>40828.724768519984</c:v>
                </c:pt>
                <c:pt idx="6263">
                  <c:v>40828.724884259995</c:v>
                </c:pt>
                <c:pt idx="6264">
                  <c:v>40828.724999999999</c:v>
                </c:pt>
                <c:pt idx="6265">
                  <c:v>40828.725115739995</c:v>
                </c:pt>
                <c:pt idx="6266">
                  <c:v>40828.725231479999</c:v>
                </c:pt>
                <c:pt idx="6267">
                  <c:v>40828.725347219995</c:v>
                </c:pt>
                <c:pt idx="6268">
                  <c:v>40828.725462959985</c:v>
                </c:pt>
                <c:pt idx="6269">
                  <c:v>40828.725578699996</c:v>
                </c:pt>
                <c:pt idx="6270">
                  <c:v>40828.72569444</c:v>
                </c:pt>
                <c:pt idx="6271">
                  <c:v>40828.725810190001</c:v>
                </c:pt>
                <c:pt idx="6272">
                  <c:v>40828.72592592999</c:v>
                </c:pt>
                <c:pt idx="6273">
                  <c:v>40828.726041669994</c:v>
                </c:pt>
                <c:pt idx="6274">
                  <c:v>40828.726157409998</c:v>
                </c:pt>
                <c:pt idx="6275">
                  <c:v>40828.726273150001</c:v>
                </c:pt>
                <c:pt idx="6276">
                  <c:v>40828.726388889991</c:v>
                </c:pt>
                <c:pt idx="6277">
                  <c:v>40828.726504629994</c:v>
                </c:pt>
                <c:pt idx="6278">
                  <c:v>40828.726620369991</c:v>
                </c:pt>
                <c:pt idx="6279">
                  <c:v>40828.726736109995</c:v>
                </c:pt>
                <c:pt idx="6280">
                  <c:v>40828.726851849999</c:v>
                </c:pt>
                <c:pt idx="6281">
                  <c:v>40828.726967589995</c:v>
                </c:pt>
                <c:pt idx="6282">
                  <c:v>40828.727083329992</c:v>
                </c:pt>
                <c:pt idx="6283">
                  <c:v>40828.727199069996</c:v>
                </c:pt>
                <c:pt idx="6284">
                  <c:v>40828.727314809992</c:v>
                </c:pt>
                <c:pt idx="6285">
                  <c:v>40828.727430559986</c:v>
                </c:pt>
                <c:pt idx="6286">
                  <c:v>40828.727546299997</c:v>
                </c:pt>
                <c:pt idx="6287">
                  <c:v>40828.727662039993</c:v>
                </c:pt>
                <c:pt idx="6288">
                  <c:v>40828.72777777999</c:v>
                </c:pt>
                <c:pt idx="6289">
                  <c:v>40828.727893519994</c:v>
                </c:pt>
                <c:pt idx="6290">
                  <c:v>40828.728009259998</c:v>
                </c:pt>
                <c:pt idx="6291">
                  <c:v>40828.728124999994</c:v>
                </c:pt>
                <c:pt idx="6292">
                  <c:v>40828.728240739991</c:v>
                </c:pt>
                <c:pt idx="6293">
                  <c:v>40828.728356480002</c:v>
                </c:pt>
                <c:pt idx="6294">
                  <c:v>40828.728472219991</c:v>
                </c:pt>
                <c:pt idx="6295">
                  <c:v>40828.728587959995</c:v>
                </c:pt>
                <c:pt idx="6296">
                  <c:v>40828.728703699991</c:v>
                </c:pt>
                <c:pt idx="6297">
                  <c:v>40828.72881944001</c:v>
                </c:pt>
                <c:pt idx="6298">
                  <c:v>40828.728935179999</c:v>
                </c:pt>
                <c:pt idx="6299">
                  <c:v>40828.729050929993</c:v>
                </c:pt>
                <c:pt idx="6300">
                  <c:v>40828.729166669982</c:v>
                </c:pt>
                <c:pt idx="6301">
                  <c:v>40828.729282409993</c:v>
                </c:pt>
                <c:pt idx="6302">
                  <c:v>40828.729398149997</c:v>
                </c:pt>
                <c:pt idx="6303">
                  <c:v>40828.729513890001</c:v>
                </c:pt>
                <c:pt idx="6304">
                  <c:v>40828.72962962999</c:v>
                </c:pt>
                <c:pt idx="6305">
                  <c:v>40828.729745369994</c:v>
                </c:pt>
                <c:pt idx="6306">
                  <c:v>40828.72986110999</c:v>
                </c:pt>
                <c:pt idx="6307">
                  <c:v>40828.729976849994</c:v>
                </c:pt>
                <c:pt idx="6308">
                  <c:v>40828.730092589991</c:v>
                </c:pt>
                <c:pt idx="6309">
                  <c:v>40828.730208330002</c:v>
                </c:pt>
                <c:pt idx="6310">
                  <c:v>40828.730324069991</c:v>
                </c:pt>
                <c:pt idx="6311">
                  <c:v>40828.730439819992</c:v>
                </c:pt>
                <c:pt idx="6312">
                  <c:v>40828.730555559996</c:v>
                </c:pt>
                <c:pt idx="6313">
                  <c:v>40828.7306713</c:v>
                </c:pt>
                <c:pt idx="6314">
                  <c:v>40828.730787040004</c:v>
                </c:pt>
                <c:pt idx="6315">
                  <c:v>40828.730902779993</c:v>
                </c:pt>
                <c:pt idx="6316">
                  <c:v>40828.731018519989</c:v>
                </c:pt>
                <c:pt idx="6317">
                  <c:v>40828.731134259993</c:v>
                </c:pt>
                <c:pt idx="6318">
                  <c:v>40828.731249999997</c:v>
                </c:pt>
                <c:pt idx="6319">
                  <c:v>40828.731365739994</c:v>
                </c:pt>
                <c:pt idx="6320">
                  <c:v>40828.73148147999</c:v>
                </c:pt>
                <c:pt idx="6321">
                  <c:v>40828.731597220001</c:v>
                </c:pt>
                <c:pt idx="6322">
                  <c:v>40828.731712959991</c:v>
                </c:pt>
                <c:pt idx="6323">
                  <c:v>40828.731828699994</c:v>
                </c:pt>
                <c:pt idx="6324">
                  <c:v>40828.731944439991</c:v>
                </c:pt>
                <c:pt idx="6325">
                  <c:v>40828.732060189992</c:v>
                </c:pt>
                <c:pt idx="6326">
                  <c:v>40828.732175929996</c:v>
                </c:pt>
                <c:pt idx="6327">
                  <c:v>40828.73229167</c:v>
                </c:pt>
                <c:pt idx="6328">
                  <c:v>40828.732407409996</c:v>
                </c:pt>
                <c:pt idx="6329">
                  <c:v>40828.73252315</c:v>
                </c:pt>
                <c:pt idx="6330">
                  <c:v>40828.732638889996</c:v>
                </c:pt>
                <c:pt idx="6331">
                  <c:v>40828.732754629993</c:v>
                </c:pt>
                <c:pt idx="6332">
                  <c:v>40828.732870369997</c:v>
                </c:pt>
                <c:pt idx="6333">
                  <c:v>40828.732986109993</c:v>
                </c:pt>
                <c:pt idx="6334">
                  <c:v>40828.73310184999</c:v>
                </c:pt>
                <c:pt idx="6335">
                  <c:v>40828.733217590001</c:v>
                </c:pt>
                <c:pt idx="6336">
                  <c:v>40828.733333329998</c:v>
                </c:pt>
                <c:pt idx="6337">
                  <c:v>40828.733449069994</c:v>
                </c:pt>
                <c:pt idx="6338">
                  <c:v>40828.733564809991</c:v>
                </c:pt>
                <c:pt idx="6339">
                  <c:v>40828.733680559984</c:v>
                </c:pt>
                <c:pt idx="6340">
                  <c:v>40828.733796299995</c:v>
                </c:pt>
                <c:pt idx="6341">
                  <c:v>40828.733912039992</c:v>
                </c:pt>
                <c:pt idx="6342">
                  <c:v>40828.734027779996</c:v>
                </c:pt>
                <c:pt idx="6343">
                  <c:v>40828.734143519992</c:v>
                </c:pt>
                <c:pt idx="6344">
                  <c:v>40828.734259260003</c:v>
                </c:pt>
                <c:pt idx="6345">
                  <c:v>40828.734375</c:v>
                </c:pt>
                <c:pt idx="6346">
                  <c:v>40828.734490739989</c:v>
                </c:pt>
                <c:pt idx="6347">
                  <c:v>40828.73460648</c:v>
                </c:pt>
                <c:pt idx="6348">
                  <c:v>40828.73472221999</c:v>
                </c:pt>
                <c:pt idx="6349">
                  <c:v>40828.734837960001</c:v>
                </c:pt>
                <c:pt idx="6350">
                  <c:v>40828.734953699997</c:v>
                </c:pt>
                <c:pt idx="6351">
                  <c:v>40828.735069440001</c:v>
                </c:pt>
                <c:pt idx="6352">
                  <c:v>40828.735185189995</c:v>
                </c:pt>
                <c:pt idx="6353">
                  <c:v>40828.735300929991</c:v>
                </c:pt>
                <c:pt idx="6354">
                  <c:v>40828.735416669995</c:v>
                </c:pt>
                <c:pt idx="6355">
                  <c:v>40828.735532409999</c:v>
                </c:pt>
                <c:pt idx="6356">
                  <c:v>40828.735648149996</c:v>
                </c:pt>
                <c:pt idx="6357">
                  <c:v>40828.735763889985</c:v>
                </c:pt>
                <c:pt idx="6358">
                  <c:v>40828.735879629996</c:v>
                </c:pt>
                <c:pt idx="6359">
                  <c:v>40828.73599537</c:v>
                </c:pt>
                <c:pt idx="6360">
                  <c:v>40828.736111110004</c:v>
                </c:pt>
                <c:pt idx="6361">
                  <c:v>40828.73622685</c:v>
                </c:pt>
                <c:pt idx="6362">
                  <c:v>40828.736342589989</c:v>
                </c:pt>
                <c:pt idx="6363">
                  <c:v>40828.73645833</c:v>
                </c:pt>
                <c:pt idx="6364">
                  <c:v>40828.736574069997</c:v>
                </c:pt>
                <c:pt idx="6365">
                  <c:v>40828.736689809994</c:v>
                </c:pt>
                <c:pt idx="6366">
                  <c:v>40828.736805559995</c:v>
                </c:pt>
                <c:pt idx="6367">
                  <c:v>40828.736921299998</c:v>
                </c:pt>
                <c:pt idx="6368">
                  <c:v>40828.737037040002</c:v>
                </c:pt>
                <c:pt idx="6369">
                  <c:v>40828.737152779991</c:v>
                </c:pt>
                <c:pt idx="6370">
                  <c:v>40828.737268519995</c:v>
                </c:pt>
                <c:pt idx="6371">
                  <c:v>40828.737384259992</c:v>
                </c:pt>
                <c:pt idx="6372">
                  <c:v>40828.737499999996</c:v>
                </c:pt>
                <c:pt idx="6373">
                  <c:v>40828.737615739992</c:v>
                </c:pt>
                <c:pt idx="6374">
                  <c:v>40828.737731479996</c:v>
                </c:pt>
                <c:pt idx="6375">
                  <c:v>40828.73784722</c:v>
                </c:pt>
                <c:pt idx="6376">
                  <c:v>40828.737962959989</c:v>
                </c:pt>
                <c:pt idx="6377">
                  <c:v>40828.7380787</c:v>
                </c:pt>
                <c:pt idx="6378">
                  <c:v>40828.738194439997</c:v>
                </c:pt>
                <c:pt idx="6379">
                  <c:v>40828.738310180001</c:v>
                </c:pt>
                <c:pt idx="6380">
                  <c:v>40828.738425929994</c:v>
                </c:pt>
                <c:pt idx="6381">
                  <c:v>40828.738541669991</c:v>
                </c:pt>
                <c:pt idx="6382">
                  <c:v>40828.738657410002</c:v>
                </c:pt>
                <c:pt idx="6383">
                  <c:v>40828.738773149998</c:v>
                </c:pt>
                <c:pt idx="6384">
                  <c:v>40828.738888890002</c:v>
                </c:pt>
                <c:pt idx="6385">
                  <c:v>40828.739004629992</c:v>
                </c:pt>
                <c:pt idx="6386">
                  <c:v>40828.739120369995</c:v>
                </c:pt>
                <c:pt idx="6387">
                  <c:v>40828.739236109999</c:v>
                </c:pt>
                <c:pt idx="6388">
                  <c:v>40828.739351849996</c:v>
                </c:pt>
                <c:pt idx="6389">
                  <c:v>40828.739467589992</c:v>
                </c:pt>
                <c:pt idx="6390">
                  <c:v>40828.739583329996</c:v>
                </c:pt>
                <c:pt idx="6391">
                  <c:v>40828.73969907</c:v>
                </c:pt>
                <c:pt idx="6392">
                  <c:v>40828.739814820001</c:v>
                </c:pt>
                <c:pt idx="6393">
                  <c:v>40828.73993055999</c:v>
                </c:pt>
                <c:pt idx="6394">
                  <c:v>40828.740046300001</c:v>
                </c:pt>
                <c:pt idx="6395">
                  <c:v>40828.740162039991</c:v>
                </c:pt>
                <c:pt idx="6396">
                  <c:v>40828.740277780002</c:v>
                </c:pt>
                <c:pt idx="6397">
                  <c:v>40828.740393519991</c:v>
                </c:pt>
                <c:pt idx="6398">
                  <c:v>40828.740509260002</c:v>
                </c:pt>
                <c:pt idx="6399">
                  <c:v>40828.740624999999</c:v>
                </c:pt>
                <c:pt idx="6400">
                  <c:v>40828.740740739995</c:v>
                </c:pt>
                <c:pt idx="6401">
                  <c:v>40828.740856480006</c:v>
                </c:pt>
                <c:pt idx="6402">
                  <c:v>40828.740972220003</c:v>
                </c:pt>
                <c:pt idx="6403">
                  <c:v>40828.741087959992</c:v>
                </c:pt>
                <c:pt idx="6404">
                  <c:v>40828.741203699996</c:v>
                </c:pt>
                <c:pt idx="6405">
                  <c:v>40828.741319440007</c:v>
                </c:pt>
                <c:pt idx="6406">
                  <c:v>40828.741435190001</c:v>
                </c:pt>
                <c:pt idx="6407">
                  <c:v>40828.741550929997</c:v>
                </c:pt>
                <c:pt idx="6408">
                  <c:v>40828.741666669994</c:v>
                </c:pt>
                <c:pt idx="6409">
                  <c:v>40828.74178240999</c:v>
                </c:pt>
                <c:pt idx="6410">
                  <c:v>40828.741898150001</c:v>
                </c:pt>
                <c:pt idx="6411">
                  <c:v>40828.742013889998</c:v>
                </c:pt>
                <c:pt idx="6412">
                  <c:v>40828.742129629994</c:v>
                </c:pt>
                <c:pt idx="6413">
                  <c:v>40828.742245369998</c:v>
                </c:pt>
                <c:pt idx="6414">
                  <c:v>40828.742361109995</c:v>
                </c:pt>
                <c:pt idx="6415">
                  <c:v>40828.742476849999</c:v>
                </c:pt>
                <c:pt idx="6416">
                  <c:v>40828.742592590002</c:v>
                </c:pt>
                <c:pt idx="6417">
                  <c:v>40828.742708329999</c:v>
                </c:pt>
                <c:pt idx="6418">
                  <c:v>40828.742824070003</c:v>
                </c:pt>
                <c:pt idx="6419">
                  <c:v>40828.742939809999</c:v>
                </c:pt>
                <c:pt idx="6420">
                  <c:v>40828.743055559993</c:v>
                </c:pt>
                <c:pt idx="6421">
                  <c:v>40828.743171299997</c:v>
                </c:pt>
                <c:pt idx="6422">
                  <c:v>40828.743287040001</c:v>
                </c:pt>
                <c:pt idx="6423">
                  <c:v>40828.74340277999</c:v>
                </c:pt>
                <c:pt idx="6424">
                  <c:v>40828.743518520001</c:v>
                </c:pt>
                <c:pt idx="6425">
                  <c:v>40828.743634259998</c:v>
                </c:pt>
                <c:pt idx="6426">
                  <c:v>40828.743749999994</c:v>
                </c:pt>
                <c:pt idx="6427">
                  <c:v>40828.743865739991</c:v>
                </c:pt>
                <c:pt idx="6428">
                  <c:v>40828.743981479995</c:v>
                </c:pt>
                <c:pt idx="6429">
                  <c:v>40828.744097219998</c:v>
                </c:pt>
                <c:pt idx="6430">
                  <c:v>40828.744212960002</c:v>
                </c:pt>
                <c:pt idx="6431">
                  <c:v>40828.744328699999</c:v>
                </c:pt>
                <c:pt idx="6432">
                  <c:v>40828.744444440003</c:v>
                </c:pt>
                <c:pt idx="6433">
                  <c:v>40828.744560179999</c:v>
                </c:pt>
                <c:pt idx="6434">
                  <c:v>40828.74467593</c:v>
                </c:pt>
                <c:pt idx="6435">
                  <c:v>40828.744791669989</c:v>
                </c:pt>
                <c:pt idx="6436">
                  <c:v>40828.74490741</c:v>
                </c:pt>
                <c:pt idx="6437">
                  <c:v>40828.745023149997</c:v>
                </c:pt>
                <c:pt idx="6438">
                  <c:v>40828.745138890001</c:v>
                </c:pt>
                <c:pt idx="6439">
                  <c:v>40828.745254629997</c:v>
                </c:pt>
                <c:pt idx="6440">
                  <c:v>40828.745370370001</c:v>
                </c:pt>
                <c:pt idx="6441">
                  <c:v>40828.74548610999</c:v>
                </c:pt>
                <c:pt idx="6442">
                  <c:v>40828.745601849994</c:v>
                </c:pt>
                <c:pt idx="6443">
                  <c:v>40828.745717589991</c:v>
                </c:pt>
                <c:pt idx="6444">
                  <c:v>40828.745833330002</c:v>
                </c:pt>
                <c:pt idx="6445">
                  <c:v>40828.745949069991</c:v>
                </c:pt>
                <c:pt idx="6446">
                  <c:v>40828.746064819992</c:v>
                </c:pt>
                <c:pt idx="6447">
                  <c:v>40828.746180559989</c:v>
                </c:pt>
                <c:pt idx="6448">
                  <c:v>40828.746296300007</c:v>
                </c:pt>
                <c:pt idx="6449">
                  <c:v>40828.746412040011</c:v>
                </c:pt>
                <c:pt idx="6450">
                  <c:v>40828.74652778</c:v>
                </c:pt>
                <c:pt idx="6451">
                  <c:v>40828.746643519989</c:v>
                </c:pt>
                <c:pt idx="6452">
                  <c:v>40828.746759260001</c:v>
                </c:pt>
                <c:pt idx="6453">
                  <c:v>40828.746875000004</c:v>
                </c:pt>
                <c:pt idx="6454">
                  <c:v>40828.746990740001</c:v>
                </c:pt>
                <c:pt idx="6455">
                  <c:v>40828.747106479997</c:v>
                </c:pt>
                <c:pt idx="6456">
                  <c:v>40828.747222220001</c:v>
                </c:pt>
                <c:pt idx="6457">
                  <c:v>40828.747337959998</c:v>
                </c:pt>
                <c:pt idx="6458">
                  <c:v>40828.747453699994</c:v>
                </c:pt>
                <c:pt idx="6459">
                  <c:v>40828.747569439998</c:v>
                </c:pt>
                <c:pt idx="6460">
                  <c:v>40828.747685189992</c:v>
                </c:pt>
                <c:pt idx="6461">
                  <c:v>40828.747800929996</c:v>
                </c:pt>
                <c:pt idx="6462">
                  <c:v>40828.74791667</c:v>
                </c:pt>
                <c:pt idx="6463">
                  <c:v>40828.748032410003</c:v>
                </c:pt>
                <c:pt idx="6464">
                  <c:v>40828.74814815</c:v>
                </c:pt>
                <c:pt idx="6465">
                  <c:v>40828.748263889996</c:v>
                </c:pt>
                <c:pt idx="6466">
                  <c:v>40828.74837963</c:v>
                </c:pt>
                <c:pt idx="6467">
                  <c:v>40828.748495369997</c:v>
                </c:pt>
                <c:pt idx="6468">
                  <c:v>40828.748611110001</c:v>
                </c:pt>
                <c:pt idx="6469">
                  <c:v>40828.748726849997</c:v>
                </c:pt>
                <c:pt idx="6470">
                  <c:v>40828.748842590001</c:v>
                </c:pt>
                <c:pt idx="6471">
                  <c:v>40828.748958330005</c:v>
                </c:pt>
                <c:pt idx="6472">
                  <c:v>40828.749074070001</c:v>
                </c:pt>
                <c:pt idx="6473">
                  <c:v>40828.749189809991</c:v>
                </c:pt>
                <c:pt idx="6474">
                  <c:v>40828.749305559992</c:v>
                </c:pt>
                <c:pt idx="6475">
                  <c:v>40828.749421299995</c:v>
                </c:pt>
                <c:pt idx="6476">
                  <c:v>40828.749537039999</c:v>
                </c:pt>
                <c:pt idx="6477">
                  <c:v>40828.749652779996</c:v>
                </c:pt>
                <c:pt idx="6478">
                  <c:v>40828.749768519992</c:v>
                </c:pt>
                <c:pt idx="6479">
                  <c:v>40828.749884259996</c:v>
                </c:pt>
                <c:pt idx="6480">
                  <c:v>40828.75</c:v>
                </c:pt>
                <c:pt idx="6481">
                  <c:v>40828.750115739997</c:v>
                </c:pt>
                <c:pt idx="6482">
                  <c:v>40828.750231480008</c:v>
                </c:pt>
                <c:pt idx="6483">
                  <c:v>40828.750347219997</c:v>
                </c:pt>
                <c:pt idx="6484">
                  <c:v>40828.750462959993</c:v>
                </c:pt>
                <c:pt idx="6485">
                  <c:v>40828.750578700005</c:v>
                </c:pt>
                <c:pt idx="6486">
                  <c:v>40828.750694440008</c:v>
                </c:pt>
                <c:pt idx="6487">
                  <c:v>40828.750810190009</c:v>
                </c:pt>
                <c:pt idx="6488">
                  <c:v>40828.750925929999</c:v>
                </c:pt>
                <c:pt idx="6489">
                  <c:v>40828.751041669995</c:v>
                </c:pt>
                <c:pt idx="6490">
                  <c:v>40828.751157409999</c:v>
                </c:pt>
                <c:pt idx="6491">
                  <c:v>40828.751273150003</c:v>
                </c:pt>
                <c:pt idx="6492">
                  <c:v>40828.751388889992</c:v>
                </c:pt>
                <c:pt idx="6493">
                  <c:v>40828.751504629996</c:v>
                </c:pt>
                <c:pt idx="6494">
                  <c:v>40828.75162037</c:v>
                </c:pt>
                <c:pt idx="6495">
                  <c:v>40828.751736110004</c:v>
                </c:pt>
                <c:pt idx="6496">
                  <c:v>40828.75185185</c:v>
                </c:pt>
                <c:pt idx="6497">
                  <c:v>40828.751967589989</c:v>
                </c:pt>
                <c:pt idx="6498">
                  <c:v>40828.75208333</c:v>
                </c:pt>
                <c:pt idx="6499">
                  <c:v>40828.752199069997</c:v>
                </c:pt>
                <c:pt idx="6500">
                  <c:v>40828.752314810001</c:v>
                </c:pt>
                <c:pt idx="6501">
                  <c:v>40828.752430559995</c:v>
                </c:pt>
                <c:pt idx="6502">
                  <c:v>40828.752546300006</c:v>
                </c:pt>
                <c:pt idx="6503">
                  <c:v>40828.752662040002</c:v>
                </c:pt>
                <c:pt idx="6504">
                  <c:v>40828.752777779999</c:v>
                </c:pt>
                <c:pt idx="6505">
                  <c:v>40828.752893520003</c:v>
                </c:pt>
                <c:pt idx="6506">
                  <c:v>40828.753009259999</c:v>
                </c:pt>
                <c:pt idx="6507">
                  <c:v>40828.753124999996</c:v>
                </c:pt>
                <c:pt idx="6508">
                  <c:v>40828.753240739992</c:v>
                </c:pt>
                <c:pt idx="6509">
                  <c:v>40828.753356480003</c:v>
                </c:pt>
                <c:pt idx="6510">
                  <c:v>40828.75347222</c:v>
                </c:pt>
                <c:pt idx="6511">
                  <c:v>40828.753587959996</c:v>
                </c:pt>
                <c:pt idx="6512">
                  <c:v>40828.753703699993</c:v>
                </c:pt>
                <c:pt idx="6513">
                  <c:v>40828.753819440004</c:v>
                </c:pt>
                <c:pt idx="6514">
                  <c:v>40828.753935180001</c:v>
                </c:pt>
                <c:pt idx="6515">
                  <c:v>40828.754050930002</c:v>
                </c:pt>
                <c:pt idx="6516">
                  <c:v>40828.754166669991</c:v>
                </c:pt>
                <c:pt idx="6517">
                  <c:v>40828.754282410002</c:v>
                </c:pt>
                <c:pt idx="6518">
                  <c:v>40828.754398150006</c:v>
                </c:pt>
                <c:pt idx="6519">
                  <c:v>40828.75451389001</c:v>
                </c:pt>
                <c:pt idx="6520">
                  <c:v>40828.754629629999</c:v>
                </c:pt>
                <c:pt idx="6521">
                  <c:v>40828.754745370003</c:v>
                </c:pt>
                <c:pt idx="6522">
                  <c:v>40828.754861109999</c:v>
                </c:pt>
                <c:pt idx="6523">
                  <c:v>40828.754976850003</c:v>
                </c:pt>
                <c:pt idx="6524">
                  <c:v>40828.75509259</c:v>
                </c:pt>
                <c:pt idx="6525">
                  <c:v>40828.755208330003</c:v>
                </c:pt>
                <c:pt idx="6526">
                  <c:v>40828.75532407</c:v>
                </c:pt>
                <c:pt idx="6527">
                  <c:v>40828.755439820001</c:v>
                </c:pt>
                <c:pt idx="6528">
                  <c:v>40828.755555559997</c:v>
                </c:pt>
                <c:pt idx="6529">
                  <c:v>40828.755671300001</c:v>
                </c:pt>
                <c:pt idx="6530">
                  <c:v>40828.755787039991</c:v>
                </c:pt>
                <c:pt idx="6531">
                  <c:v>40828.755902779994</c:v>
                </c:pt>
                <c:pt idx="6532">
                  <c:v>40828.756018519998</c:v>
                </c:pt>
                <c:pt idx="6533">
                  <c:v>40828.756134260002</c:v>
                </c:pt>
                <c:pt idx="6534">
                  <c:v>40828.756250000006</c:v>
                </c:pt>
                <c:pt idx="6535">
                  <c:v>40828.756365740002</c:v>
                </c:pt>
                <c:pt idx="6536">
                  <c:v>40828.756481479999</c:v>
                </c:pt>
                <c:pt idx="6537">
                  <c:v>40828.75659722001</c:v>
                </c:pt>
                <c:pt idx="6538">
                  <c:v>40828.756712959999</c:v>
                </c:pt>
                <c:pt idx="6539">
                  <c:v>40828.756828700003</c:v>
                </c:pt>
                <c:pt idx="6540">
                  <c:v>40828.756944440007</c:v>
                </c:pt>
                <c:pt idx="6541">
                  <c:v>40828.757060190001</c:v>
                </c:pt>
                <c:pt idx="6542">
                  <c:v>40828.757175929997</c:v>
                </c:pt>
                <c:pt idx="6543">
                  <c:v>40828.757291670001</c:v>
                </c:pt>
                <c:pt idx="6544">
                  <c:v>40828.757407409998</c:v>
                </c:pt>
                <c:pt idx="6545">
                  <c:v>40828.757523150001</c:v>
                </c:pt>
                <c:pt idx="6546">
                  <c:v>40828.757638889998</c:v>
                </c:pt>
                <c:pt idx="6547">
                  <c:v>40828.757754629994</c:v>
                </c:pt>
                <c:pt idx="6548">
                  <c:v>40828.757870369998</c:v>
                </c:pt>
                <c:pt idx="6549">
                  <c:v>40828.757986109995</c:v>
                </c:pt>
                <c:pt idx="6550">
                  <c:v>40828.758101849999</c:v>
                </c:pt>
                <c:pt idx="6551">
                  <c:v>40828.75821759001</c:v>
                </c:pt>
                <c:pt idx="6552">
                  <c:v>40828.758333330006</c:v>
                </c:pt>
                <c:pt idx="6553">
                  <c:v>40828.758449070003</c:v>
                </c:pt>
                <c:pt idx="6554">
                  <c:v>40828.758564809999</c:v>
                </c:pt>
                <c:pt idx="6555">
                  <c:v>40828.758680559993</c:v>
                </c:pt>
                <c:pt idx="6556">
                  <c:v>40828.758796300004</c:v>
                </c:pt>
                <c:pt idx="6557">
                  <c:v>40828.758912040008</c:v>
                </c:pt>
                <c:pt idx="6558">
                  <c:v>40828.759027779997</c:v>
                </c:pt>
                <c:pt idx="6559">
                  <c:v>40828.759143519994</c:v>
                </c:pt>
                <c:pt idx="6560">
                  <c:v>40828.759259260005</c:v>
                </c:pt>
                <c:pt idx="6561">
                  <c:v>40828.759375000001</c:v>
                </c:pt>
                <c:pt idx="6562">
                  <c:v>40828.759490739991</c:v>
                </c:pt>
                <c:pt idx="6563">
                  <c:v>40828.759606480002</c:v>
                </c:pt>
                <c:pt idx="6564">
                  <c:v>40828.759722219991</c:v>
                </c:pt>
                <c:pt idx="6565">
                  <c:v>40828.759837960002</c:v>
                </c:pt>
                <c:pt idx="6566">
                  <c:v>40828.759953699999</c:v>
                </c:pt>
                <c:pt idx="6567">
                  <c:v>40828.760069440003</c:v>
                </c:pt>
                <c:pt idx="6568">
                  <c:v>40828.760185179992</c:v>
                </c:pt>
                <c:pt idx="6569">
                  <c:v>40828.760300929993</c:v>
                </c:pt>
                <c:pt idx="6570">
                  <c:v>40828.760416669989</c:v>
                </c:pt>
                <c:pt idx="6571">
                  <c:v>40828.76053241</c:v>
                </c:pt>
                <c:pt idx="6572">
                  <c:v>40828.760648149997</c:v>
                </c:pt>
                <c:pt idx="6573">
                  <c:v>40828.760763889994</c:v>
                </c:pt>
                <c:pt idx="6574">
                  <c:v>40828.760879629997</c:v>
                </c:pt>
                <c:pt idx="6575">
                  <c:v>40828.760995370001</c:v>
                </c:pt>
                <c:pt idx="6576">
                  <c:v>40828.76111110999</c:v>
                </c:pt>
                <c:pt idx="6577">
                  <c:v>40828.761226849994</c:v>
                </c:pt>
                <c:pt idx="6578">
                  <c:v>40828.761342589984</c:v>
                </c:pt>
                <c:pt idx="6579">
                  <c:v>40828.761458329995</c:v>
                </c:pt>
                <c:pt idx="6580">
                  <c:v>40828.761574069991</c:v>
                </c:pt>
                <c:pt idx="6581">
                  <c:v>40828.761689819985</c:v>
                </c:pt>
                <c:pt idx="6582">
                  <c:v>40828.761805559989</c:v>
                </c:pt>
                <c:pt idx="6583">
                  <c:v>40828.761921299993</c:v>
                </c:pt>
                <c:pt idx="6584">
                  <c:v>40828.762037040011</c:v>
                </c:pt>
                <c:pt idx="6585">
                  <c:v>40828.762152779993</c:v>
                </c:pt>
                <c:pt idx="6586">
                  <c:v>40828.762268519989</c:v>
                </c:pt>
                <c:pt idx="6587">
                  <c:v>40828.762384259993</c:v>
                </c:pt>
                <c:pt idx="6588">
                  <c:v>40828.762499999997</c:v>
                </c:pt>
                <c:pt idx="6589">
                  <c:v>40828.762615740001</c:v>
                </c:pt>
                <c:pt idx="6590">
                  <c:v>40828.762731479997</c:v>
                </c:pt>
                <c:pt idx="6591">
                  <c:v>40828.762847220001</c:v>
                </c:pt>
                <c:pt idx="6592">
                  <c:v>40828.762962959991</c:v>
                </c:pt>
                <c:pt idx="6593">
                  <c:v>40828.763078699994</c:v>
                </c:pt>
                <c:pt idx="6594">
                  <c:v>40828.763194439991</c:v>
                </c:pt>
                <c:pt idx="6595">
                  <c:v>40828.763310189992</c:v>
                </c:pt>
                <c:pt idx="6596">
                  <c:v>40828.763425929988</c:v>
                </c:pt>
                <c:pt idx="6597">
                  <c:v>40828.763541669992</c:v>
                </c:pt>
                <c:pt idx="6598">
                  <c:v>40828.763657409996</c:v>
                </c:pt>
                <c:pt idx="6599">
                  <c:v>40828.763773149993</c:v>
                </c:pt>
                <c:pt idx="6600">
                  <c:v>40828.763888889989</c:v>
                </c:pt>
                <c:pt idx="6601">
                  <c:v>40828.764004629993</c:v>
                </c:pt>
                <c:pt idx="6602">
                  <c:v>40828.76412036999</c:v>
                </c:pt>
                <c:pt idx="6603">
                  <c:v>40828.764236110001</c:v>
                </c:pt>
                <c:pt idx="6604">
                  <c:v>40828.764351849997</c:v>
                </c:pt>
                <c:pt idx="6605">
                  <c:v>40828.764467589994</c:v>
                </c:pt>
                <c:pt idx="6606">
                  <c:v>40828.764583329998</c:v>
                </c:pt>
                <c:pt idx="6607">
                  <c:v>40828.764699070001</c:v>
                </c:pt>
                <c:pt idx="6608">
                  <c:v>40828.764814809998</c:v>
                </c:pt>
                <c:pt idx="6609">
                  <c:v>40828.764930559992</c:v>
                </c:pt>
                <c:pt idx="6610">
                  <c:v>40828.765046299995</c:v>
                </c:pt>
                <c:pt idx="6611">
                  <c:v>40828.765162039985</c:v>
                </c:pt>
                <c:pt idx="6612">
                  <c:v>40828.765277779996</c:v>
                </c:pt>
                <c:pt idx="6613">
                  <c:v>40828.765393519992</c:v>
                </c:pt>
                <c:pt idx="6614">
                  <c:v>40828.765509259996</c:v>
                </c:pt>
                <c:pt idx="6615">
                  <c:v>40828.765624999993</c:v>
                </c:pt>
                <c:pt idx="6616">
                  <c:v>40828.765740739982</c:v>
                </c:pt>
                <c:pt idx="6617">
                  <c:v>40828.76585648</c:v>
                </c:pt>
                <c:pt idx="6618">
                  <c:v>40828.76597221999</c:v>
                </c:pt>
                <c:pt idx="6619">
                  <c:v>40828.766087959993</c:v>
                </c:pt>
                <c:pt idx="6620">
                  <c:v>40828.766203699997</c:v>
                </c:pt>
                <c:pt idx="6621">
                  <c:v>40828.766319440008</c:v>
                </c:pt>
                <c:pt idx="6622">
                  <c:v>40828.766435190002</c:v>
                </c:pt>
                <c:pt idx="6623">
                  <c:v>40828.766550929999</c:v>
                </c:pt>
                <c:pt idx="6624">
                  <c:v>40828.766666669995</c:v>
                </c:pt>
                <c:pt idx="6625">
                  <c:v>40828.766782409992</c:v>
                </c:pt>
                <c:pt idx="6626">
                  <c:v>40828.766898150003</c:v>
                </c:pt>
                <c:pt idx="6627">
                  <c:v>40828.767013889992</c:v>
                </c:pt>
                <c:pt idx="6628">
                  <c:v>40828.767129629989</c:v>
                </c:pt>
                <c:pt idx="6629">
                  <c:v>40828.76724537</c:v>
                </c:pt>
                <c:pt idx="6630">
                  <c:v>40828.767361109996</c:v>
                </c:pt>
                <c:pt idx="6631">
                  <c:v>40828.767476849993</c:v>
                </c:pt>
                <c:pt idx="6632">
                  <c:v>40828.767592589989</c:v>
                </c:pt>
                <c:pt idx="6633">
                  <c:v>40828.767708329993</c:v>
                </c:pt>
                <c:pt idx="6634">
                  <c:v>40828.76782406999</c:v>
                </c:pt>
                <c:pt idx="6635">
                  <c:v>40828.767939809994</c:v>
                </c:pt>
                <c:pt idx="6636">
                  <c:v>40828.768055559995</c:v>
                </c:pt>
                <c:pt idx="6637">
                  <c:v>40828.768171299998</c:v>
                </c:pt>
                <c:pt idx="6638">
                  <c:v>40828.768287040002</c:v>
                </c:pt>
                <c:pt idx="6639">
                  <c:v>40828.768402779991</c:v>
                </c:pt>
                <c:pt idx="6640">
                  <c:v>40828.768518520003</c:v>
                </c:pt>
                <c:pt idx="6641">
                  <c:v>40828.768634259999</c:v>
                </c:pt>
                <c:pt idx="6642">
                  <c:v>40828.768749999996</c:v>
                </c:pt>
                <c:pt idx="6643">
                  <c:v>40828.768865739992</c:v>
                </c:pt>
                <c:pt idx="6644">
                  <c:v>40828.768981479996</c:v>
                </c:pt>
                <c:pt idx="6645">
                  <c:v>40828.76909722</c:v>
                </c:pt>
                <c:pt idx="6646">
                  <c:v>40828.769212959996</c:v>
                </c:pt>
                <c:pt idx="6647">
                  <c:v>40828.769328699993</c:v>
                </c:pt>
                <c:pt idx="6648">
                  <c:v>40828.769444439989</c:v>
                </c:pt>
                <c:pt idx="6649">
                  <c:v>40828.769560179993</c:v>
                </c:pt>
                <c:pt idx="6650">
                  <c:v>40828.769675929994</c:v>
                </c:pt>
                <c:pt idx="6651">
                  <c:v>40828.769791669984</c:v>
                </c:pt>
                <c:pt idx="6652">
                  <c:v>40828.769907409995</c:v>
                </c:pt>
                <c:pt idx="6653">
                  <c:v>40828.770023149998</c:v>
                </c:pt>
                <c:pt idx="6654">
                  <c:v>40828.770138890002</c:v>
                </c:pt>
                <c:pt idx="6655">
                  <c:v>40828.770254629999</c:v>
                </c:pt>
                <c:pt idx="6656">
                  <c:v>40828.770370370003</c:v>
                </c:pt>
                <c:pt idx="6657">
                  <c:v>40828.770486109992</c:v>
                </c:pt>
                <c:pt idx="6658">
                  <c:v>40828.770601849996</c:v>
                </c:pt>
                <c:pt idx="6659">
                  <c:v>40828.77071759</c:v>
                </c:pt>
                <c:pt idx="6660">
                  <c:v>40828.770833330003</c:v>
                </c:pt>
                <c:pt idx="6661">
                  <c:v>40828.77094907</c:v>
                </c:pt>
                <c:pt idx="6662">
                  <c:v>40828.771064819994</c:v>
                </c:pt>
                <c:pt idx="6663">
                  <c:v>40828.771180559983</c:v>
                </c:pt>
                <c:pt idx="6664">
                  <c:v>40828.771296300001</c:v>
                </c:pt>
                <c:pt idx="6665">
                  <c:v>40828.771412039991</c:v>
                </c:pt>
                <c:pt idx="6666">
                  <c:v>40828.771527779994</c:v>
                </c:pt>
                <c:pt idx="6667">
                  <c:v>40828.771643519984</c:v>
                </c:pt>
                <c:pt idx="6668">
                  <c:v>40828.771759259995</c:v>
                </c:pt>
                <c:pt idx="6669">
                  <c:v>40828.771874999999</c:v>
                </c:pt>
                <c:pt idx="6670">
                  <c:v>40828.771990739995</c:v>
                </c:pt>
                <c:pt idx="6671">
                  <c:v>40828.772106479999</c:v>
                </c:pt>
                <c:pt idx="6672">
                  <c:v>40828.772222220003</c:v>
                </c:pt>
                <c:pt idx="6673">
                  <c:v>40828.772337959999</c:v>
                </c:pt>
                <c:pt idx="6674">
                  <c:v>40828.772453699996</c:v>
                </c:pt>
                <c:pt idx="6675">
                  <c:v>40828.772569440007</c:v>
                </c:pt>
                <c:pt idx="6676">
                  <c:v>40828.772685190001</c:v>
                </c:pt>
                <c:pt idx="6677">
                  <c:v>40828.772800929997</c:v>
                </c:pt>
                <c:pt idx="6678">
                  <c:v>40828.772916670001</c:v>
                </c:pt>
                <c:pt idx="6679">
                  <c:v>40828.773032409998</c:v>
                </c:pt>
                <c:pt idx="6680">
                  <c:v>40828.773148149994</c:v>
                </c:pt>
                <c:pt idx="6681">
                  <c:v>40828.773263889991</c:v>
                </c:pt>
                <c:pt idx="6682">
                  <c:v>40828.773379629994</c:v>
                </c:pt>
                <c:pt idx="6683">
                  <c:v>40828.773495369991</c:v>
                </c:pt>
                <c:pt idx="6684">
                  <c:v>40828.773611109995</c:v>
                </c:pt>
                <c:pt idx="6685">
                  <c:v>40828.773726849991</c:v>
                </c:pt>
                <c:pt idx="6686">
                  <c:v>40828.773842589995</c:v>
                </c:pt>
                <c:pt idx="6687">
                  <c:v>40828.773958329999</c:v>
                </c:pt>
                <c:pt idx="6688">
                  <c:v>40828.774074070003</c:v>
                </c:pt>
                <c:pt idx="6689">
                  <c:v>40828.774189809992</c:v>
                </c:pt>
                <c:pt idx="6690">
                  <c:v>40828.774305559993</c:v>
                </c:pt>
                <c:pt idx="6691">
                  <c:v>40828.774421299997</c:v>
                </c:pt>
                <c:pt idx="6692">
                  <c:v>40828.774537040008</c:v>
                </c:pt>
                <c:pt idx="6693">
                  <c:v>40828.774652779997</c:v>
                </c:pt>
                <c:pt idx="6694">
                  <c:v>40828.774768519994</c:v>
                </c:pt>
                <c:pt idx="6695">
                  <c:v>40828.774884259998</c:v>
                </c:pt>
                <c:pt idx="6696">
                  <c:v>40828.774999999994</c:v>
                </c:pt>
                <c:pt idx="6697">
                  <c:v>40828.775115739991</c:v>
                </c:pt>
                <c:pt idx="6698">
                  <c:v>40828.775231480002</c:v>
                </c:pt>
                <c:pt idx="6699">
                  <c:v>40828.775347219991</c:v>
                </c:pt>
                <c:pt idx="6700">
                  <c:v>40828.775462959988</c:v>
                </c:pt>
                <c:pt idx="6701">
                  <c:v>40828.775578699999</c:v>
                </c:pt>
                <c:pt idx="6702">
                  <c:v>40828.775694440003</c:v>
                </c:pt>
                <c:pt idx="6703">
                  <c:v>40828.775810179999</c:v>
                </c:pt>
                <c:pt idx="6704">
                  <c:v>40828.775925929993</c:v>
                </c:pt>
                <c:pt idx="6705">
                  <c:v>40828.776041669989</c:v>
                </c:pt>
                <c:pt idx="6706">
                  <c:v>40828.77615741</c:v>
                </c:pt>
                <c:pt idx="6707">
                  <c:v>40828.776273150004</c:v>
                </c:pt>
                <c:pt idx="6708">
                  <c:v>40828.776388890001</c:v>
                </c:pt>
                <c:pt idx="6709">
                  <c:v>40828.776504629997</c:v>
                </c:pt>
                <c:pt idx="6710">
                  <c:v>40828.776620370001</c:v>
                </c:pt>
                <c:pt idx="6711">
                  <c:v>40828.776736109998</c:v>
                </c:pt>
                <c:pt idx="6712">
                  <c:v>40828.776851850002</c:v>
                </c:pt>
                <c:pt idx="6713">
                  <c:v>40828.776967589991</c:v>
                </c:pt>
                <c:pt idx="6714">
                  <c:v>40828.777083329995</c:v>
                </c:pt>
                <c:pt idx="6715">
                  <c:v>40828.777199069991</c:v>
                </c:pt>
                <c:pt idx="6716">
                  <c:v>40828.777314819992</c:v>
                </c:pt>
                <c:pt idx="6717">
                  <c:v>40828.777430559989</c:v>
                </c:pt>
                <c:pt idx="6718">
                  <c:v>40828.7775463</c:v>
                </c:pt>
                <c:pt idx="6719">
                  <c:v>40828.777662040004</c:v>
                </c:pt>
                <c:pt idx="6720">
                  <c:v>40828.777777779993</c:v>
                </c:pt>
                <c:pt idx="6721">
                  <c:v>40828.777893519989</c:v>
                </c:pt>
                <c:pt idx="6722">
                  <c:v>40828.778009260001</c:v>
                </c:pt>
                <c:pt idx="6723">
                  <c:v>40828.778124999997</c:v>
                </c:pt>
                <c:pt idx="6724">
                  <c:v>40828.778240740001</c:v>
                </c:pt>
                <c:pt idx="6725">
                  <c:v>40828.778356480005</c:v>
                </c:pt>
                <c:pt idx="6726">
                  <c:v>40828.778472220001</c:v>
                </c:pt>
                <c:pt idx="6727">
                  <c:v>40828.778587959998</c:v>
                </c:pt>
                <c:pt idx="6728">
                  <c:v>40828.778703699994</c:v>
                </c:pt>
                <c:pt idx="6729">
                  <c:v>40828.778819440005</c:v>
                </c:pt>
                <c:pt idx="6730">
                  <c:v>40828.778935189999</c:v>
                </c:pt>
                <c:pt idx="6731">
                  <c:v>40828.779050929996</c:v>
                </c:pt>
                <c:pt idx="6732">
                  <c:v>40828.779166669992</c:v>
                </c:pt>
                <c:pt idx="6733">
                  <c:v>40828.779282409996</c:v>
                </c:pt>
                <c:pt idx="6734">
                  <c:v>40828.77939815</c:v>
                </c:pt>
                <c:pt idx="6735">
                  <c:v>40828.779513889996</c:v>
                </c:pt>
                <c:pt idx="6736">
                  <c:v>40828.779629629993</c:v>
                </c:pt>
                <c:pt idx="6737">
                  <c:v>40828.77974536999</c:v>
                </c:pt>
                <c:pt idx="6738">
                  <c:v>40828.779861109993</c:v>
                </c:pt>
                <c:pt idx="6739">
                  <c:v>40828.779976849997</c:v>
                </c:pt>
                <c:pt idx="6740">
                  <c:v>40828.780092590001</c:v>
                </c:pt>
                <c:pt idx="6741">
                  <c:v>40828.780208330005</c:v>
                </c:pt>
                <c:pt idx="6742">
                  <c:v>40828.780324070001</c:v>
                </c:pt>
                <c:pt idx="6743">
                  <c:v>40828.780439809998</c:v>
                </c:pt>
                <c:pt idx="6744">
                  <c:v>40828.780555559999</c:v>
                </c:pt>
                <c:pt idx="6745">
                  <c:v>40828.780671300003</c:v>
                </c:pt>
                <c:pt idx="6746">
                  <c:v>40828.780787039992</c:v>
                </c:pt>
                <c:pt idx="6747">
                  <c:v>40828.780902779996</c:v>
                </c:pt>
                <c:pt idx="6748">
                  <c:v>40828.78101852</c:v>
                </c:pt>
                <c:pt idx="6749">
                  <c:v>40828.781134259996</c:v>
                </c:pt>
                <c:pt idx="6750">
                  <c:v>40828.78125</c:v>
                </c:pt>
                <c:pt idx="6751">
                  <c:v>40828.781365739989</c:v>
                </c:pt>
                <c:pt idx="6752">
                  <c:v>40828.781481479993</c:v>
                </c:pt>
                <c:pt idx="6753">
                  <c:v>40828.781597219997</c:v>
                </c:pt>
                <c:pt idx="6754">
                  <c:v>40828.781712959993</c:v>
                </c:pt>
                <c:pt idx="6755">
                  <c:v>40828.781828699997</c:v>
                </c:pt>
                <c:pt idx="6756">
                  <c:v>40828.781944440001</c:v>
                </c:pt>
                <c:pt idx="6757">
                  <c:v>40828.782060190002</c:v>
                </c:pt>
                <c:pt idx="6758">
                  <c:v>40828.782175929999</c:v>
                </c:pt>
                <c:pt idx="6759">
                  <c:v>40828.782291670002</c:v>
                </c:pt>
                <c:pt idx="6760">
                  <c:v>40828.782407409999</c:v>
                </c:pt>
                <c:pt idx="6761">
                  <c:v>40828.782523150003</c:v>
                </c:pt>
                <c:pt idx="6762">
                  <c:v>40828.782638889999</c:v>
                </c:pt>
                <c:pt idx="6763">
                  <c:v>40828.782754629996</c:v>
                </c:pt>
                <c:pt idx="6764">
                  <c:v>40828.782870370007</c:v>
                </c:pt>
                <c:pt idx="6765">
                  <c:v>40828.782986110004</c:v>
                </c:pt>
                <c:pt idx="6766">
                  <c:v>40828.783101849993</c:v>
                </c:pt>
                <c:pt idx="6767">
                  <c:v>40828.783217589997</c:v>
                </c:pt>
                <c:pt idx="6768">
                  <c:v>40828.78333333</c:v>
                </c:pt>
                <c:pt idx="6769">
                  <c:v>40828.78344906999</c:v>
                </c:pt>
                <c:pt idx="6770">
                  <c:v>40828.783564809994</c:v>
                </c:pt>
                <c:pt idx="6771">
                  <c:v>40828.783680559987</c:v>
                </c:pt>
                <c:pt idx="6772">
                  <c:v>40828.783796299998</c:v>
                </c:pt>
                <c:pt idx="6773">
                  <c:v>40828.783912040002</c:v>
                </c:pt>
                <c:pt idx="6774">
                  <c:v>40828.784027779999</c:v>
                </c:pt>
                <c:pt idx="6775">
                  <c:v>40828.784143519995</c:v>
                </c:pt>
                <c:pt idx="6776">
                  <c:v>40828.784259260006</c:v>
                </c:pt>
                <c:pt idx="6777">
                  <c:v>40828.784375000003</c:v>
                </c:pt>
                <c:pt idx="6778">
                  <c:v>40828.784490739992</c:v>
                </c:pt>
                <c:pt idx="6779">
                  <c:v>40828.784606480003</c:v>
                </c:pt>
                <c:pt idx="6780">
                  <c:v>40828.78472222</c:v>
                </c:pt>
                <c:pt idx="6781">
                  <c:v>40828.784837960004</c:v>
                </c:pt>
                <c:pt idx="6782">
                  <c:v>40828.7849537</c:v>
                </c:pt>
                <c:pt idx="6783">
                  <c:v>40828.785069439997</c:v>
                </c:pt>
                <c:pt idx="6784">
                  <c:v>40828.785185179993</c:v>
                </c:pt>
                <c:pt idx="6785">
                  <c:v>40828.785300929994</c:v>
                </c:pt>
                <c:pt idx="6786">
                  <c:v>40828.785416669991</c:v>
                </c:pt>
                <c:pt idx="6787">
                  <c:v>40828.785532410002</c:v>
                </c:pt>
                <c:pt idx="6788">
                  <c:v>40828.785648149998</c:v>
                </c:pt>
                <c:pt idx="6789">
                  <c:v>40828.785763889995</c:v>
                </c:pt>
                <c:pt idx="6790">
                  <c:v>40828.785879629999</c:v>
                </c:pt>
                <c:pt idx="6791">
                  <c:v>40828.785995370003</c:v>
                </c:pt>
                <c:pt idx="6792">
                  <c:v>40828.786111109999</c:v>
                </c:pt>
                <c:pt idx="6793">
                  <c:v>40828.786226850003</c:v>
                </c:pt>
                <c:pt idx="6794">
                  <c:v>40828.78634259</c:v>
                </c:pt>
                <c:pt idx="6795">
                  <c:v>40828.786458330003</c:v>
                </c:pt>
                <c:pt idx="6796">
                  <c:v>40828.786574070007</c:v>
                </c:pt>
                <c:pt idx="6797">
                  <c:v>40828.786689820001</c:v>
                </c:pt>
                <c:pt idx="6798">
                  <c:v>40828.786805559997</c:v>
                </c:pt>
                <c:pt idx="6799">
                  <c:v>40828.786921300001</c:v>
                </c:pt>
                <c:pt idx="6800">
                  <c:v>40828.787037039998</c:v>
                </c:pt>
                <c:pt idx="6801">
                  <c:v>40828.787152779994</c:v>
                </c:pt>
                <c:pt idx="6802">
                  <c:v>40828.787268519991</c:v>
                </c:pt>
                <c:pt idx="6803">
                  <c:v>40828.787384259995</c:v>
                </c:pt>
                <c:pt idx="6804">
                  <c:v>40828.787499999999</c:v>
                </c:pt>
                <c:pt idx="6805">
                  <c:v>40828.787615740002</c:v>
                </c:pt>
                <c:pt idx="6806">
                  <c:v>40828.787731479999</c:v>
                </c:pt>
                <c:pt idx="6807">
                  <c:v>40828.787847220003</c:v>
                </c:pt>
                <c:pt idx="6808">
                  <c:v>40828.787962959992</c:v>
                </c:pt>
                <c:pt idx="6809">
                  <c:v>40828.788078700003</c:v>
                </c:pt>
                <c:pt idx="6810">
                  <c:v>40828.788194440007</c:v>
                </c:pt>
                <c:pt idx="6811">
                  <c:v>40828.788310190008</c:v>
                </c:pt>
                <c:pt idx="6812">
                  <c:v>40828.788425929997</c:v>
                </c:pt>
                <c:pt idx="6813">
                  <c:v>40828.788541670001</c:v>
                </c:pt>
                <c:pt idx="6814">
                  <c:v>40828.788657410005</c:v>
                </c:pt>
                <c:pt idx="6815">
                  <c:v>40828.788773150001</c:v>
                </c:pt>
                <c:pt idx="6816">
                  <c:v>40828.788888889998</c:v>
                </c:pt>
                <c:pt idx="6817">
                  <c:v>40828.789004629994</c:v>
                </c:pt>
                <c:pt idx="6818">
                  <c:v>40828.789120369991</c:v>
                </c:pt>
                <c:pt idx="6819">
                  <c:v>40828.789236110002</c:v>
                </c:pt>
                <c:pt idx="6820">
                  <c:v>40828.789351849999</c:v>
                </c:pt>
                <c:pt idx="6821">
                  <c:v>40828.789467589995</c:v>
                </c:pt>
                <c:pt idx="6822">
                  <c:v>40828.789583329999</c:v>
                </c:pt>
                <c:pt idx="6823">
                  <c:v>40828.789699070003</c:v>
                </c:pt>
                <c:pt idx="6824">
                  <c:v>40828.789814809999</c:v>
                </c:pt>
                <c:pt idx="6825">
                  <c:v>40828.789930559993</c:v>
                </c:pt>
                <c:pt idx="6826">
                  <c:v>40828.790046299997</c:v>
                </c:pt>
                <c:pt idx="6827">
                  <c:v>40828.790162039993</c:v>
                </c:pt>
                <c:pt idx="6828">
                  <c:v>40828.790277779997</c:v>
                </c:pt>
                <c:pt idx="6829">
                  <c:v>40828.790393519994</c:v>
                </c:pt>
                <c:pt idx="6830">
                  <c:v>40828.790509259998</c:v>
                </c:pt>
                <c:pt idx="6831">
                  <c:v>40828.790624999994</c:v>
                </c:pt>
                <c:pt idx="6832">
                  <c:v>40828.790740739983</c:v>
                </c:pt>
                <c:pt idx="6833">
                  <c:v>40828.790856480002</c:v>
                </c:pt>
                <c:pt idx="6834">
                  <c:v>40828.790972219991</c:v>
                </c:pt>
                <c:pt idx="6835">
                  <c:v>40828.791087959988</c:v>
                </c:pt>
                <c:pt idx="6836">
                  <c:v>40828.791203699991</c:v>
                </c:pt>
                <c:pt idx="6837">
                  <c:v>40828.791319440003</c:v>
                </c:pt>
                <c:pt idx="6838">
                  <c:v>40828.791435179992</c:v>
                </c:pt>
                <c:pt idx="6839">
                  <c:v>40828.791550929993</c:v>
                </c:pt>
                <c:pt idx="6840">
                  <c:v>40828.791666669982</c:v>
                </c:pt>
                <c:pt idx="6841">
                  <c:v>40828.791782409986</c:v>
                </c:pt>
                <c:pt idx="6842">
                  <c:v>40828.791898149997</c:v>
                </c:pt>
                <c:pt idx="6843">
                  <c:v>40828.792013890001</c:v>
                </c:pt>
                <c:pt idx="6844">
                  <c:v>40828.79212962999</c:v>
                </c:pt>
                <c:pt idx="6845">
                  <c:v>40828.792245370001</c:v>
                </c:pt>
                <c:pt idx="6846">
                  <c:v>40828.79236110999</c:v>
                </c:pt>
                <c:pt idx="6847">
                  <c:v>40828.792476849994</c:v>
                </c:pt>
                <c:pt idx="6848">
                  <c:v>40828.792592589991</c:v>
                </c:pt>
                <c:pt idx="6849">
                  <c:v>40828.792708329995</c:v>
                </c:pt>
                <c:pt idx="6850">
                  <c:v>40828.792824069991</c:v>
                </c:pt>
                <c:pt idx="6851">
                  <c:v>40828.792939819992</c:v>
                </c:pt>
                <c:pt idx="6852">
                  <c:v>40828.793055559989</c:v>
                </c:pt>
                <c:pt idx="6853">
                  <c:v>40828.793171299993</c:v>
                </c:pt>
                <c:pt idx="6854">
                  <c:v>40828.793287040004</c:v>
                </c:pt>
                <c:pt idx="6855">
                  <c:v>40828.793402779986</c:v>
                </c:pt>
                <c:pt idx="6856">
                  <c:v>40828.793518519989</c:v>
                </c:pt>
                <c:pt idx="6857">
                  <c:v>40828.793634259993</c:v>
                </c:pt>
                <c:pt idx="6858">
                  <c:v>40828.79374999999</c:v>
                </c:pt>
                <c:pt idx="6859">
                  <c:v>40828.793865739994</c:v>
                </c:pt>
                <c:pt idx="6860">
                  <c:v>40828.79398147999</c:v>
                </c:pt>
                <c:pt idx="6861">
                  <c:v>40828.794097220001</c:v>
                </c:pt>
                <c:pt idx="6862">
                  <c:v>40828.794212959998</c:v>
                </c:pt>
                <c:pt idx="6863">
                  <c:v>40828.794328699994</c:v>
                </c:pt>
                <c:pt idx="6864">
                  <c:v>40828.794444439991</c:v>
                </c:pt>
                <c:pt idx="6865">
                  <c:v>40828.794560189992</c:v>
                </c:pt>
                <c:pt idx="6866">
                  <c:v>40828.794675929996</c:v>
                </c:pt>
                <c:pt idx="6867">
                  <c:v>40828.794791669992</c:v>
                </c:pt>
                <c:pt idx="6868">
                  <c:v>40828.794907409996</c:v>
                </c:pt>
                <c:pt idx="6869">
                  <c:v>40828.795023149993</c:v>
                </c:pt>
                <c:pt idx="6870">
                  <c:v>40828.795138889989</c:v>
                </c:pt>
                <c:pt idx="6871">
                  <c:v>40828.795254629993</c:v>
                </c:pt>
                <c:pt idx="6872">
                  <c:v>40828.79537036999</c:v>
                </c:pt>
                <c:pt idx="6873">
                  <c:v>40828.795486109986</c:v>
                </c:pt>
                <c:pt idx="6874">
                  <c:v>40828.79560184999</c:v>
                </c:pt>
                <c:pt idx="6875">
                  <c:v>40828.795717589994</c:v>
                </c:pt>
                <c:pt idx="6876">
                  <c:v>40828.795833329998</c:v>
                </c:pt>
                <c:pt idx="6877">
                  <c:v>40828.795949069994</c:v>
                </c:pt>
                <c:pt idx="6878">
                  <c:v>40828.796064809991</c:v>
                </c:pt>
                <c:pt idx="6879">
                  <c:v>40828.796180559984</c:v>
                </c:pt>
                <c:pt idx="6880">
                  <c:v>40828.796296300003</c:v>
                </c:pt>
                <c:pt idx="6881">
                  <c:v>40828.796412039992</c:v>
                </c:pt>
                <c:pt idx="6882">
                  <c:v>40828.796527779996</c:v>
                </c:pt>
                <c:pt idx="6883">
                  <c:v>40828.796643519992</c:v>
                </c:pt>
                <c:pt idx="6884">
                  <c:v>40828.796759259996</c:v>
                </c:pt>
                <c:pt idx="6885">
                  <c:v>40828.796875</c:v>
                </c:pt>
                <c:pt idx="6886">
                  <c:v>40828.796990739989</c:v>
                </c:pt>
                <c:pt idx="6887">
                  <c:v>40828.797106479993</c:v>
                </c:pt>
                <c:pt idx="6888">
                  <c:v>40828.79722221999</c:v>
                </c:pt>
                <c:pt idx="6889">
                  <c:v>40828.797337959993</c:v>
                </c:pt>
                <c:pt idx="6890">
                  <c:v>40828.79745369999</c:v>
                </c:pt>
                <c:pt idx="6891">
                  <c:v>40828.797569440001</c:v>
                </c:pt>
                <c:pt idx="6892">
                  <c:v>40828.797685189995</c:v>
                </c:pt>
                <c:pt idx="6893">
                  <c:v>40828.797800929991</c:v>
                </c:pt>
                <c:pt idx="6894">
                  <c:v>40828.797916669995</c:v>
                </c:pt>
                <c:pt idx="6895">
                  <c:v>40828.798032409999</c:v>
                </c:pt>
                <c:pt idx="6896">
                  <c:v>40828.798148149996</c:v>
                </c:pt>
                <c:pt idx="6897">
                  <c:v>40828.798263889992</c:v>
                </c:pt>
                <c:pt idx="6898">
                  <c:v>40828.798379629996</c:v>
                </c:pt>
                <c:pt idx="6899">
                  <c:v>40828.79849537</c:v>
                </c:pt>
                <c:pt idx="6900">
                  <c:v>40828.798611110004</c:v>
                </c:pt>
                <c:pt idx="6901">
                  <c:v>40828.798726849993</c:v>
                </c:pt>
                <c:pt idx="6902">
                  <c:v>40828.798842589989</c:v>
                </c:pt>
                <c:pt idx="6903">
                  <c:v>40828.79895833</c:v>
                </c:pt>
                <c:pt idx="6904">
                  <c:v>40828.79907406999</c:v>
                </c:pt>
                <c:pt idx="6905">
                  <c:v>40828.799189809986</c:v>
                </c:pt>
                <c:pt idx="6906">
                  <c:v>40828.799305559987</c:v>
                </c:pt>
                <c:pt idx="6907">
                  <c:v>40828.799421299991</c:v>
                </c:pt>
                <c:pt idx="6908">
                  <c:v>40828.799537040002</c:v>
                </c:pt>
                <c:pt idx="6909">
                  <c:v>40828.799652779991</c:v>
                </c:pt>
                <c:pt idx="6910">
                  <c:v>40828.799768519988</c:v>
                </c:pt>
                <c:pt idx="6911">
                  <c:v>40828.799884259992</c:v>
                </c:pt>
                <c:pt idx="6912">
                  <c:v>40828.800000000003</c:v>
                </c:pt>
                <c:pt idx="6913">
                  <c:v>40828.800115739999</c:v>
                </c:pt>
                <c:pt idx="6914">
                  <c:v>40828.800231480011</c:v>
                </c:pt>
                <c:pt idx="6915">
                  <c:v>40828.800347220007</c:v>
                </c:pt>
                <c:pt idx="6916">
                  <c:v>40828.800462959996</c:v>
                </c:pt>
                <c:pt idx="6917">
                  <c:v>40828.800578700007</c:v>
                </c:pt>
                <c:pt idx="6918">
                  <c:v>40828.800694440004</c:v>
                </c:pt>
                <c:pt idx="6919">
                  <c:v>40828.800810180008</c:v>
                </c:pt>
                <c:pt idx="6920">
                  <c:v>40828.800925930002</c:v>
                </c:pt>
                <c:pt idx="6921">
                  <c:v>40828.801041669991</c:v>
                </c:pt>
                <c:pt idx="6922">
                  <c:v>40828.801157410002</c:v>
                </c:pt>
                <c:pt idx="6923">
                  <c:v>40828.801273150006</c:v>
                </c:pt>
                <c:pt idx="6924">
                  <c:v>40828.801388890002</c:v>
                </c:pt>
                <c:pt idx="6925">
                  <c:v>40828.801504629999</c:v>
                </c:pt>
                <c:pt idx="6926">
                  <c:v>40828.801620370003</c:v>
                </c:pt>
                <c:pt idx="6927">
                  <c:v>40828.801736109999</c:v>
                </c:pt>
                <c:pt idx="6928">
                  <c:v>40828.801851850003</c:v>
                </c:pt>
                <c:pt idx="6929">
                  <c:v>40828.80196759</c:v>
                </c:pt>
                <c:pt idx="6930">
                  <c:v>40828.802083330003</c:v>
                </c:pt>
                <c:pt idx="6931">
                  <c:v>40828.802199070007</c:v>
                </c:pt>
                <c:pt idx="6932">
                  <c:v>40828.802314820008</c:v>
                </c:pt>
                <c:pt idx="6933">
                  <c:v>40828.802430559997</c:v>
                </c:pt>
                <c:pt idx="6934">
                  <c:v>40828.802546300009</c:v>
                </c:pt>
                <c:pt idx="6935">
                  <c:v>40828.802662039998</c:v>
                </c:pt>
                <c:pt idx="6936">
                  <c:v>40828.802777780002</c:v>
                </c:pt>
                <c:pt idx="6937">
                  <c:v>40828.802893519998</c:v>
                </c:pt>
                <c:pt idx="6938">
                  <c:v>40828.803009260002</c:v>
                </c:pt>
                <c:pt idx="6939">
                  <c:v>40828.803124999999</c:v>
                </c:pt>
                <c:pt idx="6940">
                  <c:v>40828.803240740002</c:v>
                </c:pt>
                <c:pt idx="6941">
                  <c:v>40828.803356480006</c:v>
                </c:pt>
                <c:pt idx="6942">
                  <c:v>40828.803472220003</c:v>
                </c:pt>
                <c:pt idx="6943">
                  <c:v>40828.803587959999</c:v>
                </c:pt>
                <c:pt idx="6944">
                  <c:v>40828.803703699996</c:v>
                </c:pt>
                <c:pt idx="6945">
                  <c:v>40828.803819440014</c:v>
                </c:pt>
                <c:pt idx="6946">
                  <c:v>40828.803935190008</c:v>
                </c:pt>
                <c:pt idx="6947">
                  <c:v>40828.804050930004</c:v>
                </c:pt>
                <c:pt idx="6948">
                  <c:v>40828.804166670001</c:v>
                </c:pt>
                <c:pt idx="6949">
                  <c:v>40828.804282410005</c:v>
                </c:pt>
                <c:pt idx="6950">
                  <c:v>40828.804398150009</c:v>
                </c:pt>
                <c:pt idx="6951">
                  <c:v>40828.804513890005</c:v>
                </c:pt>
                <c:pt idx="6952">
                  <c:v>40828.804629630002</c:v>
                </c:pt>
                <c:pt idx="6953">
                  <c:v>40828.804745369998</c:v>
                </c:pt>
                <c:pt idx="6954">
                  <c:v>40828.804861110002</c:v>
                </c:pt>
                <c:pt idx="6955">
                  <c:v>40828.804976850006</c:v>
                </c:pt>
                <c:pt idx="6956">
                  <c:v>40828.805092590002</c:v>
                </c:pt>
                <c:pt idx="6957">
                  <c:v>40828.805208330006</c:v>
                </c:pt>
                <c:pt idx="6958">
                  <c:v>40828.805324070003</c:v>
                </c:pt>
                <c:pt idx="6959">
                  <c:v>40828.805439809999</c:v>
                </c:pt>
                <c:pt idx="6960">
                  <c:v>40828.80555556</c:v>
                </c:pt>
                <c:pt idx="6961">
                  <c:v>40828.805671300004</c:v>
                </c:pt>
                <c:pt idx="6962">
                  <c:v>40828.805787040001</c:v>
                </c:pt>
                <c:pt idx="6963">
                  <c:v>40828.805902779997</c:v>
                </c:pt>
                <c:pt idx="6964">
                  <c:v>40828.806018520008</c:v>
                </c:pt>
                <c:pt idx="6965">
                  <c:v>40828.806134260005</c:v>
                </c:pt>
                <c:pt idx="6966">
                  <c:v>40828.806250000009</c:v>
                </c:pt>
                <c:pt idx="6967">
                  <c:v>40828.806365739998</c:v>
                </c:pt>
                <c:pt idx="6968">
                  <c:v>40828.806481480002</c:v>
                </c:pt>
                <c:pt idx="6969">
                  <c:v>40828.806597220006</c:v>
                </c:pt>
                <c:pt idx="6970">
                  <c:v>40828.806712960002</c:v>
                </c:pt>
                <c:pt idx="6971">
                  <c:v>40828.806828700006</c:v>
                </c:pt>
                <c:pt idx="6972">
                  <c:v>40828.80694444001</c:v>
                </c:pt>
                <c:pt idx="6973">
                  <c:v>40828.807060179999</c:v>
                </c:pt>
                <c:pt idx="6974">
                  <c:v>40828.80717593</c:v>
                </c:pt>
                <c:pt idx="6975">
                  <c:v>40828.807291669997</c:v>
                </c:pt>
                <c:pt idx="6976">
                  <c:v>40828.80740741</c:v>
                </c:pt>
                <c:pt idx="6977">
                  <c:v>40828.807523150004</c:v>
                </c:pt>
                <c:pt idx="6978">
                  <c:v>40828.807638890008</c:v>
                </c:pt>
                <c:pt idx="6979">
                  <c:v>40828.807754629997</c:v>
                </c:pt>
                <c:pt idx="6980">
                  <c:v>40828.807870370008</c:v>
                </c:pt>
                <c:pt idx="6981">
                  <c:v>40828.807986109998</c:v>
                </c:pt>
                <c:pt idx="6982">
                  <c:v>40828.808101850002</c:v>
                </c:pt>
                <c:pt idx="6983">
                  <c:v>40828.808217590005</c:v>
                </c:pt>
                <c:pt idx="6984">
                  <c:v>40828.808333330009</c:v>
                </c:pt>
                <c:pt idx="6985">
                  <c:v>40828.808449069998</c:v>
                </c:pt>
                <c:pt idx="6986">
                  <c:v>40828.808564819999</c:v>
                </c:pt>
                <c:pt idx="6987">
                  <c:v>40828.808680559996</c:v>
                </c:pt>
                <c:pt idx="6988">
                  <c:v>40828.808796300007</c:v>
                </c:pt>
                <c:pt idx="6989">
                  <c:v>40828.808912040018</c:v>
                </c:pt>
                <c:pt idx="6990">
                  <c:v>40828.80902778</c:v>
                </c:pt>
                <c:pt idx="6991">
                  <c:v>40828.809143519989</c:v>
                </c:pt>
                <c:pt idx="6992">
                  <c:v>40828.809259260008</c:v>
                </c:pt>
                <c:pt idx="6993">
                  <c:v>40828.809375000004</c:v>
                </c:pt>
                <c:pt idx="6994">
                  <c:v>40828.809490740001</c:v>
                </c:pt>
                <c:pt idx="6995">
                  <c:v>40828.809606480005</c:v>
                </c:pt>
                <c:pt idx="6996">
                  <c:v>40828.809722220001</c:v>
                </c:pt>
                <c:pt idx="6997">
                  <c:v>40828.809837960005</c:v>
                </c:pt>
                <c:pt idx="6998">
                  <c:v>40828.809953700002</c:v>
                </c:pt>
                <c:pt idx="6999">
                  <c:v>40828.810069440005</c:v>
                </c:pt>
                <c:pt idx="7000">
                  <c:v>40828.810185189999</c:v>
                </c:pt>
                <c:pt idx="7001">
                  <c:v>40828.810300930003</c:v>
                </c:pt>
                <c:pt idx="7002">
                  <c:v>40828.810416670007</c:v>
                </c:pt>
                <c:pt idx="7003">
                  <c:v>40828.810532410011</c:v>
                </c:pt>
                <c:pt idx="7004">
                  <c:v>40828.810648150007</c:v>
                </c:pt>
                <c:pt idx="7005">
                  <c:v>40828.810763889996</c:v>
                </c:pt>
                <c:pt idx="7006">
                  <c:v>40828.810879630008</c:v>
                </c:pt>
                <c:pt idx="7007">
                  <c:v>40828.810995370004</c:v>
                </c:pt>
                <c:pt idx="7008">
                  <c:v>40828.811111110001</c:v>
                </c:pt>
                <c:pt idx="7009">
                  <c:v>40828.811226850004</c:v>
                </c:pt>
                <c:pt idx="7010">
                  <c:v>40828.811342590001</c:v>
                </c:pt>
                <c:pt idx="7011">
                  <c:v>40828.811458330005</c:v>
                </c:pt>
                <c:pt idx="7012">
                  <c:v>40828.811574070009</c:v>
                </c:pt>
                <c:pt idx="7013">
                  <c:v>40828.811689809998</c:v>
                </c:pt>
                <c:pt idx="7014">
                  <c:v>40828.811805559999</c:v>
                </c:pt>
                <c:pt idx="7015">
                  <c:v>40828.811921300003</c:v>
                </c:pt>
                <c:pt idx="7016">
                  <c:v>40828.812037040007</c:v>
                </c:pt>
                <c:pt idx="7017">
                  <c:v>40828.812152780003</c:v>
                </c:pt>
                <c:pt idx="7018">
                  <c:v>40828.812268520007</c:v>
                </c:pt>
                <c:pt idx="7019">
                  <c:v>40828.812384260003</c:v>
                </c:pt>
                <c:pt idx="7020">
                  <c:v>40828.812500000007</c:v>
                </c:pt>
                <c:pt idx="7021">
                  <c:v>40828.812615740004</c:v>
                </c:pt>
                <c:pt idx="7022">
                  <c:v>40828.812731480008</c:v>
                </c:pt>
                <c:pt idx="7023">
                  <c:v>40828.812847220004</c:v>
                </c:pt>
                <c:pt idx="7024">
                  <c:v>40828.812962960001</c:v>
                </c:pt>
                <c:pt idx="7025">
                  <c:v>40828.813078700005</c:v>
                </c:pt>
                <c:pt idx="7026">
                  <c:v>40828.813194440008</c:v>
                </c:pt>
                <c:pt idx="7027">
                  <c:v>40828.813310190009</c:v>
                </c:pt>
                <c:pt idx="7028">
                  <c:v>40828.813425929999</c:v>
                </c:pt>
                <c:pt idx="7029">
                  <c:v>40828.813541670002</c:v>
                </c:pt>
                <c:pt idx="7030">
                  <c:v>40828.813657410006</c:v>
                </c:pt>
                <c:pt idx="7031">
                  <c:v>40828.813773150003</c:v>
                </c:pt>
                <c:pt idx="7032">
                  <c:v>40828.813888889999</c:v>
                </c:pt>
                <c:pt idx="7033">
                  <c:v>40828.814004630003</c:v>
                </c:pt>
                <c:pt idx="7034">
                  <c:v>40828.814120370007</c:v>
                </c:pt>
                <c:pt idx="7035">
                  <c:v>40828.814236110018</c:v>
                </c:pt>
                <c:pt idx="7036">
                  <c:v>40828.814351850007</c:v>
                </c:pt>
                <c:pt idx="7037">
                  <c:v>40828.814467589997</c:v>
                </c:pt>
                <c:pt idx="7038">
                  <c:v>40828.814583330008</c:v>
                </c:pt>
                <c:pt idx="7039">
                  <c:v>40828.814699070004</c:v>
                </c:pt>
                <c:pt idx="7040">
                  <c:v>40828.814814810008</c:v>
                </c:pt>
                <c:pt idx="7041">
                  <c:v>40828.814930560002</c:v>
                </c:pt>
                <c:pt idx="7042">
                  <c:v>40828.815046300006</c:v>
                </c:pt>
                <c:pt idx="7043">
                  <c:v>40828.815162040002</c:v>
                </c:pt>
                <c:pt idx="7044">
                  <c:v>40828.815277780006</c:v>
                </c:pt>
                <c:pt idx="7045">
                  <c:v>40828.815393520003</c:v>
                </c:pt>
                <c:pt idx="7046">
                  <c:v>40828.815509260006</c:v>
                </c:pt>
                <c:pt idx="7047">
                  <c:v>40828.815625000003</c:v>
                </c:pt>
                <c:pt idx="7048">
                  <c:v>40828.815740739992</c:v>
                </c:pt>
                <c:pt idx="7049">
                  <c:v>40828.815856480011</c:v>
                </c:pt>
                <c:pt idx="7050">
                  <c:v>40828.815972220007</c:v>
                </c:pt>
                <c:pt idx="7051">
                  <c:v>40828.816087960004</c:v>
                </c:pt>
                <c:pt idx="7052">
                  <c:v>40828.816203700007</c:v>
                </c:pt>
                <c:pt idx="7053">
                  <c:v>40828.816319440011</c:v>
                </c:pt>
                <c:pt idx="7054">
                  <c:v>40828.816435180008</c:v>
                </c:pt>
                <c:pt idx="7055">
                  <c:v>40828.816550930009</c:v>
                </c:pt>
                <c:pt idx="7056">
                  <c:v>40828.816666669998</c:v>
                </c:pt>
                <c:pt idx="7057">
                  <c:v>40828.816782410002</c:v>
                </c:pt>
                <c:pt idx="7058">
                  <c:v>40828.816898150013</c:v>
                </c:pt>
                <c:pt idx="7059">
                  <c:v>40828.81701389001</c:v>
                </c:pt>
                <c:pt idx="7060">
                  <c:v>40828.817129629999</c:v>
                </c:pt>
                <c:pt idx="7061">
                  <c:v>40828.81724537001</c:v>
                </c:pt>
                <c:pt idx="7062">
                  <c:v>40828.817361109999</c:v>
                </c:pt>
                <c:pt idx="7063">
                  <c:v>40828.817476850003</c:v>
                </c:pt>
                <c:pt idx="7064">
                  <c:v>40828.817592590007</c:v>
                </c:pt>
                <c:pt idx="7065">
                  <c:v>40828.817708330003</c:v>
                </c:pt>
                <c:pt idx="7066">
                  <c:v>40828.817824070007</c:v>
                </c:pt>
                <c:pt idx="7067">
                  <c:v>40828.817939820008</c:v>
                </c:pt>
                <c:pt idx="7068">
                  <c:v>40828.818055560005</c:v>
                </c:pt>
                <c:pt idx="7069">
                  <c:v>40828.818171300009</c:v>
                </c:pt>
                <c:pt idx="7070">
                  <c:v>40828.818287040005</c:v>
                </c:pt>
                <c:pt idx="7071">
                  <c:v>40828.818402780002</c:v>
                </c:pt>
                <c:pt idx="7072">
                  <c:v>40828.818518520005</c:v>
                </c:pt>
                <c:pt idx="7073">
                  <c:v>40828.818634260009</c:v>
                </c:pt>
                <c:pt idx="7074">
                  <c:v>40828.818750000006</c:v>
                </c:pt>
                <c:pt idx="7075">
                  <c:v>40828.81886574001</c:v>
                </c:pt>
                <c:pt idx="7076">
                  <c:v>40828.818981480006</c:v>
                </c:pt>
                <c:pt idx="7077">
                  <c:v>40828.81909722001</c:v>
                </c:pt>
                <c:pt idx="7078">
                  <c:v>40828.819212960007</c:v>
                </c:pt>
                <c:pt idx="7079">
                  <c:v>40828.819328700003</c:v>
                </c:pt>
                <c:pt idx="7080">
                  <c:v>40828.819444440007</c:v>
                </c:pt>
                <c:pt idx="7081">
                  <c:v>40828.819560190008</c:v>
                </c:pt>
                <c:pt idx="7082">
                  <c:v>40828.819675930004</c:v>
                </c:pt>
                <c:pt idx="7083">
                  <c:v>40828.819791670001</c:v>
                </c:pt>
                <c:pt idx="7084">
                  <c:v>40828.819907410005</c:v>
                </c:pt>
                <c:pt idx="7085">
                  <c:v>40828.820023150001</c:v>
                </c:pt>
                <c:pt idx="7086">
                  <c:v>40828.820138889998</c:v>
                </c:pt>
                <c:pt idx="7087">
                  <c:v>40828.820254630002</c:v>
                </c:pt>
                <c:pt idx="7088">
                  <c:v>40828.820370369998</c:v>
                </c:pt>
                <c:pt idx="7089">
                  <c:v>40828.820486109995</c:v>
                </c:pt>
                <c:pt idx="7090">
                  <c:v>40828.820601849999</c:v>
                </c:pt>
                <c:pt idx="7091">
                  <c:v>40828.820717590002</c:v>
                </c:pt>
                <c:pt idx="7092">
                  <c:v>40828.820833330006</c:v>
                </c:pt>
                <c:pt idx="7093">
                  <c:v>40828.820949070003</c:v>
                </c:pt>
                <c:pt idx="7094">
                  <c:v>40828.821064809992</c:v>
                </c:pt>
                <c:pt idx="7095">
                  <c:v>40828.821180559986</c:v>
                </c:pt>
                <c:pt idx="7096">
                  <c:v>40828.821296300004</c:v>
                </c:pt>
                <c:pt idx="7097">
                  <c:v>40828.821412040001</c:v>
                </c:pt>
                <c:pt idx="7098">
                  <c:v>40828.821527779997</c:v>
                </c:pt>
                <c:pt idx="7099">
                  <c:v>40828.821643519994</c:v>
                </c:pt>
                <c:pt idx="7100">
                  <c:v>40828.821759259998</c:v>
                </c:pt>
                <c:pt idx="7101">
                  <c:v>40828.821875000001</c:v>
                </c:pt>
                <c:pt idx="7102">
                  <c:v>40828.821990739991</c:v>
                </c:pt>
                <c:pt idx="7103">
                  <c:v>40828.822106480002</c:v>
                </c:pt>
                <c:pt idx="7104">
                  <c:v>40828.822222219998</c:v>
                </c:pt>
                <c:pt idx="7105">
                  <c:v>40828.822337960002</c:v>
                </c:pt>
                <c:pt idx="7106">
                  <c:v>40828.822453699999</c:v>
                </c:pt>
                <c:pt idx="7107">
                  <c:v>40828.82256944001</c:v>
                </c:pt>
                <c:pt idx="7108">
                  <c:v>40828.822685179999</c:v>
                </c:pt>
                <c:pt idx="7109">
                  <c:v>40828.82280093</c:v>
                </c:pt>
                <c:pt idx="7110">
                  <c:v>40828.822916669997</c:v>
                </c:pt>
                <c:pt idx="7111">
                  <c:v>40828.82303241</c:v>
                </c:pt>
                <c:pt idx="7112">
                  <c:v>40828.823148149997</c:v>
                </c:pt>
                <c:pt idx="7113">
                  <c:v>40828.823263890001</c:v>
                </c:pt>
                <c:pt idx="7114">
                  <c:v>40828.823379629997</c:v>
                </c:pt>
                <c:pt idx="7115">
                  <c:v>40828.823495370001</c:v>
                </c:pt>
                <c:pt idx="7116">
                  <c:v>40828.823611109998</c:v>
                </c:pt>
                <c:pt idx="7117">
                  <c:v>40828.823726849994</c:v>
                </c:pt>
                <c:pt idx="7118">
                  <c:v>40828.823842589991</c:v>
                </c:pt>
                <c:pt idx="7119">
                  <c:v>40828.823958330002</c:v>
                </c:pt>
                <c:pt idx="7120">
                  <c:v>40828.824074069998</c:v>
                </c:pt>
                <c:pt idx="7121">
                  <c:v>40828.824189819992</c:v>
                </c:pt>
                <c:pt idx="7122">
                  <c:v>40828.824305559996</c:v>
                </c:pt>
                <c:pt idx="7123">
                  <c:v>40828.8244213</c:v>
                </c:pt>
                <c:pt idx="7124">
                  <c:v>40828.824537040018</c:v>
                </c:pt>
                <c:pt idx="7125">
                  <c:v>40828.82465278</c:v>
                </c:pt>
                <c:pt idx="7126">
                  <c:v>40828.824768519989</c:v>
                </c:pt>
                <c:pt idx="7127">
                  <c:v>40828.824884260001</c:v>
                </c:pt>
                <c:pt idx="7128">
                  <c:v>40828.825000000004</c:v>
                </c:pt>
                <c:pt idx="7129">
                  <c:v>40828.825115740001</c:v>
                </c:pt>
                <c:pt idx="7130">
                  <c:v>40828.825231480005</c:v>
                </c:pt>
                <c:pt idx="7131">
                  <c:v>40828.825347220001</c:v>
                </c:pt>
                <c:pt idx="7132">
                  <c:v>40828.825462959991</c:v>
                </c:pt>
                <c:pt idx="7133">
                  <c:v>40828.825578700002</c:v>
                </c:pt>
                <c:pt idx="7134">
                  <c:v>40828.825694439998</c:v>
                </c:pt>
                <c:pt idx="7135">
                  <c:v>40828.825810189999</c:v>
                </c:pt>
                <c:pt idx="7136">
                  <c:v>40828.825925929996</c:v>
                </c:pt>
                <c:pt idx="7137">
                  <c:v>40828.82604167</c:v>
                </c:pt>
                <c:pt idx="7138">
                  <c:v>40828.826157410003</c:v>
                </c:pt>
                <c:pt idx="7139">
                  <c:v>40828.826273150007</c:v>
                </c:pt>
                <c:pt idx="7140">
                  <c:v>40828.826388889996</c:v>
                </c:pt>
                <c:pt idx="7141">
                  <c:v>40828.82650463</c:v>
                </c:pt>
                <c:pt idx="7142">
                  <c:v>40828.826620369997</c:v>
                </c:pt>
                <c:pt idx="7143">
                  <c:v>40828.826736110001</c:v>
                </c:pt>
                <c:pt idx="7144">
                  <c:v>40828.826851850004</c:v>
                </c:pt>
                <c:pt idx="7145">
                  <c:v>40828.826967590001</c:v>
                </c:pt>
                <c:pt idx="7146">
                  <c:v>40828.827083329998</c:v>
                </c:pt>
                <c:pt idx="7147">
                  <c:v>40828.827199070001</c:v>
                </c:pt>
                <c:pt idx="7148">
                  <c:v>40828.827314809998</c:v>
                </c:pt>
                <c:pt idx="7149">
                  <c:v>40828.827430559992</c:v>
                </c:pt>
                <c:pt idx="7150">
                  <c:v>40828.827546300003</c:v>
                </c:pt>
                <c:pt idx="7151">
                  <c:v>40828.827662039992</c:v>
                </c:pt>
                <c:pt idx="7152">
                  <c:v>40828.827777779996</c:v>
                </c:pt>
                <c:pt idx="7153">
                  <c:v>40828.82789352</c:v>
                </c:pt>
                <c:pt idx="7154">
                  <c:v>40828.828009260003</c:v>
                </c:pt>
                <c:pt idx="7155">
                  <c:v>40828.828125</c:v>
                </c:pt>
                <c:pt idx="7156">
                  <c:v>40828.828240739997</c:v>
                </c:pt>
                <c:pt idx="7157">
                  <c:v>40828.828356480008</c:v>
                </c:pt>
                <c:pt idx="7158">
                  <c:v>40828.828472219997</c:v>
                </c:pt>
                <c:pt idx="7159">
                  <c:v>40828.828587960001</c:v>
                </c:pt>
                <c:pt idx="7160">
                  <c:v>40828.828703699997</c:v>
                </c:pt>
                <c:pt idx="7161">
                  <c:v>40828.828819440016</c:v>
                </c:pt>
                <c:pt idx="7162">
                  <c:v>40828.828935190009</c:v>
                </c:pt>
                <c:pt idx="7163">
                  <c:v>40828.829050929999</c:v>
                </c:pt>
                <c:pt idx="7164">
                  <c:v>40828.829166669995</c:v>
                </c:pt>
                <c:pt idx="7165">
                  <c:v>40828.829282409999</c:v>
                </c:pt>
                <c:pt idx="7166">
                  <c:v>40828.829398150003</c:v>
                </c:pt>
                <c:pt idx="7167">
                  <c:v>40828.829513889999</c:v>
                </c:pt>
                <c:pt idx="7168">
                  <c:v>40828.829629629996</c:v>
                </c:pt>
                <c:pt idx="7169">
                  <c:v>40828.82974537</c:v>
                </c:pt>
                <c:pt idx="7170">
                  <c:v>40828.829861110004</c:v>
                </c:pt>
                <c:pt idx="7171">
                  <c:v>40828.82997685</c:v>
                </c:pt>
                <c:pt idx="7172">
                  <c:v>40828.830092589997</c:v>
                </c:pt>
                <c:pt idx="7173">
                  <c:v>40828.830208330008</c:v>
                </c:pt>
                <c:pt idx="7174">
                  <c:v>40828.830324069997</c:v>
                </c:pt>
                <c:pt idx="7175">
                  <c:v>40828.830439810001</c:v>
                </c:pt>
                <c:pt idx="7176">
                  <c:v>40828.830555560002</c:v>
                </c:pt>
                <c:pt idx="7177">
                  <c:v>40828.830671300006</c:v>
                </c:pt>
                <c:pt idx="7178">
                  <c:v>40828.830787040002</c:v>
                </c:pt>
                <c:pt idx="7179">
                  <c:v>40828.830902779999</c:v>
                </c:pt>
                <c:pt idx="7180">
                  <c:v>40828.831018520003</c:v>
                </c:pt>
                <c:pt idx="7181">
                  <c:v>40828.831134259999</c:v>
                </c:pt>
                <c:pt idx="7182">
                  <c:v>40828.831250000003</c:v>
                </c:pt>
                <c:pt idx="7183">
                  <c:v>40828.831365739992</c:v>
                </c:pt>
                <c:pt idx="7184">
                  <c:v>40828.831481479996</c:v>
                </c:pt>
                <c:pt idx="7185">
                  <c:v>40828.831597220007</c:v>
                </c:pt>
                <c:pt idx="7186">
                  <c:v>40828.831712959996</c:v>
                </c:pt>
                <c:pt idx="7187">
                  <c:v>40828.8318287</c:v>
                </c:pt>
                <c:pt idx="7188">
                  <c:v>40828.831944439997</c:v>
                </c:pt>
                <c:pt idx="7189">
                  <c:v>40828.832060180001</c:v>
                </c:pt>
                <c:pt idx="7190">
                  <c:v>40828.832175930002</c:v>
                </c:pt>
                <c:pt idx="7191">
                  <c:v>40828.832291669998</c:v>
                </c:pt>
                <c:pt idx="7192">
                  <c:v>40828.832407410002</c:v>
                </c:pt>
                <c:pt idx="7193">
                  <c:v>40828.832523150006</c:v>
                </c:pt>
                <c:pt idx="7194">
                  <c:v>40828.83263889001</c:v>
                </c:pt>
                <c:pt idx="7195">
                  <c:v>40828.832754629999</c:v>
                </c:pt>
                <c:pt idx="7196">
                  <c:v>40828.83287037001</c:v>
                </c:pt>
                <c:pt idx="7197">
                  <c:v>40828.832986109999</c:v>
                </c:pt>
                <c:pt idx="7198">
                  <c:v>40828.833101849996</c:v>
                </c:pt>
                <c:pt idx="7199">
                  <c:v>40828.833217590007</c:v>
                </c:pt>
                <c:pt idx="7200">
                  <c:v>40828.833333330003</c:v>
                </c:pt>
                <c:pt idx="7201">
                  <c:v>40828.83344907</c:v>
                </c:pt>
                <c:pt idx="7202">
                  <c:v>40828.833564820001</c:v>
                </c:pt>
                <c:pt idx="7203">
                  <c:v>40828.83368055999</c:v>
                </c:pt>
                <c:pt idx="7204">
                  <c:v>40828.833796300001</c:v>
                </c:pt>
                <c:pt idx="7205">
                  <c:v>40828.833912039998</c:v>
                </c:pt>
                <c:pt idx="7206">
                  <c:v>40828.834027780002</c:v>
                </c:pt>
                <c:pt idx="7207">
                  <c:v>40828.834143519991</c:v>
                </c:pt>
                <c:pt idx="7208">
                  <c:v>40828.834259260009</c:v>
                </c:pt>
                <c:pt idx="7209">
                  <c:v>40828.834375000006</c:v>
                </c:pt>
                <c:pt idx="7210">
                  <c:v>40828.834490740002</c:v>
                </c:pt>
                <c:pt idx="7211">
                  <c:v>40828.834606480006</c:v>
                </c:pt>
                <c:pt idx="7212">
                  <c:v>40828.834722220003</c:v>
                </c:pt>
                <c:pt idx="7213">
                  <c:v>40828.834837960007</c:v>
                </c:pt>
                <c:pt idx="7214">
                  <c:v>40828.834953700003</c:v>
                </c:pt>
                <c:pt idx="7215">
                  <c:v>40828.835069440007</c:v>
                </c:pt>
                <c:pt idx="7216">
                  <c:v>40828.835185190001</c:v>
                </c:pt>
                <c:pt idx="7217">
                  <c:v>40828.835300929997</c:v>
                </c:pt>
                <c:pt idx="7218">
                  <c:v>40828.835416670001</c:v>
                </c:pt>
                <c:pt idx="7219">
                  <c:v>40828.835532410005</c:v>
                </c:pt>
                <c:pt idx="7220">
                  <c:v>40828.835648150001</c:v>
                </c:pt>
                <c:pt idx="7221">
                  <c:v>40828.835763889991</c:v>
                </c:pt>
                <c:pt idx="7222">
                  <c:v>40828.835879630002</c:v>
                </c:pt>
                <c:pt idx="7223">
                  <c:v>40828.835995369998</c:v>
                </c:pt>
                <c:pt idx="7224">
                  <c:v>40828.836111110002</c:v>
                </c:pt>
                <c:pt idx="7225">
                  <c:v>40828.836226850006</c:v>
                </c:pt>
                <c:pt idx="7226">
                  <c:v>40828.836342590002</c:v>
                </c:pt>
                <c:pt idx="7227">
                  <c:v>40828.836458330006</c:v>
                </c:pt>
                <c:pt idx="7228">
                  <c:v>40828.83657407001</c:v>
                </c:pt>
                <c:pt idx="7229">
                  <c:v>40828.836689809999</c:v>
                </c:pt>
                <c:pt idx="7230">
                  <c:v>40828.83680556</c:v>
                </c:pt>
                <c:pt idx="7231">
                  <c:v>40828.836921300004</c:v>
                </c:pt>
                <c:pt idx="7232">
                  <c:v>40828.837037040008</c:v>
                </c:pt>
                <c:pt idx="7233">
                  <c:v>40828.837152779997</c:v>
                </c:pt>
                <c:pt idx="7234">
                  <c:v>40828.837268520001</c:v>
                </c:pt>
                <c:pt idx="7235">
                  <c:v>40828.837384259998</c:v>
                </c:pt>
                <c:pt idx="7236">
                  <c:v>40828.837500000001</c:v>
                </c:pt>
                <c:pt idx="7237">
                  <c:v>40828.837615739998</c:v>
                </c:pt>
                <c:pt idx="7238">
                  <c:v>40828.837731480002</c:v>
                </c:pt>
                <c:pt idx="7239">
                  <c:v>40828.837847219998</c:v>
                </c:pt>
                <c:pt idx="7240">
                  <c:v>40828.837962959995</c:v>
                </c:pt>
                <c:pt idx="7241">
                  <c:v>40828.838078700006</c:v>
                </c:pt>
                <c:pt idx="7242">
                  <c:v>40828.83819444001</c:v>
                </c:pt>
                <c:pt idx="7243">
                  <c:v>40828.838310180006</c:v>
                </c:pt>
                <c:pt idx="7244">
                  <c:v>40828.83842593</c:v>
                </c:pt>
                <c:pt idx="7245">
                  <c:v>40828.838541669997</c:v>
                </c:pt>
                <c:pt idx="7246">
                  <c:v>40828.838657410008</c:v>
                </c:pt>
                <c:pt idx="7247">
                  <c:v>40828.838773150004</c:v>
                </c:pt>
                <c:pt idx="7248">
                  <c:v>40828.838888890008</c:v>
                </c:pt>
                <c:pt idx="7249">
                  <c:v>40828.839004629997</c:v>
                </c:pt>
                <c:pt idx="7250">
                  <c:v>40828.839120370001</c:v>
                </c:pt>
                <c:pt idx="7251">
                  <c:v>40828.839236110005</c:v>
                </c:pt>
                <c:pt idx="7252">
                  <c:v>40828.839351850002</c:v>
                </c:pt>
                <c:pt idx="7253">
                  <c:v>40828.839467589991</c:v>
                </c:pt>
                <c:pt idx="7254">
                  <c:v>40828.839583330002</c:v>
                </c:pt>
                <c:pt idx="7255">
                  <c:v>40828.839699069998</c:v>
                </c:pt>
                <c:pt idx="7256">
                  <c:v>40828.839814819999</c:v>
                </c:pt>
                <c:pt idx="7257">
                  <c:v>40828.839930559996</c:v>
                </c:pt>
                <c:pt idx="7258">
                  <c:v>40828.840046300007</c:v>
                </c:pt>
                <c:pt idx="7259">
                  <c:v>40828.840162040011</c:v>
                </c:pt>
                <c:pt idx="7260">
                  <c:v>40828.840277780007</c:v>
                </c:pt>
                <c:pt idx="7261">
                  <c:v>40828.840393519997</c:v>
                </c:pt>
                <c:pt idx="7262">
                  <c:v>40828.840509260008</c:v>
                </c:pt>
                <c:pt idx="7263">
                  <c:v>40828.840625000004</c:v>
                </c:pt>
                <c:pt idx="7264">
                  <c:v>40828.840740740001</c:v>
                </c:pt>
                <c:pt idx="7265">
                  <c:v>40828.840856480012</c:v>
                </c:pt>
                <c:pt idx="7266">
                  <c:v>40828.840972220009</c:v>
                </c:pt>
                <c:pt idx="7267">
                  <c:v>40828.841087959998</c:v>
                </c:pt>
                <c:pt idx="7268">
                  <c:v>40828.841203700002</c:v>
                </c:pt>
                <c:pt idx="7269">
                  <c:v>40828.841319440005</c:v>
                </c:pt>
                <c:pt idx="7270">
                  <c:v>40828.841435189999</c:v>
                </c:pt>
                <c:pt idx="7271">
                  <c:v>40828.841550930003</c:v>
                </c:pt>
                <c:pt idx="7272">
                  <c:v>40828.84166667</c:v>
                </c:pt>
                <c:pt idx="7273">
                  <c:v>40828.841782409996</c:v>
                </c:pt>
                <c:pt idx="7274">
                  <c:v>40828.841898150007</c:v>
                </c:pt>
                <c:pt idx="7275">
                  <c:v>40828.842013890004</c:v>
                </c:pt>
                <c:pt idx="7276">
                  <c:v>40828.84212963</c:v>
                </c:pt>
                <c:pt idx="7277">
                  <c:v>40828.842245370004</c:v>
                </c:pt>
                <c:pt idx="7278">
                  <c:v>40828.842361110001</c:v>
                </c:pt>
                <c:pt idx="7279">
                  <c:v>40828.842476850004</c:v>
                </c:pt>
                <c:pt idx="7280">
                  <c:v>40828.842592590008</c:v>
                </c:pt>
                <c:pt idx="7281">
                  <c:v>40828.842708330005</c:v>
                </c:pt>
                <c:pt idx="7282">
                  <c:v>40828.842824070009</c:v>
                </c:pt>
                <c:pt idx="7283">
                  <c:v>40828.842939810005</c:v>
                </c:pt>
                <c:pt idx="7284">
                  <c:v>40828.843055559999</c:v>
                </c:pt>
                <c:pt idx="7285">
                  <c:v>40828.843171300003</c:v>
                </c:pt>
                <c:pt idx="7286">
                  <c:v>40828.843287039999</c:v>
                </c:pt>
                <c:pt idx="7287">
                  <c:v>40828.843402779996</c:v>
                </c:pt>
                <c:pt idx="7288">
                  <c:v>40828.843518520007</c:v>
                </c:pt>
                <c:pt idx="7289">
                  <c:v>40828.843634260003</c:v>
                </c:pt>
                <c:pt idx="7290">
                  <c:v>40828.84375</c:v>
                </c:pt>
                <c:pt idx="7291">
                  <c:v>40828.843865739997</c:v>
                </c:pt>
                <c:pt idx="7292">
                  <c:v>40828.84398148</c:v>
                </c:pt>
                <c:pt idx="7293">
                  <c:v>40828.844097220004</c:v>
                </c:pt>
                <c:pt idx="7294">
                  <c:v>40828.844212960008</c:v>
                </c:pt>
                <c:pt idx="7295">
                  <c:v>40828.844328700005</c:v>
                </c:pt>
                <c:pt idx="7296">
                  <c:v>40828.844444440008</c:v>
                </c:pt>
                <c:pt idx="7297">
                  <c:v>40828.844560190009</c:v>
                </c:pt>
                <c:pt idx="7298">
                  <c:v>40828.844675930006</c:v>
                </c:pt>
                <c:pt idx="7299">
                  <c:v>40828.844791670002</c:v>
                </c:pt>
                <c:pt idx="7300">
                  <c:v>40828.844907410006</c:v>
                </c:pt>
                <c:pt idx="7301">
                  <c:v>40828.845023150003</c:v>
                </c:pt>
                <c:pt idx="7302">
                  <c:v>40828.845138889999</c:v>
                </c:pt>
                <c:pt idx="7303">
                  <c:v>40828.845254630003</c:v>
                </c:pt>
                <c:pt idx="7304">
                  <c:v>40828.845370370007</c:v>
                </c:pt>
                <c:pt idx="7305">
                  <c:v>40828.845486110004</c:v>
                </c:pt>
                <c:pt idx="7306">
                  <c:v>40828.84560185</c:v>
                </c:pt>
                <c:pt idx="7307">
                  <c:v>40828.845717589997</c:v>
                </c:pt>
                <c:pt idx="7308">
                  <c:v>40828.845833330008</c:v>
                </c:pt>
                <c:pt idx="7309">
                  <c:v>40828.845949069997</c:v>
                </c:pt>
                <c:pt idx="7310">
                  <c:v>40828.846064810001</c:v>
                </c:pt>
                <c:pt idx="7311">
                  <c:v>40828.846180559995</c:v>
                </c:pt>
                <c:pt idx="7312">
                  <c:v>40828.846296300013</c:v>
                </c:pt>
                <c:pt idx="7313">
                  <c:v>40828.846412040009</c:v>
                </c:pt>
                <c:pt idx="7314">
                  <c:v>40828.846527780006</c:v>
                </c:pt>
                <c:pt idx="7315">
                  <c:v>40828.846643520003</c:v>
                </c:pt>
                <c:pt idx="7316">
                  <c:v>40828.846759260006</c:v>
                </c:pt>
                <c:pt idx="7317">
                  <c:v>40828.84687500001</c:v>
                </c:pt>
                <c:pt idx="7318">
                  <c:v>40828.846990739999</c:v>
                </c:pt>
                <c:pt idx="7319">
                  <c:v>40828.847106480003</c:v>
                </c:pt>
                <c:pt idx="7320">
                  <c:v>40828.847222220007</c:v>
                </c:pt>
                <c:pt idx="7321">
                  <c:v>40828.847337960004</c:v>
                </c:pt>
                <c:pt idx="7322">
                  <c:v>40828.8474537</c:v>
                </c:pt>
                <c:pt idx="7323">
                  <c:v>40828.847569440004</c:v>
                </c:pt>
                <c:pt idx="7324">
                  <c:v>40828.847685180001</c:v>
                </c:pt>
                <c:pt idx="7325">
                  <c:v>40828.847800930002</c:v>
                </c:pt>
                <c:pt idx="7326">
                  <c:v>40828.847916669998</c:v>
                </c:pt>
                <c:pt idx="7327">
                  <c:v>40828.848032410009</c:v>
                </c:pt>
                <c:pt idx="7328">
                  <c:v>40828.848148150006</c:v>
                </c:pt>
                <c:pt idx="7329">
                  <c:v>40828.84826389001</c:v>
                </c:pt>
                <c:pt idx="7330">
                  <c:v>40828.848379630006</c:v>
                </c:pt>
                <c:pt idx="7331">
                  <c:v>40828.84849537001</c:v>
                </c:pt>
                <c:pt idx="7332">
                  <c:v>40828.848611110006</c:v>
                </c:pt>
                <c:pt idx="7333">
                  <c:v>40828.848726850003</c:v>
                </c:pt>
                <c:pt idx="7334">
                  <c:v>40828.848842590007</c:v>
                </c:pt>
                <c:pt idx="7335">
                  <c:v>40828.848958330011</c:v>
                </c:pt>
                <c:pt idx="7336">
                  <c:v>40828.849074070007</c:v>
                </c:pt>
                <c:pt idx="7337">
                  <c:v>40828.849189820001</c:v>
                </c:pt>
                <c:pt idx="7338">
                  <c:v>40828.849305559997</c:v>
                </c:pt>
                <c:pt idx="7339">
                  <c:v>40828.849421300001</c:v>
                </c:pt>
                <c:pt idx="7340">
                  <c:v>40828.849537040005</c:v>
                </c:pt>
                <c:pt idx="7341">
                  <c:v>40828.849652780002</c:v>
                </c:pt>
                <c:pt idx="7342">
                  <c:v>40828.849768519991</c:v>
                </c:pt>
                <c:pt idx="7343">
                  <c:v>40828.849884260002</c:v>
                </c:pt>
                <c:pt idx="7344">
                  <c:v>40828.850000000006</c:v>
                </c:pt>
                <c:pt idx="7345">
                  <c:v>40828.85011574001</c:v>
                </c:pt>
                <c:pt idx="7346">
                  <c:v>40828.850231480013</c:v>
                </c:pt>
                <c:pt idx="7347">
                  <c:v>40828.85034722001</c:v>
                </c:pt>
                <c:pt idx="7348">
                  <c:v>40828.850462959999</c:v>
                </c:pt>
                <c:pt idx="7349">
                  <c:v>40828.85057870001</c:v>
                </c:pt>
                <c:pt idx="7350">
                  <c:v>40828.850694440014</c:v>
                </c:pt>
                <c:pt idx="7351">
                  <c:v>40828.850810190015</c:v>
                </c:pt>
                <c:pt idx="7352">
                  <c:v>40828.850925930004</c:v>
                </c:pt>
                <c:pt idx="7353">
                  <c:v>40828.851041670001</c:v>
                </c:pt>
                <c:pt idx="7354">
                  <c:v>40828.851157410005</c:v>
                </c:pt>
                <c:pt idx="7355">
                  <c:v>40828.851273150009</c:v>
                </c:pt>
                <c:pt idx="7356">
                  <c:v>40828.851388889998</c:v>
                </c:pt>
                <c:pt idx="7357">
                  <c:v>40828.851504630002</c:v>
                </c:pt>
                <c:pt idx="7358">
                  <c:v>40828.851620369998</c:v>
                </c:pt>
                <c:pt idx="7359">
                  <c:v>40828.851736110002</c:v>
                </c:pt>
                <c:pt idx="7360">
                  <c:v>40828.851851850006</c:v>
                </c:pt>
                <c:pt idx="7361">
                  <c:v>40828.851967590002</c:v>
                </c:pt>
                <c:pt idx="7362">
                  <c:v>40828.852083330006</c:v>
                </c:pt>
                <c:pt idx="7363">
                  <c:v>40828.85219907001</c:v>
                </c:pt>
                <c:pt idx="7364">
                  <c:v>40828.852314810007</c:v>
                </c:pt>
                <c:pt idx="7365">
                  <c:v>40828.85243056</c:v>
                </c:pt>
                <c:pt idx="7366">
                  <c:v>40828.852546300011</c:v>
                </c:pt>
                <c:pt idx="7367">
                  <c:v>40828.852662040008</c:v>
                </c:pt>
                <c:pt idx="7368">
                  <c:v>40828.852777780005</c:v>
                </c:pt>
                <c:pt idx="7369">
                  <c:v>40828.852893520008</c:v>
                </c:pt>
                <c:pt idx="7370">
                  <c:v>40828.853009260005</c:v>
                </c:pt>
                <c:pt idx="7371">
                  <c:v>40828.853125000001</c:v>
                </c:pt>
                <c:pt idx="7372">
                  <c:v>40828.853240739998</c:v>
                </c:pt>
                <c:pt idx="7373">
                  <c:v>40828.853356480009</c:v>
                </c:pt>
                <c:pt idx="7374">
                  <c:v>40828.853472219998</c:v>
                </c:pt>
                <c:pt idx="7375">
                  <c:v>40828.853587960002</c:v>
                </c:pt>
                <c:pt idx="7376">
                  <c:v>40828.853703699999</c:v>
                </c:pt>
                <c:pt idx="7377">
                  <c:v>40828.853819440017</c:v>
                </c:pt>
                <c:pt idx="7378">
                  <c:v>40828.853935180006</c:v>
                </c:pt>
                <c:pt idx="7379">
                  <c:v>40828.854050930007</c:v>
                </c:pt>
                <c:pt idx="7380">
                  <c:v>40828.854166669997</c:v>
                </c:pt>
                <c:pt idx="7381">
                  <c:v>40828.854282410008</c:v>
                </c:pt>
                <c:pt idx="7382">
                  <c:v>40828.854398150012</c:v>
                </c:pt>
                <c:pt idx="7383">
                  <c:v>40828.854513890015</c:v>
                </c:pt>
                <c:pt idx="7384">
                  <c:v>40828.854629630005</c:v>
                </c:pt>
                <c:pt idx="7385">
                  <c:v>40828.854745370008</c:v>
                </c:pt>
                <c:pt idx="7386">
                  <c:v>40828.854861110005</c:v>
                </c:pt>
                <c:pt idx="7387">
                  <c:v>40828.854976850009</c:v>
                </c:pt>
                <c:pt idx="7388">
                  <c:v>40828.855092589998</c:v>
                </c:pt>
                <c:pt idx="7389">
                  <c:v>40828.855208330009</c:v>
                </c:pt>
                <c:pt idx="7390">
                  <c:v>40828.855324069998</c:v>
                </c:pt>
                <c:pt idx="7391">
                  <c:v>40828.855439819999</c:v>
                </c:pt>
                <c:pt idx="7392">
                  <c:v>40828.855555560003</c:v>
                </c:pt>
                <c:pt idx="7393">
                  <c:v>40828.855671300007</c:v>
                </c:pt>
                <c:pt idx="7394">
                  <c:v>40828.855787040011</c:v>
                </c:pt>
                <c:pt idx="7395">
                  <c:v>40828.85590278</c:v>
                </c:pt>
                <c:pt idx="7396">
                  <c:v>40828.856018520004</c:v>
                </c:pt>
                <c:pt idx="7397">
                  <c:v>40828.856134260008</c:v>
                </c:pt>
                <c:pt idx="7398">
                  <c:v>40828.856250000012</c:v>
                </c:pt>
                <c:pt idx="7399">
                  <c:v>40828.856365740008</c:v>
                </c:pt>
                <c:pt idx="7400">
                  <c:v>40828.856481480005</c:v>
                </c:pt>
                <c:pt idx="7401">
                  <c:v>40828.856597220016</c:v>
                </c:pt>
                <c:pt idx="7402">
                  <c:v>40828.856712960005</c:v>
                </c:pt>
                <c:pt idx="7403">
                  <c:v>40828.856828700009</c:v>
                </c:pt>
                <c:pt idx="7404">
                  <c:v>40828.856944440005</c:v>
                </c:pt>
                <c:pt idx="7405">
                  <c:v>40828.857060189999</c:v>
                </c:pt>
                <c:pt idx="7406">
                  <c:v>40828.857175930003</c:v>
                </c:pt>
                <c:pt idx="7407">
                  <c:v>40828.857291670007</c:v>
                </c:pt>
                <c:pt idx="7408">
                  <c:v>40828.857407410003</c:v>
                </c:pt>
                <c:pt idx="7409">
                  <c:v>40828.857523150007</c:v>
                </c:pt>
                <c:pt idx="7410">
                  <c:v>40828.857638890004</c:v>
                </c:pt>
                <c:pt idx="7411">
                  <c:v>40828.85775463</c:v>
                </c:pt>
                <c:pt idx="7412">
                  <c:v>40828.857870370004</c:v>
                </c:pt>
                <c:pt idx="7413">
                  <c:v>40828.857986110001</c:v>
                </c:pt>
                <c:pt idx="7414">
                  <c:v>40828.858101850004</c:v>
                </c:pt>
                <c:pt idx="7415">
                  <c:v>40828.858217590016</c:v>
                </c:pt>
                <c:pt idx="7416">
                  <c:v>40828.858333330012</c:v>
                </c:pt>
                <c:pt idx="7417">
                  <c:v>40828.858449070009</c:v>
                </c:pt>
                <c:pt idx="7418">
                  <c:v>40828.858564810005</c:v>
                </c:pt>
                <c:pt idx="7419">
                  <c:v>40828.858680559999</c:v>
                </c:pt>
                <c:pt idx="7420">
                  <c:v>40828.85879630001</c:v>
                </c:pt>
                <c:pt idx="7421">
                  <c:v>40828.858912040007</c:v>
                </c:pt>
                <c:pt idx="7422">
                  <c:v>40828.859027780003</c:v>
                </c:pt>
                <c:pt idx="7423">
                  <c:v>40828.85914352</c:v>
                </c:pt>
                <c:pt idx="7424">
                  <c:v>40828.859259260011</c:v>
                </c:pt>
                <c:pt idx="7425">
                  <c:v>40828.859375000007</c:v>
                </c:pt>
                <c:pt idx="7426">
                  <c:v>40828.859490739997</c:v>
                </c:pt>
                <c:pt idx="7427">
                  <c:v>40828.859606480008</c:v>
                </c:pt>
                <c:pt idx="7428">
                  <c:v>40828.859722219997</c:v>
                </c:pt>
                <c:pt idx="7429">
                  <c:v>40828.859837960008</c:v>
                </c:pt>
                <c:pt idx="7430">
                  <c:v>40828.859953700005</c:v>
                </c:pt>
                <c:pt idx="7431">
                  <c:v>40828.860069440008</c:v>
                </c:pt>
                <c:pt idx="7432">
                  <c:v>40828.860185190002</c:v>
                </c:pt>
                <c:pt idx="7433">
                  <c:v>40828.860300929999</c:v>
                </c:pt>
                <c:pt idx="7434">
                  <c:v>40828.860416670002</c:v>
                </c:pt>
                <c:pt idx="7435">
                  <c:v>40828.860532410006</c:v>
                </c:pt>
                <c:pt idx="7436">
                  <c:v>40828.860648150003</c:v>
                </c:pt>
                <c:pt idx="7437">
                  <c:v>40828.860763889992</c:v>
                </c:pt>
                <c:pt idx="7438">
                  <c:v>40828.860879630003</c:v>
                </c:pt>
                <c:pt idx="7439">
                  <c:v>40828.860995370007</c:v>
                </c:pt>
                <c:pt idx="7440">
                  <c:v>40828.861111110004</c:v>
                </c:pt>
                <c:pt idx="7441">
                  <c:v>40828.86122685</c:v>
                </c:pt>
                <c:pt idx="7442">
                  <c:v>40828.861342589989</c:v>
                </c:pt>
                <c:pt idx="7443">
                  <c:v>40828.86145833</c:v>
                </c:pt>
                <c:pt idx="7444">
                  <c:v>40828.861574069997</c:v>
                </c:pt>
                <c:pt idx="7445">
                  <c:v>40828.861689809994</c:v>
                </c:pt>
                <c:pt idx="7446">
                  <c:v>40828.861805559995</c:v>
                </c:pt>
                <c:pt idx="7447">
                  <c:v>40828.861921299998</c:v>
                </c:pt>
                <c:pt idx="7448">
                  <c:v>40828.862037040009</c:v>
                </c:pt>
                <c:pt idx="7449">
                  <c:v>40828.862152779999</c:v>
                </c:pt>
                <c:pt idx="7450">
                  <c:v>40828.862268520003</c:v>
                </c:pt>
                <c:pt idx="7451">
                  <c:v>40828.862384259999</c:v>
                </c:pt>
                <c:pt idx="7452">
                  <c:v>40828.862500000003</c:v>
                </c:pt>
                <c:pt idx="7453">
                  <c:v>40828.862615739999</c:v>
                </c:pt>
                <c:pt idx="7454">
                  <c:v>40828.862731480003</c:v>
                </c:pt>
                <c:pt idx="7455">
                  <c:v>40828.862847220007</c:v>
                </c:pt>
                <c:pt idx="7456">
                  <c:v>40828.862962959996</c:v>
                </c:pt>
                <c:pt idx="7457">
                  <c:v>40828.8630787</c:v>
                </c:pt>
                <c:pt idx="7458">
                  <c:v>40828.863194439997</c:v>
                </c:pt>
                <c:pt idx="7459">
                  <c:v>40828.863310180001</c:v>
                </c:pt>
                <c:pt idx="7460">
                  <c:v>40828.863425929994</c:v>
                </c:pt>
                <c:pt idx="7461">
                  <c:v>40828.863541669991</c:v>
                </c:pt>
                <c:pt idx="7462">
                  <c:v>40828.863657410002</c:v>
                </c:pt>
                <c:pt idx="7463">
                  <c:v>40828.863773149998</c:v>
                </c:pt>
                <c:pt idx="7464">
                  <c:v>40828.863888890002</c:v>
                </c:pt>
                <c:pt idx="7465">
                  <c:v>40828.864004629999</c:v>
                </c:pt>
                <c:pt idx="7466">
                  <c:v>40828.864120370003</c:v>
                </c:pt>
                <c:pt idx="7467">
                  <c:v>40828.864236110006</c:v>
                </c:pt>
                <c:pt idx="7468">
                  <c:v>40828.864351850003</c:v>
                </c:pt>
                <c:pt idx="7469">
                  <c:v>40828.86446759</c:v>
                </c:pt>
                <c:pt idx="7470">
                  <c:v>40828.864583330003</c:v>
                </c:pt>
                <c:pt idx="7471">
                  <c:v>40828.864699070007</c:v>
                </c:pt>
                <c:pt idx="7472">
                  <c:v>40828.864814820008</c:v>
                </c:pt>
                <c:pt idx="7473">
                  <c:v>40828.864930559997</c:v>
                </c:pt>
                <c:pt idx="7474">
                  <c:v>40828.865046300001</c:v>
                </c:pt>
                <c:pt idx="7475">
                  <c:v>40828.865162039991</c:v>
                </c:pt>
                <c:pt idx="7476">
                  <c:v>40828.865277780002</c:v>
                </c:pt>
                <c:pt idx="7477">
                  <c:v>40828.865393519991</c:v>
                </c:pt>
                <c:pt idx="7478">
                  <c:v>40828.865509260002</c:v>
                </c:pt>
                <c:pt idx="7479">
                  <c:v>40828.865624999999</c:v>
                </c:pt>
                <c:pt idx="7480">
                  <c:v>40828.865740739995</c:v>
                </c:pt>
                <c:pt idx="7481">
                  <c:v>40828.865856480006</c:v>
                </c:pt>
                <c:pt idx="7482">
                  <c:v>40828.865972220003</c:v>
                </c:pt>
                <c:pt idx="7483">
                  <c:v>40828.866087959999</c:v>
                </c:pt>
                <c:pt idx="7484">
                  <c:v>40828.866203700003</c:v>
                </c:pt>
                <c:pt idx="7485">
                  <c:v>40828.866319440014</c:v>
                </c:pt>
                <c:pt idx="7486">
                  <c:v>40828.866435190008</c:v>
                </c:pt>
                <c:pt idx="7487">
                  <c:v>40828.866550930004</c:v>
                </c:pt>
                <c:pt idx="7488">
                  <c:v>40828.866666670001</c:v>
                </c:pt>
                <c:pt idx="7489">
                  <c:v>40828.866782409998</c:v>
                </c:pt>
                <c:pt idx="7490">
                  <c:v>40828.866898150009</c:v>
                </c:pt>
                <c:pt idx="7491">
                  <c:v>40828.867013889998</c:v>
                </c:pt>
                <c:pt idx="7492">
                  <c:v>40828.867129629994</c:v>
                </c:pt>
                <c:pt idx="7493">
                  <c:v>40828.867245369998</c:v>
                </c:pt>
                <c:pt idx="7494">
                  <c:v>40828.867361109995</c:v>
                </c:pt>
                <c:pt idx="7495">
                  <c:v>40828.867476849999</c:v>
                </c:pt>
                <c:pt idx="7496">
                  <c:v>40828.867592590002</c:v>
                </c:pt>
                <c:pt idx="7497">
                  <c:v>40828.867708329999</c:v>
                </c:pt>
                <c:pt idx="7498">
                  <c:v>40828.867824070003</c:v>
                </c:pt>
                <c:pt idx="7499">
                  <c:v>40828.867939809999</c:v>
                </c:pt>
                <c:pt idx="7500">
                  <c:v>40828.86805556</c:v>
                </c:pt>
                <c:pt idx="7501">
                  <c:v>40828.868171300004</c:v>
                </c:pt>
                <c:pt idx="7502">
                  <c:v>40828.868287040008</c:v>
                </c:pt>
                <c:pt idx="7503">
                  <c:v>40828.868402779997</c:v>
                </c:pt>
                <c:pt idx="7504">
                  <c:v>40828.868518520008</c:v>
                </c:pt>
                <c:pt idx="7505">
                  <c:v>40828.868634260005</c:v>
                </c:pt>
                <c:pt idx="7506">
                  <c:v>40828.868750000001</c:v>
                </c:pt>
                <c:pt idx="7507">
                  <c:v>40828.868865739998</c:v>
                </c:pt>
                <c:pt idx="7508">
                  <c:v>40828.868981480002</c:v>
                </c:pt>
                <c:pt idx="7509">
                  <c:v>40828.869097219998</c:v>
                </c:pt>
                <c:pt idx="7510">
                  <c:v>40828.869212960002</c:v>
                </c:pt>
                <c:pt idx="7511">
                  <c:v>40828.869328699999</c:v>
                </c:pt>
                <c:pt idx="7512">
                  <c:v>40828.869444440003</c:v>
                </c:pt>
                <c:pt idx="7513">
                  <c:v>40828.869560179999</c:v>
                </c:pt>
                <c:pt idx="7514">
                  <c:v>40828.86967593</c:v>
                </c:pt>
                <c:pt idx="7515">
                  <c:v>40828.869791669989</c:v>
                </c:pt>
                <c:pt idx="7516">
                  <c:v>40828.86990741</c:v>
                </c:pt>
                <c:pt idx="7517">
                  <c:v>40828.870023150004</c:v>
                </c:pt>
                <c:pt idx="7518">
                  <c:v>40828.870138890008</c:v>
                </c:pt>
                <c:pt idx="7519">
                  <c:v>40828.870254630005</c:v>
                </c:pt>
                <c:pt idx="7520">
                  <c:v>40828.870370370008</c:v>
                </c:pt>
                <c:pt idx="7521">
                  <c:v>40828.870486109998</c:v>
                </c:pt>
                <c:pt idx="7522">
                  <c:v>40828.870601850002</c:v>
                </c:pt>
                <c:pt idx="7523">
                  <c:v>40828.870717589998</c:v>
                </c:pt>
                <c:pt idx="7524">
                  <c:v>40828.870833330009</c:v>
                </c:pt>
                <c:pt idx="7525">
                  <c:v>40828.870949069998</c:v>
                </c:pt>
                <c:pt idx="7526">
                  <c:v>40828.871064819992</c:v>
                </c:pt>
                <c:pt idx="7527">
                  <c:v>40828.871180559989</c:v>
                </c:pt>
                <c:pt idx="7528">
                  <c:v>40828.871296300007</c:v>
                </c:pt>
                <c:pt idx="7529">
                  <c:v>40828.871412040011</c:v>
                </c:pt>
                <c:pt idx="7530">
                  <c:v>40828.87152778</c:v>
                </c:pt>
                <c:pt idx="7531">
                  <c:v>40828.871643519989</c:v>
                </c:pt>
                <c:pt idx="7532">
                  <c:v>40828.871759260001</c:v>
                </c:pt>
                <c:pt idx="7533">
                  <c:v>40828.871875000004</c:v>
                </c:pt>
                <c:pt idx="7534">
                  <c:v>40828.871990740001</c:v>
                </c:pt>
                <c:pt idx="7535">
                  <c:v>40828.872106480005</c:v>
                </c:pt>
                <c:pt idx="7536">
                  <c:v>40828.872222220009</c:v>
                </c:pt>
                <c:pt idx="7537">
                  <c:v>40828.872337960005</c:v>
                </c:pt>
                <c:pt idx="7538">
                  <c:v>40828.872453700002</c:v>
                </c:pt>
                <c:pt idx="7539">
                  <c:v>40828.872569440005</c:v>
                </c:pt>
                <c:pt idx="7540">
                  <c:v>40828.872685189999</c:v>
                </c:pt>
                <c:pt idx="7541">
                  <c:v>40828.872800930003</c:v>
                </c:pt>
                <c:pt idx="7542">
                  <c:v>40828.872916670007</c:v>
                </c:pt>
                <c:pt idx="7543">
                  <c:v>40828.873032410003</c:v>
                </c:pt>
                <c:pt idx="7544">
                  <c:v>40828.87314815</c:v>
                </c:pt>
                <c:pt idx="7545">
                  <c:v>40828.873263889996</c:v>
                </c:pt>
                <c:pt idx="7546">
                  <c:v>40828.87337963</c:v>
                </c:pt>
                <c:pt idx="7547">
                  <c:v>40828.873495369997</c:v>
                </c:pt>
                <c:pt idx="7548">
                  <c:v>40828.873611110001</c:v>
                </c:pt>
                <c:pt idx="7549">
                  <c:v>40828.873726849997</c:v>
                </c:pt>
                <c:pt idx="7550">
                  <c:v>40828.873842590001</c:v>
                </c:pt>
                <c:pt idx="7551">
                  <c:v>40828.873958330005</c:v>
                </c:pt>
                <c:pt idx="7552">
                  <c:v>40828.874074070009</c:v>
                </c:pt>
                <c:pt idx="7553">
                  <c:v>40828.874189809998</c:v>
                </c:pt>
                <c:pt idx="7554">
                  <c:v>40828.874305559999</c:v>
                </c:pt>
                <c:pt idx="7555">
                  <c:v>40828.874421300003</c:v>
                </c:pt>
                <c:pt idx="7556">
                  <c:v>40828.874537040007</c:v>
                </c:pt>
                <c:pt idx="7557">
                  <c:v>40828.874652780003</c:v>
                </c:pt>
                <c:pt idx="7558">
                  <c:v>40828.87476852</c:v>
                </c:pt>
                <c:pt idx="7559">
                  <c:v>40828.874884260003</c:v>
                </c:pt>
                <c:pt idx="7560">
                  <c:v>40828.875</c:v>
                </c:pt>
                <c:pt idx="7561">
                  <c:v>40828.875115739997</c:v>
                </c:pt>
                <c:pt idx="7562">
                  <c:v>40828.875231480008</c:v>
                </c:pt>
                <c:pt idx="7563">
                  <c:v>40828.875347219997</c:v>
                </c:pt>
                <c:pt idx="7564">
                  <c:v>40828.875462959993</c:v>
                </c:pt>
                <c:pt idx="7565">
                  <c:v>40828.875578700005</c:v>
                </c:pt>
                <c:pt idx="7566">
                  <c:v>40828.875694440008</c:v>
                </c:pt>
                <c:pt idx="7567">
                  <c:v>40828.875810190009</c:v>
                </c:pt>
                <c:pt idx="7568">
                  <c:v>40828.875925929999</c:v>
                </c:pt>
                <c:pt idx="7569">
                  <c:v>40828.876041670002</c:v>
                </c:pt>
                <c:pt idx="7570">
                  <c:v>40828.876157410006</c:v>
                </c:pt>
                <c:pt idx="7571">
                  <c:v>40828.87627315001</c:v>
                </c:pt>
                <c:pt idx="7572">
                  <c:v>40828.876388889999</c:v>
                </c:pt>
                <c:pt idx="7573">
                  <c:v>40828.876504630003</c:v>
                </c:pt>
                <c:pt idx="7574">
                  <c:v>40828.876620370007</c:v>
                </c:pt>
                <c:pt idx="7575">
                  <c:v>40828.876736110011</c:v>
                </c:pt>
                <c:pt idx="7576">
                  <c:v>40828.876851850007</c:v>
                </c:pt>
                <c:pt idx="7577">
                  <c:v>40828.876967589997</c:v>
                </c:pt>
                <c:pt idx="7578">
                  <c:v>40828.87708333</c:v>
                </c:pt>
                <c:pt idx="7579">
                  <c:v>40828.877199069997</c:v>
                </c:pt>
                <c:pt idx="7580">
                  <c:v>40828.877314810001</c:v>
                </c:pt>
                <c:pt idx="7581">
                  <c:v>40828.877430559995</c:v>
                </c:pt>
                <c:pt idx="7582">
                  <c:v>40828.877546300006</c:v>
                </c:pt>
                <c:pt idx="7583">
                  <c:v>40828.877662040002</c:v>
                </c:pt>
                <c:pt idx="7584">
                  <c:v>40828.877777779999</c:v>
                </c:pt>
                <c:pt idx="7585">
                  <c:v>40828.877893520003</c:v>
                </c:pt>
                <c:pt idx="7586">
                  <c:v>40828.878009260006</c:v>
                </c:pt>
                <c:pt idx="7587">
                  <c:v>40828.878125000003</c:v>
                </c:pt>
                <c:pt idx="7588">
                  <c:v>40828.878240739999</c:v>
                </c:pt>
                <c:pt idx="7589">
                  <c:v>40828.878356480011</c:v>
                </c:pt>
                <c:pt idx="7590">
                  <c:v>40828.878472220007</c:v>
                </c:pt>
                <c:pt idx="7591">
                  <c:v>40828.878587960004</c:v>
                </c:pt>
                <c:pt idx="7592">
                  <c:v>40828.8787037</c:v>
                </c:pt>
                <c:pt idx="7593">
                  <c:v>40828.878819440011</c:v>
                </c:pt>
                <c:pt idx="7594">
                  <c:v>40828.878935180008</c:v>
                </c:pt>
                <c:pt idx="7595">
                  <c:v>40828.879050930002</c:v>
                </c:pt>
                <c:pt idx="7596">
                  <c:v>40828.879166669991</c:v>
                </c:pt>
                <c:pt idx="7597">
                  <c:v>40828.879282410002</c:v>
                </c:pt>
                <c:pt idx="7598">
                  <c:v>40828.879398150006</c:v>
                </c:pt>
                <c:pt idx="7599">
                  <c:v>40828.87951389001</c:v>
                </c:pt>
                <c:pt idx="7600">
                  <c:v>40828.879629629999</c:v>
                </c:pt>
                <c:pt idx="7601">
                  <c:v>40828.879745370003</c:v>
                </c:pt>
                <c:pt idx="7602">
                  <c:v>40828.879861109999</c:v>
                </c:pt>
                <c:pt idx="7603">
                  <c:v>40828.879976850003</c:v>
                </c:pt>
                <c:pt idx="7604">
                  <c:v>40828.880092590007</c:v>
                </c:pt>
                <c:pt idx="7605">
                  <c:v>40828.880208330011</c:v>
                </c:pt>
                <c:pt idx="7606">
                  <c:v>40828.880324070007</c:v>
                </c:pt>
                <c:pt idx="7607">
                  <c:v>40828.880439820008</c:v>
                </c:pt>
                <c:pt idx="7608">
                  <c:v>40828.880555560005</c:v>
                </c:pt>
                <c:pt idx="7609">
                  <c:v>40828.880671300009</c:v>
                </c:pt>
                <c:pt idx="7610">
                  <c:v>40828.880787039998</c:v>
                </c:pt>
                <c:pt idx="7611">
                  <c:v>40828.880902780002</c:v>
                </c:pt>
                <c:pt idx="7612">
                  <c:v>40828.881018519998</c:v>
                </c:pt>
                <c:pt idx="7613">
                  <c:v>40828.881134260002</c:v>
                </c:pt>
                <c:pt idx="7614">
                  <c:v>40828.881250000006</c:v>
                </c:pt>
                <c:pt idx="7615">
                  <c:v>40828.881365740002</c:v>
                </c:pt>
                <c:pt idx="7616">
                  <c:v>40828.881481479999</c:v>
                </c:pt>
                <c:pt idx="7617">
                  <c:v>40828.88159722001</c:v>
                </c:pt>
                <c:pt idx="7618">
                  <c:v>40828.881712959999</c:v>
                </c:pt>
                <c:pt idx="7619">
                  <c:v>40828.881828700003</c:v>
                </c:pt>
                <c:pt idx="7620">
                  <c:v>40828.881944440007</c:v>
                </c:pt>
                <c:pt idx="7621">
                  <c:v>40828.882060190008</c:v>
                </c:pt>
                <c:pt idx="7622">
                  <c:v>40828.882175930004</c:v>
                </c:pt>
                <c:pt idx="7623">
                  <c:v>40828.882291670008</c:v>
                </c:pt>
                <c:pt idx="7624">
                  <c:v>40828.882407410005</c:v>
                </c:pt>
                <c:pt idx="7625">
                  <c:v>40828.882523150009</c:v>
                </c:pt>
                <c:pt idx="7626">
                  <c:v>40828.882638890005</c:v>
                </c:pt>
                <c:pt idx="7627">
                  <c:v>40828.882754630002</c:v>
                </c:pt>
                <c:pt idx="7628">
                  <c:v>40828.882870370006</c:v>
                </c:pt>
                <c:pt idx="7629">
                  <c:v>40828.882986110002</c:v>
                </c:pt>
                <c:pt idx="7630">
                  <c:v>40828.883101849999</c:v>
                </c:pt>
                <c:pt idx="7631">
                  <c:v>40828.88321759001</c:v>
                </c:pt>
                <c:pt idx="7632">
                  <c:v>40828.883333330006</c:v>
                </c:pt>
                <c:pt idx="7633">
                  <c:v>40828.883449070003</c:v>
                </c:pt>
                <c:pt idx="7634">
                  <c:v>40828.883564809999</c:v>
                </c:pt>
                <c:pt idx="7635">
                  <c:v>40828.883680559993</c:v>
                </c:pt>
                <c:pt idx="7636">
                  <c:v>40828.883796300004</c:v>
                </c:pt>
                <c:pt idx="7637">
                  <c:v>40828.883912040008</c:v>
                </c:pt>
                <c:pt idx="7638">
                  <c:v>40828.884027780005</c:v>
                </c:pt>
                <c:pt idx="7639">
                  <c:v>40828.884143520001</c:v>
                </c:pt>
                <c:pt idx="7640">
                  <c:v>40828.884259260012</c:v>
                </c:pt>
                <c:pt idx="7641">
                  <c:v>40828.884375000009</c:v>
                </c:pt>
                <c:pt idx="7642">
                  <c:v>40828.884490739998</c:v>
                </c:pt>
                <c:pt idx="7643">
                  <c:v>40828.884606480009</c:v>
                </c:pt>
                <c:pt idx="7644">
                  <c:v>40828.884722219998</c:v>
                </c:pt>
                <c:pt idx="7645">
                  <c:v>40828.884837960009</c:v>
                </c:pt>
                <c:pt idx="7646">
                  <c:v>40828.884953700006</c:v>
                </c:pt>
                <c:pt idx="7647">
                  <c:v>40828.88506944001</c:v>
                </c:pt>
                <c:pt idx="7648">
                  <c:v>40828.885185179999</c:v>
                </c:pt>
                <c:pt idx="7649">
                  <c:v>40828.88530093</c:v>
                </c:pt>
                <c:pt idx="7650">
                  <c:v>40828.885416669997</c:v>
                </c:pt>
                <c:pt idx="7651">
                  <c:v>40828.885532410008</c:v>
                </c:pt>
                <c:pt idx="7652">
                  <c:v>40828.885648150004</c:v>
                </c:pt>
                <c:pt idx="7653">
                  <c:v>40828.885763890001</c:v>
                </c:pt>
                <c:pt idx="7654">
                  <c:v>40828.885879630005</c:v>
                </c:pt>
                <c:pt idx="7655">
                  <c:v>40828.885995370008</c:v>
                </c:pt>
                <c:pt idx="7656">
                  <c:v>40828.886111110005</c:v>
                </c:pt>
                <c:pt idx="7657">
                  <c:v>40828.886226850009</c:v>
                </c:pt>
                <c:pt idx="7658">
                  <c:v>40828.886342589998</c:v>
                </c:pt>
                <c:pt idx="7659">
                  <c:v>40828.886458330009</c:v>
                </c:pt>
                <c:pt idx="7660">
                  <c:v>40828.886574070006</c:v>
                </c:pt>
                <c:pt idx="7661">
                  <c:v>40828.886689819999</c:v>
                </c:pt>
                <c:pt idx="7662">
                  <c:v>40828.886805560003</c:v>
                </c:pt>
                <c:pt idx="7663">
                  <c:v>40828.886921300007</c:v>
                </c:pt>
                <c:pt idx="7664">
                  <c:v>40828.887037040018</c:v>
                </c:pt>
                <c:pt idx="7665">
                  <c:v>40828.88715278</c:v>
                </c:pt>
                <c:pt idx="7666">
                  <c:v>40828.887268519997</c:v>
                </c:pt>
                <c:pt idx="7667">
                  <c:v>40828.887384260001</c:v>
                </c:pt>
                <c:pt idx="7668">
                  <c:v>40828.887500000004</c:v>
                </c:pt>
                <c:pt idx="7669">
                  <c:v>40828.887615740008</c:v>
                </c:pt>
                <c:pt idx="7670">
                  <c:v>40828.887731480005</c:v>
                </c:pt>
                <c:pt idx="7671">
                  <c:v>40828.887847220009</c:v>
                </c:pt>
                <c:pt idx="7672">
                  <c:v>40828.887962959998</c:v>
                </c:pt>
                <c:pt idx="7673">
                  <c:v>40828.888078700009</c:v>
                </c:pt>
                <c:pt idx="7674">
                  <c:v>40828.888194440005</c:v>
                </c:pt>
                <c:pt idx="7675">
                  <c:v>40828.888310190006</c:v>
                </c:pt>
                <c:pt idx="7676">
                  <c:v>40828.888425930003</c:v>
                </c:pt>
                <c:pt idx="7677">
                  <c:v>40828.888541670007</c:v>
                </c:pt>
                <c:pt idx="7678">
                  <c:v>40828.888657410011</c:v>
                </c:pt>
                <c:pt idx="7679">
                  <c:v>40828.888773150007</c:v>
                </c:pt>
                <c:pt idx="7680">
                  <c:v>40828.888888890004</c:v>
                </c:pt>
                <c:pt idx="7681">
                  <c:v>40828.88900463</c:v>
                </c:pt>
                <c:pt idx="7682">
                  <c:v>40828.889120369997</c:v>
                </c:pt>
                <c:pt idx="7683">
                  <c:v>40828.889236110008</c:v>
                </c:pt>
                <c:pt idx="7684">
                  <c:v>40828.889351850004</c:v>
                </c:pt>
                <c:pt idx="7685">
                  <c:v>40828.889467590001</c:v>
                </c:pt>
                <c:pt idx="7686">
                  <c:v>40828.889583330005</c:v>
                </c:pt>
                <c:pt idx="7687">
                  <c:v>40828.889699070009</c:v>
                </c:pt>
                <c:pt idx="7688">
                  <c:v>40828.889814810005</c:v>
                </c:pt>
                <c:pt idx="7689">
                  <c:v>40828.889930559999</c:v>
                </c:pt>
                <c:pt idx="7690">
                  <c:v>40828.890046300003</c:v>
                </c:pt>
                <c:pt idx="7691">
                  <c:v>40828.890162039992</c:v>
                </c:pt>
                <c:pt idx="7692">
                  <c:v>40828.890277780003</c:v>
                </c:pt>
                <c:pt idx="7693">
                  <c:v>40828.89039352</c:v>
                </c:pt>
                <c:pt idx="7694">
                  <c:v>40828.890509260003</c:v>
                </c:pt>
                <c:pt idx="7695">
                  <c:v>40828.890625</c:v>
                </c:pt>
                <c:pt idx="7696">
                  <c:v>40828.890740739989</c:v>
                </c:pt>
                <c:pt idx="7697">
                  <c:v>40828.890856480008</c:v>
                </c:pt>
                <c:pt idx="7698">
                  <c:v>40828.890972219997</c:v>
                </c:pt>
                <c:pt idx="7699">
                  <c:v>40828.891087959993</c:v>
                </c:pt>
                <c:pt idx="7700">
                  <c:v>40828.891203699997</c:v>
                </c:pt>
                <c:pt idx="7701">
                  <c:v>40828.891319440008</c:v>
                </c:pt>
                <c:pt idx="7702">
                  <c:v>40828.891435190002</c:v>
                </c:pt>
                <c:pt idx="7703">
                  <c:v>40828.891550929999</c:v>
                </c:pt>
                <c:pt idx="7704">
                  <c:v>40828.891666669995</c:v>
                </c:pt>
                <c:pt idx="7705">
                  <c:v>40828.891782409992</c:v>
                </c:pt>
                <c:pt idx="7706">
                  <c:v>40828.891898150003</c:v>
                </c:pt>
                <c:pt idx="7707">
                  <c:v>40828.892013889999</c:v>
                </c:pt>
                <c:pt idx="7708">
                  <c:v>40828.892129629996</c:v>
                </c:pt>
                <c:pt idx="7709">
                  <c:v>40828.892245370007</c:v>
                </c:pt>
                <c:pt idx="7710">
                  <c:v>40828.892361110004</c:v>
                </c:pt>
                <c:pt idx="7711">
                  <c:v>40828.89247685</c:v>
                </c:pt>
                <c:pt idx="7712">
                  <c:v>40828.892592589997</c:v>
                </c:pt>
                <c:pt idx="7713">
                  <c:v>40828.89270833</c:v>
                </c:pt>
                <c:pt idx="7714">
                  <c:v>40828.892824069997</c:v>
                </c:pt>
                <c:pt idx="7715">
                  <c:v>40828.892939810001</c:v>
                </c:pt>
                <c:pt idx="7716">
                  <c:v>40828.893055559995</c:v>
                </c:pt>
                <c:pt idx="7717">
                  <c:v>40828.893171299998</c:v>
                </c:pt>
                <c:pt idx="7718">
                  <c:v>40828.893287040002</c:v>
                </c:pt>
                <c:pt idx="7719">
                  <c:v>40828.893402779991</c:v>
                </c:pt>
                <c:pt idx="7720">
                  <c:v>40828.893518520003</c:v>
                </c:pt>
                <c:pt idx="7721">
                  <c:v>40828.893634259999</c:v>
                </c:pt>
                <c:pt idx="7722">
                  <c:v>40828.893749999996</c:v>
                </c:pt>
                <c:pt idx="7723">
                  <c:v>40828.893865739992</c:v>
                </c:pt>
                <c:pt idx="7724">
                  <c:v>40828.893981479996</c:v>
                </c:pt>
                <c:pt idx="7725">
                  <c:v>40828.894097220007</c:v>
                </c:pt>
                <c:pt idx="7726">
                  <c:v>40828.894212960004</c:v>
                </c:pt>
                <c:pt idx="7727">
                  <c:v>40828.8943287</c:v>
                </c:pt>
                <c:pt idx="7728">
                  <c:v>40828.894444439997</c:v>
                </c:pt>
                <c:pt idx="7729">
                  <c:v>40828.894560180001</c:v>
                </c:pt>
                <c:pt idx="7730">
                  <c:v>40828.894675930002</c:v>
                </c:pt>
                <c:pt idx="7731">
                  <c:v>40828.894791669991</c:v>
                </c:pt>
                <c:pt idx="7732">
                  <c:v>40828.894907410002</c:v>
                </c:pt>
                <c:pt idx="7733">
                  <c:v>40828.895023149998</c:v>
                </c:pt>
                <c:pt idx="7734">
                  <c:v>40828.895138890002</c:v>
                </c:pt>
                <c:pt idx="7735">
                  <c:v>40828.895254629999</c:v>
                </c:pt>
                <c:pt idx="7736">
                  <c:v>40828.895370370003</c:v>
                </c:pt>
                <c:pt idx="7737">
                  <c:v>40828.895486109992</c:v>
                </c:pt>
                <c:pt idx="7738">
                  <c:v>40828.895601849996</c:v>
                </c:pt>
                <c:pt idx="7739">
                  <c:v>40828.89571759</c:v>
                </c:pt>
                <c:pt idx="7740">
                  <c:v>40828.895833330003</c:v>
                </c:pt>
                <c:pt idx="7741">
                  <c:v>40828.89594907</c:v>
                </c:pt>
                <c:pt idx="7742">
                  <c:v>40828.896064820001</c:v>
                </c:pt>
                <c:pt idx="7743">
                  <c:v>40828.89618055999</c:v>
                </c:pt>
                <c:pt idx="7744">
                  <c:v>40828.896296300009</c:v>
                </c:pt>
                <c:pt idx="7745">
                  <c:v>40828.896412039998</c:v>
                </c:pt>
                <c:pt idx="7746">
                  <c:v>40828.896527780002</c:v>
                </c:pt>
                <c:pt idx="7747">
                  <c:v>40828.896643519991</c:v>
                </c:pt>
                <c:pt idx="7748">
                  <c:v>40828.896759260002</c:v>
                </c:pt>
                <c:pt idx="7749">
                  <c:v>40828.896875000006</c:v>
                </c:pt>
                <c:pt idx="7750">
                  <c:v>40828.896990740002</c:v>
                </c:pt>
                <c:pt idx="7751">
                  <c:v>40828.897106479999</c:v>
                </c:pt>
                <c:pt idx="7752">
                  <c:v>40828.897222220003</c:v>
                </c:pt>
                <c:pt idx="7753">
                  <c:v>40828.897337959999</c:v>
                </c:pt>
                <c:pt idx="7754">
                  <c:v>40828.897453699996</c:v>
                </c:pt>
                <c:pt idx="7755">
                  <c:v>40828.897569440007</c:v>
                </c:pt>
                <c:pt idx="7756">
                  <c:v>40828.897685190001</c:v>
                </c:pt>
                <c:pt idx="7757">
                  <c:v>40828.897800929997</c:v>
                </c:pt>
                <c:pt idx="7758">
                  <c:v>40828.897916670001</c:v>
                </c:pt>
                <c:pt idx="7759">
                  <c:v>40828.898032410005</c:v>
                </c:pt>
                <c:pt idx="7760">
                  <c:v>40828.898148150001</c:v>
                </c:pt>
                <c:pt idx="7761">
                  <c:v>40828.898263889998</c:v>
                </c:pt>
                <c:pt idx="7762">
                  <c:v>40828.898379630002</c:v>
                </c:pt>
                <c:pt idx="7763">
                  <c:v>40828.898495369998</c:v>
                </c:pt>
                <c:pt idx="7764">
                  <c:v>40828.898611110002</c:v>
                </c:pt>
                <c:pt idx="7765">
                  <c:v>40828.898726849999</c:v>
                </c:pt>
                <c:pt idx="7766">
                  <c:v>40828.898842590002</c:v>
                </c:pt>
                <c:pt idx="7767">
                  <c:v>40828.898958330006</c:v>
                </c:pt>
                <c:pt idx="7768">
                  <c:v>40828.899074070003</c:v>
                </c:pt>
                <c:pt idx="7769">
                  <c:v>40828.899189809992</c:v>
                </c:pt>
                <c:pt idx="7770">
                  <c:v>40828.899305559993</c:v>
                </c:pt>
                <c:pt idx="7771">
                  <c:v>40828.899421299997</c:v>
                </c:pt>
                <c:pt idx="7772">
                  <c:v>40828.899537040008</c:v>
                </c:pt>
                <c:pt idx="7773">
                  <c:v>40828.899652779997</c:v>
                </c:pt>
                <c:pt idx="7774">
                  <c:v>40828.899768519994</c:v>
                </c:pt>
                <c:pt idx="7775">
                  <c:v>40828.899884259998</c:v>
                </c:pt>
                <c:pt idx="7776">
                  <c:v>40828.9</c:v>
                </c:pt>
                <c:pt idx="7777">
                  <c:v>40828.900115739998</c:v>
                </c:pt>
                <c:pt idx="7778">
                  <c:v>40828.900231480009</c:v>
                </c:pt>
                <c:pt idx="7779">
                  <c:v>40828.900347219998</c:v>
                </c:pt>
                <c:pt idx="7780">
                  <c:v>40828.900462959995</c:v>
                </c:pt>
                <c:pt idx="7781">
                  <c:v>40828.900578700006</c:v>
                </c:pt>
                <c:pt idx="7782">
                  <c:v>40828.90069444001</c:v>
                </c:pt>
                <c:pt idx="7783">
                  <c:v>40828.900810180006</c:v>
                </c:pt>
                <c:pt idx="7784">
                  <c:v>40828.90092593</c:v>
                </c:pt>
                <c:pt idx="7785">
                  <c:v>40828.901041669989</c:v>
                </c:pt>
                <c:pt idx="7786">
                  <c:v>40828.90115741</c:v>
                </c:pt>
                <c:pt idx="7787">
                  <c:v>40828.901273150004</c:v>
                </c:pt>
                <c:pt idx="7788">
                  <c:v>40828.901388890001</c:v>
                </c:pt>
                <c:pt idx="7789">
                  <c:v>40828.901504629997</c:v>
                </c:pt>
                <c:pt idx="7790">
                  <c:v>40828.901620370001</c:v>
                </c:pt>
                <c:pt idx="7791">
                  <c:v>40828.901736109998</c:v>
                </c:pt>
                <c:pt idx="7792">
                  <c:v>40828.901851850002</c:v>
                </c:pt>
                <c:pt idx="7793">
                  <c:v>40828.901967589991</c:v>
                </c:pt>
                <c:pt idx="7794">
                  <c:v>40828.902083330002</c:v>
                </c:pt>
                <c:pt idx="7795">
                  <c:v>40828.902199069998</c:v>
                </c:pt>
                <c:pt idx="7796">
                  <c:v>40828.902314819999</c:v>
                </c:pt>
                <c:pt idx="7797">
                  <c:v>40828.902430559996</c:v>
                </c:pt>
                <c:pt idx="7798">
                  <c:v>40828.902546300007</c:v>
                </c:pt>
                <c:pt idx="7799">
                  <c:v>40828.902662040011</c:v>
                </c:pt>
                <c:pt idx="7800">
                  <c:v>40828.90277778</c:v>
                </c:pt>
                <c:pt idx="7801">
                  <c:v>40828.902893519997</c:v>
                </c:pt>
                <c:pt idx="7802">
                  <c:v>40828.903009260001</c:v>
                </c:pt>
                <c:pt idx="7803">
                  <c:v>40828.903124999997</c:v>
                </c:pt>
                <c:pt idx="7804">
                  <c:v>40828.903240740001</c:v>
                </c:pt>
                <c:pt idx="7805">
                  <c:v>40828.903356480005</c:v>
                </c:pt>
                <c:pt idx="7806">
                  <c:v>40828.903472220001</c:v>
                </c:pt>
                <c:pt idx="7807">
                  <c:v>40828.903587959998</c:v>
                </c:pt>
                <c:pt idx="7808">
                  <c:v>40828.903703699994</c:v>
                </c:pt>
                <c:pt idx="7809">
                  <c:v>40828.903819440005</c:v>
                </c:pt>
                <c:pt idx="7810">
                  <c:v>40828.903935189999</c:v>
                </c:pt>
                <c:pt idx="7811">
                  <c:v>40828.904050930003</c:v>
                </c:pt>
                <c:pt idx="7812">
                  <c:v>40828.90416667</c:v>
                </c:pt>
                <c:pt idx="7813">
                  <c:v>40828.904282410003</c:v>
                </c:pt>
                <c:pt idx="7814">
                  <c:v>40828.904398150007</c:v>
                </c:pt>
                <c:pt idx="7815">
                  <c:v>40828.904513890004</c:v>
                </c:pt>
                <c:pt idx="7816">
                  <c:v>40828.90462963</c:v>
                </c:pt>
                <c:pt idx="7817">
                  <c:v>40828.904745369997</c:v>
                </c:pt>
                <c:pt idx="7818">
                  <c:v>40828.904861110001</c:v>
                </c:pt>
                <c:pt idx="7819">
                  <c:v>40828.904976850004</c:v>
                </c:pt>
                <c:pt idx="7820">
                  <c:v>40828.905092590001</c:v>
                </c:pt>
                <c:pt idx="7821">
                  <c:v>40828.905208330005</c:v>
                </c:pt>
                <c:pt idx="7822">
                  <c:v>40828.905324070001</c:v>
                </c:pt>
                <c:pt idx="7823">
                  <c:v>40828.905439809998</c:v>
                </c:pt>
                <c:pt idx="7824">
                  <c:v>40828.905555559999</c:v>
                </c:pt>
                <c:pt idx="7825">
                  <c:v>40828.905671300003</c:v>
                </c:pt>
                <c:pt idx="7826">
                  <c:v>40828.905787039992</c:v>
                </c:pt>
                <c:pt idx="7827">
                  <c:v>40828.905902779996</c:v>
                </c:pt>
                <c:pt idx="7828">
                  <c:v>40828.906018520007</c:v>
                </c:pt>
                <c:pt idx="7829">
                  <c:v>40828.906134260003</c:v>
                </c:pt>
                <c:pt idx="7830">
                  <c:v>40828.906250000007</c:v>
                </c:pt>
                <c:pt idx="7831">
                  <c:v>40828.906365739997</c:v>
                </c:pt>
                <c:pt idx="7832">
                  <c:v>40828.90648148</c:v>
                </c:pt>
                <c:pt idx="7833">
                  <c:v>40828.906597220004</c:v>
                </c:pt>
                <c:pt idx="7834">
                  <c:v>40828.906712960001</c:v>
                </c:pt>
                <c:pt idx="7835">
                  <c:v>40828.906828700005</c:v>
                </c:pt>
                <c:pt idx="7836">
                  <c:v>40828.906944440008</c:v>
                </c:pt>
                <c:pt idx="7837">
                  <c:v>40828.907060190002</c:v>
                </c:pt>
                <c:pt idx="7838">
                  <c:v>40828.907175929999</c:v>
                </c:pt>
                <c:pt idx="7839">
                  <c:v>40828.907291670002</c:v>
                </c:pt>
                <c:pt idx="7840">
                  <c:v>40828.907407409999</c:v>
                </c:pt>
                <c:pt idx="7841">
                  <c:v>40828.907523150003</c:v>
                </c:pt>
                <c:pt idx="7842">
                  <c:v>40828.907638889999</c:v>
                </c:pt>
                <c:pt idx="7843">
                  <c:v>40828.907754629996</c:v>
                </c:pt>
                <c:pt idx="7844">
                  <c:v>40828.907870370007</c:v>
                </c:pt>
                <c:pt idx="7845">
                  <c:v>40828.907986110004</c:v>
                </c:pt>
                <c:pt idx="7846">
                  <c:v>40828.90810185</c:v>
                </c:pt>
                <c:pt idx="7847">
                  <c:v>40828.908217590004</c:v>
                </c:pt>
                <c:pt idx="7848">
                  <c:v>40828.908333330008</c:v>
                </c:pt>
                <c:pt idx="7849">
                  <c:v>40828.908449069997</c:v>
                </c:pt>
                <c:pt idx="7850">
                  <c:v>40828.908564810001</c:v>
                </c:pt>
                <c:pt idx="7851">
                  <c:v>40828.908680559995</c:v>
                </c:pt>
                <c:pt idx="7852">
                  <c:v>40828.908796300006</c:v>
                </c:pt>
                <c:pt idx="7853">
                  <c:v>40828.908912040009</c:v>
                </c:pt>
                <c:pt idx="7854">
                  <c:v>40828.909027779999</c:v>
                </c:pt>
                <c:pt idx="7855">
                  <c:v>40828.909143519995</c:v>
                </c:pt>
                <c:pt idx="7856">
                  <c:v>40828.909259260006</c:v>
                </c:pt>
                <c:pt idx="7857">
                  <c:v>40828.909375000003</c:v>
                </c:pt>
                <c:pt idx="7858">
                  <c:v>40828.909490739992</c:v>
                </c:pt>
                <c:pt idx="7859">
                  <c:v>40828.909606480003</c:v>
                </c:pt>
                <c:pt idx="7860">
                  <c:v>40828.90972222</c:v>
                </c:pt>
                <c:pt idx="7861">
                  <c:v>40828.909837960004</c:v>
                </c:pt>
                <c:pt idx="7862">
                  <c:v>40828.9099537</c:v>
                </c:pt>
                <c:pt idx="7863">
                  <c:v>40828.910069440004</c:v>
                </c:pt>
                <c:pt idx="7864">
                  <c:v>40828.910185180001</c:v>
                </c:pt>
                <c:pt idx="7865">
                  <c:v>40828.910300930002</c:v>
                </c:pt>
                <c:pt idx="7866">
                  <c:v>40828.910416669998</c:v>
                </c:pt>
                <c:pt idx="7867">
                  <c:v>40828.910532410009</c:v>
                </c:pt>
                <c:pt idx="7868">
                  <c:v>40828.910648150006</c:v>
                </c:pt>
                <c:pt idx="7869">
                  <c:v>40828.910763890002</c:v>
                </c:pt>
                <c:pt idx="7870">
                  <c:v>40828.910879630006</c:v>
                </c:pt>
                <c:pt idx="7871">
                  <c:v>40828.91099537001</c:v>
                </c:pt>
                <c:pt idx="7872">
                  <c:v>40828.911111109999</c:v>
                </c:pt>
                <c:pt idx="7873">
                  <c:v>40828.911226850003</c:v>
                </c:pt>
                <c:pt idx="7874">
                  <c:v>40828.91134259</c:v>
                </c:pt>
                <c:pt idx="7875">
                  <c:v>40828.911458330003</c:v>
                </c:pt>
                <c:pt idx="7876">
                  <c:v>40828.911574070007</c:v>
                </c:pt>
                <c:pt idx="7877">
                  <c:v>40828.911689820001</c:v>
                </c:pt>
                <c:pt idx="7878">
                  <c:v>40828.911805559997</c:v>
                </c:pt>
                <c:pt idx="7879">
                  <c:v>40828.911921300001</c:v>
                </c:pt>
                <c:pt idx="7880">
                  <c:v>40828.912037040005</c:v>
                </c:pt>
                <c:pt idx="7881">
                  <c:v>40828.912152780002</c:v>
                </c:pt>
                <c:pt idx="7882">
                  <c:v>40828.912268519998</c:v>
                </c:pt>
                <c:pt idx="7883">
                  <c:v>40828.912384260002</c:v>
                </c:pt>
                <c:pt idx="7884">
                  <c:v>40828.912500000006</c:v>
                </c:pt>
                <c:pt idx="7885">
                  <c:v>40828.91261574001</c:v>
                </c:pt>
                <c:pt idx="7886">
                  <c:v>40828.912731480006</c:v>
                </c:pt>
                <c:pt idx="7887">
                  <c:v>40828.91284722001</c:v>
                </c:pt>
                <c:pt idx="7888">
                  <c:v>40828.912962959999</c:v>
                </c:pt>
                <c:pt idx="7889">
                  <c:v>40828.913078700003</c:v>
                </c:pt>
                <c:pt idx="7890">
                  <c:v>40828.913194440007</c:v>
                </c:pt>
                <c:pt idx="7891">
                  <c:v>40828.913310190008</c:v>
                </c:pt>
                <c:pt idx="7892">
                  <c:v>40828.913425929997</c:v>
                </c:pt>
                <c:pt idx="7893">
                  <c:v>40828.913541670001</c:v>
                </c:pt>
                <c:pt idx="7894">
                  <c:v>40828.913657410005</c:v>
                </c:pt>
                <c:pt idx="7895">
                  <c:v>40828.913773150001</c:v>
                </c:pt>
                <c:pt idx="7896">
                  <c:v>40828.913888889998</c:v>
                </c:pt>
                <c:pt idx="7897">
                  <c:v>40828.914004630002</c:v>
                </c:pt>
                <c:pt idx="7898">
                  <c:v>40828.914120369998</c:v>
                </c:pt>
                <c:pt idx="7899">
                  <c:v>40828.914236110009</c:v>
                </c:pt>
                <c:pt idx="7900">
                  <c:v>40828.914351850006</c:v>
                </c:pt>
                <c:pt idx="7901">
                  <c:v>40828.914467590002</c:v>
                </c:pt>
                <c:pt idx="7902">
                  <c:v>40828.914583330006</c:v>
                </c:pt>
                <c:pt idx="7903">
                  <c:v>40828.91469907001</c:v>
                </c:pt>
                <c:pt idx="7904">
                  <c:v>40828.914814810007</c:v>
                </c:pt>
                <c:pt idx="7905">
                  <c:v>40828.91493056</c:v>
                </c:pt>
                <c:pt idx="7906">
                  <c:v>40828.915046300004</c:v>
                </c:pt>
                <c:pt idx="7907">
                  <c:v>40828.915162040001</c:v>
                </c:pt>
                <c:pt idx="7908">
                  <c:v>40828.915277780005</c:v>
                </c:pt>
                <c:pt idx="7909">
                  <c:v>40828.915393520001</c:v>
                </c:pt>
                <c:pt idx="7910">
                  <c:v>40828.915509260005</c:v>
                </c:pt>
                <c:pt idx="7911">
                  <c:v>40828.915625000001</c:v>
                </c:pt>
                <c:pt idx="7912">
                  <c:v>40828.915740739991</c:v>
                </c:pt>
                <c:pt idx="7913">
                  <c:v>40828.915856480009</c:v>
                </c:pt>
                <c:pt idx="7914">
                  <c:v>40828.915972219998</c:v>
                </c:pt>
                <c:pt idx="7915">
                  <c:v>40828.916087960002</c:v>
                </c:pt>
                <c:pt idx="7916">
                  <c:v>40828.916203700006</c:v>
                </c:pt>
                <c:pt idx="7917">
                  <c:v>40828.916319440017</c:v>
                </c:pt>
                <c:pt idx="7918">
                  <c:v>40828.916435180006</c:v>
                </c:pt>
                <c:pt idx="7919">
                  <c:v>40828.916550930007</c:v>
                </c:pt>
                <c:pt idx="7920">
                  <c:v>40828.916666669997</c:v>
                </c:pt>
                <c:pt idx="7921">
                  <c:v>40828.91678241</c:v>
                </c:pt>
                <c:pt idx="7922">
                  <c:v>40828.916898150012</c:v>
                </c:pt>
                <c:pt idx="7923">
                  <c:v>40828.917013890008</c:v>
                </c:pt>
                <c:pt idx="7924">
                  <c:v>40828.917129629997</c:v>
                </c:pt>
                <c:pt idx="7925">
                  <c:v>40828.917245370008</c:v>
                </c:pt>
                <c:pt idx="7926">
                  <c:v>40828.917361109998</c:v>
                </c:pt>
                <c:pt idx="7927">
                  <c:v>40828.917476850002</c:v>
                </c:pt>
                <c:pt idx="7928">
                  <c:v>40828.917592589998</c:v>
                </c:pt>
                <c:pt idx="7929">
                  <c:v>40828.917708330002</c:v>
                </c:pt>
                <c:pt idx="7930">
                  <c:v>40828.917824069998</c:v>
                </c:pt>
                <c:pt idx="7931">
                  <c:v>40828.917939819999</c:v>
                </c:pt>
                <c:pt idx="7932">
                  <c:v>40828.918055560003</c:v>
                </c:pt>
                <c:pt idx="7933">
                  <c:v>40828.918171300007</c:v>
                </c:pt>
                <c:pt idx="7934">
                  <c:v>40828.918287040018</c:v>
                </c:pt>
                <c:pt idx="7935">
                  <c:v>40828.91840278</c:v>
                </c:pt>
                <c:pt idx="7936">
                  <c:v>40828.918518520004</c:v>
                </c:pt>
                <c:pt idx="7937">
                  <c:v>40828.918634260008</c:v>
                </c:pt>
                <c:pt idx="7938">
                  <c:v>40828.918750000004</c:v>
                </c:pt>
                <c:pt idx="7939">
                  <c:v>40828.918865740008</c:v>
                </c:pt>
                <c:pt idx="7940">
                  <c:v>40828.918981480005</c:v>
                </c:pt>
                <c:pt idx="7941">
                  <c:v>40828.919097220009</c:v>
                </c:pt>
                <c:pt idx="7942">
                  <c:v>40828.919212960005</c:v>
                </c:pt>
                <c:pt idx="7943">
                  <c:v>40828.919328700002</c:v>
                </c:pt>
                <c:pt idx="7944">
                  <c:v>40828.919444439998</c:v>
                </c:pt>
                <c:pt idx="7945">
                  <c:v>40828.919560189999</c:v>
                </c:pt>
                <c:pt idx="7946">
                  <c:v>40828.919675930003</c:v>
                </c:pt>
                <c:pt idx="7947">
                  <c:v>40828.91979167</c:v>
                </c:pt>
                <c:pt idx="7948">
                  <c:v>40828.919907410003</c:v>
                </c:pt>
                <c:pt idx="7949">
                  <c:v>40828.92002315</c:v>
                </c:pt>
                <c:pt idx="7950">
                  <c:v>40828.920138889996</c:v>
                </c:pt>
                <c:pt idx="7951">
                  <c:v>40828.92025463</c:v>
                </c:pt>
                <c:pt idx="7952">
                  <c:v>40828.920370369997</c:v>
                </c:pt>
                <c:pt idx="7953">
                  <c:v>40828.920486109993</c:v>
                </c:pt>
                <c:pt idx="7954">
                  <c:v>40828.920601849997</c:v>
                </c:pt>
                <c:pt idx="7955">
                  <c:v>40828.920717590001</c:v>
                </c:pt>
                <c:pt idx="7956">
                  <c:v>40828.920833330005</c:v>
                </c:pt>
                <c:pt idx="7957">
                  <c:v>40828.920949070001</c:v>
                </c:pt>
                <c:pt idx="7958">
                  <c:v>40828.921064809991</c:v>
                </c:pt>
                <c:pt idx="7959">
                  <c:v>40828.921180559984</c:v>
                </c:pt>
                <c:pt idx="7960">
                  <c:v>40828.921296300003</c:v>
                </c:pt>
                <c:pt idx="7961">
                  <c:v>40828.921412039992</c:v>
                </c:pt>
                <c:pt idx="7962">
                  <c:v>40828.921527779996</c:v>
                </c:pt>
                <c:pt idx="7963">
                  <c:v>40828.921643519992</c:v>
                </c:pt>
                <c:pt idx="7964">
                  <c:v>40828.921759259996</c:v>
                </c:pt>
                <c:pt idx="7965">
                  <c:v>40828.921875</c:v>
                </c:pt>
                <c:pt idx="7966">
                  <c:v>40828.921990739989</c:v>
                </c:pt>
                <c:pt idx="7967">
                  <c:v>40828.92210648</c:v>
                </c:pt>
                <c:pt idx="7968">
                  <c:v>40828.922222219997</c:v>
                </c:pt>
                <c:pt idx="7969">
                  <c:v>40828.922337960001</c:v>
                </c:pt>
                <c:pt idx="7970">
                  <c:v>40828.922453699997</c:v>
                </c:pt>
                <c:pt idx="7971">
                  <c:v>40828.922569440008</c:v>
                </c:pt>
                <c:pt idx="7972">
                  <c:v>40828.922685190002</c:v>
                </c:pt>
                <c:pt idx="7973">
                  <c:v>40828.922800929999</c:v>
                </c:pt>
                <c:pt idx="7974">
                  <c:v>40828.922916670002</c:v>
                </c:pt>
                <c:pt idx="7975">
                  <c:v>40828.923032409999</c:v>
                </c:pt>
                <c:pt idx="7976">
                  <c:v>40828.923148149996</c:v>
                </c:pt>
                <c:pt idx="7977">
                  <c:v>40828.923263889992</c:v>
                </c:pt>
                <c:pt idx="7978">
                  <c:v>40828.923379629996</c:v>
                </c:pt>
                <c:pt idx="7979">
                  <c:v>40828.92349537</c:v>
                </c:pt>
                <c:pt idx="7980">
                  <c:v>40828.923611110004</c:v>
                </c:pt>
                <c:pt idx="7981">
                  <c:v>40828.923726849993</c:v>
                </c:pt>
                <c:pt idx="7982">
                  <c:v>40828.923842589989</c:v>
                </c:pt>
                <c:pt idx="7983">
                  <c:v>40828.92395833</c:v>
                </c:pt>
                <c:pt idx="7984">
                  <c:v>40828.924074069997</c:v>
                </c:pt>
                <c:pt idx="7985">
                  <c:v>40828.924189809994</c:v>
                </c:pt>
                <c:pt idx="7986">
                  <c:v>40828.924305559995</c:v>
                </c:pt>
                <c:pt idx="7987">
                  <c:v>40828.924421299998</c:v>
                </c:pt>
                <c:pt idx="7988">
                  <c:v>40828.924537040009</c:v>
                </c:pt>
                <c:pt idx="7989">
                  <c:v>40828.924652779999</c:v>
                </c:pt>
                <c:pt idx="7990">
                  <c:v>40828.924768519995</c:v>
                </c:pt>
                <c:pt idx="7991">
                  <c:v>40828.924884259999</c:v>
                </c:pt>
                <c:pt idx="7992">
                  <c:v>40828.924999999996</c:v>
                </c:pt>
                <c:pt idx="7993">
                  <c:v>40828.925115739992</c:v>
                </c:pt>
                <c:pt idx="7994">
                  <c:v>40828.925231480003</c:v>
                </c:pt>
                <c:pt idx="7995">
                  <c:v>40828.92534722</c:v>
                </c:pt>
                <c:pt idx="7996">
                  <c:v>40828.925462959989</c:v>
                </c:pt>
                <c:pt idx="7997">
                  <c:v>40828.9255787</c:v>
                </c:pt>
                <c:pt idx="7998">
                  <c:v>40828.925694439997</c:v>
                </c:pt>
                <c:pt idx="7999">
                  <c:v>40828.925810180001</c:v>
                </c:pt>
                <c:pt idx="8000">
                  <c:v>40828.925925929994</c:v>
                </c:pt>
                <c:pt idx="8001">
                  <c:v>40828.926041669991</c:v>
                </c:pt>
                <c:pt idx="8002">
                  <c:v>40828.926157410002</c:v>
                </c:pt>
                <c:pt idx="8003">
                  <c:v>40828.926273150006</c:v>
                </c:pt>
                <c:pt idx="8004">
                  <c:v>40828.926388890002</c:v>
                </c:pt>
                <c:pt idx="8005">
                  <c:v>40828.926504629999</c:v>
                </c:pt>
                <c:pt idx="8006">
                  <c:v>40828.926620370003</c:v>
                </c:pt>
                <c:pt idx="8007">
                  <c:v>40828.926736109999</c:v>
                </c:pt>
                <c:pt idx="8008">
                  <c:v>40828.926851850003</c:v>
                </c:pt>
                <c:pt idx="8009">
                  <c:v>40828.92696759</c:v>
                </c:pt>
                <c:pt idx="8010">
                  <c:v>40828.927083329996</c:v>
                </c:pt>
                <c:pt idx="8011">
                  <c:v>40828.92719907</c:v>
                </c:pt>
                <c:pt idx="8012">
                  <c:v>40828.927314820001</c:v>
                </c:pt>
                <c:pt idx="8013">
                  <c:v>40828.92743055999</c:v>
                </c:pt>
                <c:pt idx="8014">
                  <c:v>40828.927546300001</c:v>
                </c:pt>
                <c:pt idx="8015">
                  <c:v>40828.927662039991</c:v>
                </c:pt>
                <c:pt idx="8016">
                  <c:v>40828.927777779994</c:v>
                </c:pt>
                <c:pt idx="8017">
                  <c:v>40828.927893519991</c:v>
                </c:pt>
                <c:pt idx="8018">
                  <c:v>40828.928009260002</c:v>
                </c:pt>
                <c:pt idx="8019">
                  <c:v>40828.928124999999</c:v>
                </c:pt>
                <c:pt idx="8020">
                  <c:v>40828.928240740002</c:v>
                </c:pt>
                <c:pt idx="8021">
                  <c:v>40828.928356480006</c:v>
                </c:pt>
                <c:pt idx="8022">
                  <c:v>40828.928472220003</c:v>
                </c:pt>
                <c:pt idx="8023">
                  <c:v>40828.928587959999</c:v>
                </c:pt>
                <c:pt idx="8024">
                  <c:v>40828.928703699996</c:v>
                </c:pt>
                <c:pt idx="8025">
                  <c:v>40828.928819440014</c:v>
                </c:pt>
                <c:pt idx="8026">
                  <c:v>40828.928935190008</c:v>
                </c:pt>
                <c:pt idx="8027">
                  <c:v>40828.929050929997</c:v>
                </c:pt>
                <c:pt idx="8028">
                  <c:v>40828.929166669994</c:v>
                </c:pt>
                <c:pt idx="8029">
                  <c:v>40828.929282409998</c:v>
                </c:pt>
                <c:pt idx="8030">
                  <c:v>40828.929398150001</c:v>
                </c:pt>
                <c:pt idx="8031">
                  <c:v>40828.929513889998</c:v>
                </c:pt>
                <c:pt idx="8032">
                  <c:v>40828.929629629994</c:v>
                </c:pt>
                <c:pt idx="8033">
                  <c:v>40828.929745369991</c:v>
                </c:pt>
                <c:pt idx="8034">
                  <c:v>40828.929861109995</c:v>
                </c:pt>
                <c:pt idx="8035">
                  <c:v>40828.929976849999</c:v>
                </c:pt>
                <c:pt idx="8036">
                  <c:v>40828.930092590002</c:v>
                </c:pt>
                <c:pt idx="8037">
                  <c:v>40828.930208330006</c:v>
                </c:pt>
                <c:pt idx="8038">
                  <c:v>40828.930324070003</c:v>
                </c:pt>
                <c:pt idx="8039">
                  <c:v>40828.930439809999</c:v>
                </c:pt>
                <c:pt idx="8040">
                  <c:v>40828.93055556</c:v>
                </c:pt>
                <c:pt idx="8041">
                  <c:v>40828.930671300004</c:v>
                </c:pt>
                <c:pt idx="8042">
                  <c:v>40828.930787040001</c:v>
                </c:pt>
                <c:pt idx="8043">
                  <c:v>40828.930902779997</c:v>
                </c:pt>
                <c:pt idx="8044">
                  <c:v>40828.931018520001</c:v>
                </c:pt>
                <c:pt idx="8045">
                  <c:v>40828.931134259998</c:v>
                </c:pt>
                <c:pt idx="8046">
                  <c:v>40828.931250000001</c:v>
                </c:pt>
                <c:pt idx="8047">
                  <c:v>40828.931365739991</c:v>
                </c:pt>
                <c:pt idx="8048">
                  <c:v>40828.931481479995</c:v>
                </c:pt>
                <c:pt idx="8049">
                  <c:v>40828.931597219998</c:v>
                </c:pt>
                <c:pt idx="8050">
                  <c:v>40828.931712959995</c:v>
                </c:pt>
                <c:pt idx="8051">
                  <c:v>40828.931828699999</c:v>
                </c:pt>
                <c:pt idx="8052">
                  <c:v>40828.931944440003</c:v>
                </c:pt>
                <c:pt idx="8053">
                  <c:v>40828.932060179999</c:v>
                </c:pt>
                <c:pt idx="8054">
                  <c:v>40828.93217593</c:v>
                </c:pt>
                <c:pt idx="8055">
                  <c:v>40828.932291669997</c:v>
                </c:pt>
                <c:pt idx="8056">
                  <c:v>40828.93240741</c:v>
                </c:pt>
                <c:pt idx="8057">
                  <c:v>40828.932523150004</c:v>
                </c:pt>
                <c:pt idx="8058">
                  <c:v>40828.932638890008</c:v>
                </c:pt>
                <c:pt idx="8059">
                  <c:v>40828.932754629997</c:v>
                </c:pt>
                <c:pt idx="8060">
                  <c:v>40828.932870370008</c:v>
                </c:pt>
                <c:pt idx="8061">
                  <c:v>40828.932986109998</c:v>
                </c:pt>
                <c:pt idx="8062">
                  <c:v>40828.933101849994</c:v>
                </c:pt>
                <c:pt idx="8063">
                  <c:v>40828.933217589998</c:v>
                </c:pt>
                <c:pt idx="8064">
                  <c:v>40828.933333330002</c:v>
                </c:pt>
                <c:pt idx="8065">
                  <c:v>40828.933449069991</c:v>
                </c:pt>
                <c:pt idx="8066">
                  <c:v>40828.933564819992</c:v>
                </c:pt>
                <c:pt idx="8067">
                  <c:v>40828.933680559989</c:v>
                </c:pt>
                <c:pt idx="8068">
                  <c:v>40828.9337963</c:v>
                </c:pt>
                <c:pt idx="8069">
                  <c:v>40828.933912040011</c:v>
                </c:pt>
                <c:pt idx="8070">
                  <c:v>40828.93402778</c:v>
                </c:pt>
                <c:pt idx="8071">
                  <c:v>40828.934143519989</c:v>
                </c:pt>
                <c:pt idx="8072">
                  <c:v>40828.934259260008</c:v>
                </c:pt>
                <c:pt idx="8073">
                  <c:v>40828.934375000004</c:v>
                </c:pt>
                <c:pt idx="8074">
                  <c:v>40828.934490740001</c:v>
                </c:pt>
                <c:pt idx="8075">
                  <c:v>40828.934606480005</c:v>
                </c:pt>
                <c:pt idx="8076">
                  <c:v>40828.934722220001</c:v>
                </c:pt>
                <c:pt idx="8077">
                  <c:v>40828.934837960005</c:v>
                </c:pt>
                <c:pt idx="8078">
                  <c:v>40828.934953700002</c:v>
                </c:pt>
                <c:pt idx="8079">
                  <c:v>40828.935069439998</c:v>
                </c:pt>
                <c:pt idx="8080">
                  <c:v>40828.935185189992</c:v>
                </c:pt>
                <c:pt idx="8081">
                  <c:v>40828.935300929996</c:v>
                </c:pt>
                <c:pt idx="8082">
                  <c:v>40828.93541667</c:v>
                </c:pt>
                <c:pt idx="8083">
                  <c:v>40828.935532410003</c:v>
                </c:pt>
                <c:pt idx="8084">
                  <c:v>40828.93564815</c:v>
                </c:pt>
                <c:pt idx="8085">
                  <c:v>40828.935763889989</c:v>
                </c:pt>
                <c:pt idx="8086">
                  <c:v>40828.93587963</c:v>
                </c:pt>
                <c:pt idx="8087">
                  <c:v>40828.935995369997</c:v>
                </c:pt>
                <c:pt idx="8088">
                  <c:v>40828.936111110001</c:v>
                </c:pt>
                <c:pt idx="8089">
                  <c:v>40828.936226850004</c:v>
                </c:pt>
                <c:pt idx="8090">
                  <c:v>40828.936342590001</c:v>
                </c:pt>
                <c:pt idx="8091">
                  <c:v>40828.936458330005</c:v>
                </c:pt>
                <c:pt idx="8092">
                  <c:v>40828.936574070009</c:v>
                </c:pt>
                <c:pt idx="8093">
                  <c:v>40828.936689809998</c:v>
                </c:pt>
                <c:pt idx="8094">
                  <c:v>40828.936805559999</c:v>
                </c:pt>
                <c:pt idx="8095">
                  <c:v>40828.936921300003</c:v>
                </c:pt>
                <c:pt idx="8096">
                  <c:v>40828.937037039999</c:v>
                </c:pt>
                <c:pt idx="8097">
                  <c:v>40828.937152779996</c:v>
                </c:pt>
                <c:pt idx="8098">
                  <c:v>40828.93726852</c:v>
                </c:pt>
                <c:pt idx="8099">
                  <c:v>40828.937384259996</c:v>
                </c:pt>
                <c:pt idx="8100">
                  <c:v>40828.9375</c:v>
                </c:pt>
                <c:pt idx="8101">
                  <c:v>40828.937615739997</c:v>
                </c:pt>
                <c:pt idx="8102">
                  <c:v>40828.93773148</c:v>
                </c:pt>
                <c:pt idx="8103">
                  <c:v>40828.937847219997</c:v>
                </c:pt>
                <c:pt idx="8104">
                  <c:v>40828.937962959993</c:v>
                </c:pt>
                <c:pt idx="8105">
                  <c:v>40828.938078700005</c:v>
                </c:pt>
                <c:pt idx="8106">
                  <c:v>40828.938194440008</c:v>
                </c:pt>
                <c:pt idx="8107">
                  <c:v>40828.938310190009</c:v>
                </c:pt>
                <c:pt idx="8108">
                  <c:v>40828.938425929999</c:v>
                </c:pt>
                <c:pt idx="8109">
                  <c:v>40828.938541670002</c:v>
                </c:pt>
                <c:pt idx="8110">
                  <c:v>40828.938657410006</c:v>
                </c:pt>
                <c:pt idx="8111">
                  <c:v>40828.938773150003</c:v>
                </c:pt>
                <c:pt idx="8112">
                  <c:v>40828.938888889999</c:v>
                </c:pt>
                <c:pt idx="8113">
                  <c:v>40828.939004629996</c:v>
                </c:pt>
                <c:pt idx="8114">
                  <c:v>40828.93912037</c:v>
                </c:pt>
                <c:pt idx="8115">
                  <c:v>40828.939236110011</c:v>
                </c:pt>
                <c:pt idx="8116">
                  <c:v>40828.93935185</c:v>
                </c:pt>
                <c:pt idx="8117">
                  <c:v>40828.939467589989</c:v>
                </c:pt>
                <c:pt idx="8118">
                  <c:v>40828.93958333</c:v>
                </c:pt>
                <c:pt idx="8119">
                  <c:v>40828.939699069997</c:v>
                </c:pt>
                <c:pt idx="8120">
                  <c:v>40828.939814810001</c:v>
                </c:pt>
                <c:pt idx="8121">
                  <c:v>40828.939930559995</c:v>
                </c:pt>
                <c:pt idx="8122">
                  <c:v>40828.940046300006</c:v>
                </c:pt>
                <c:pt idx="8123">
                  <c:v>40828.940162040002</c:v>
                </c:pt>
                <c:pt idx="8124">
                  <c:v>40828.940277780006</c:v>
                </c:pt>
                <c:pt idx="8125">
                  <c:v>40828.940393520003</c:v>
                </c:pt>
                <c:pt idx="8126">
                  <c:v>40828.940509260006</c:v>
                </c:pt>
                <c:pt idx="8127">
                  <c:v>40828.940625000003</c:v>
                </c:pt>
                <c:pt idx="8128">
                  <c:v>40828.940740739992</c:v>
                </c:pt>
                <c:pt idx="8129">
                  <c:v>40828.940856480011</c:v>
                </c:pt>
                <c:pt idx="8130">
                  <c:v>40828.940972220007</c:v>
                </c:pt>
                <c:pt idx="8131">
                  <c:v>40828.941087959996</c:v>
                </c:pt>
                <c:pt idx="8132">
                  <c:v>40828.9412037</c:v>
                </c:pt>
                <c:pt idx="8133">
                  <c:v>40828.941319440004</c:v>
                </c:pt>
                <c:pt idx="8134">
                  <c:v>40828.941435180001</c:v>
                </c:pt>
                <c:pt idx="8135">
                  <c:v>40828.941550930002</c:v>
                </c:pt>
                <c:pt idx="8136">
                  <c:v>40828.941666669991</c:v>
                </c:pt>
                <c:pt idx="8137">
                  <c:v>40828.941782409995</c:v>
                </c:pt>
                <c:pt idx="8138">
                  <c:v>40828.941898150006</c:v>
                </c:pt>
                <c:pt idx="8139">
                  <c:v>40828.94201389001</c:v>
                </c:pt>
                <c:pt idx="8140">
                  <c:v>40828.942129629999</c:v>
                </c:pt>
                <c:pt idx="8141">
                  <c:v>40828.94224537001</c:v>
                </c:pt>
                <c:pt idx="8142">
                  <c:v>40828.942361109999</c:v>
                </c:pt>
                <c:pt idx="8143">
                  <c:v>40828.942476850003</c:v>
                </c:pt>
                <c:pt idx="8144">
                  <c:v>40828.942592590007</c:v>
                </c:pt>
                <c:pt idx="8145">
                  <c:v>40828.942708330003</c:v>
                </c:pt>
                <c:pt idx="8146">
                  <c:v>40828.942824070007</c:v>
                </c:pt>
                <c:pt idx="8147">
                  <c:v>40828.942939820008</c:v>
                </c:pt>
                <c:pt idx="8148">
                  <c:v>40828.943055559997</c:v>
                </c:pt>
                <c:pt idx="8149">
                  <c:v>40828.943171300001</c:v>
                </c:pt>
                <c:pt idx="8150">
                  <c:v>40828.943287039998</c:v>
                </c:pt>
                <c:pt idx="8151">
                  <c:v>40828.943402779994</c:v>
                </c:pt>
                <c:pt idx="8152">
                  <c:v>40828.943518519998</c:v>
                </c:pt>
                <c:pt idx="8153">
                  <c:v>40828.943634260002</c:v>
                </c:pt>
                <c:pt idx="8154">
                  <c:v>40828.943749999999</c:v>
                </c:pt>
                <c:pt idx="8155">
                  <c:v>40828.943865740002</c:v>
                </c:pt>
                <c:pt idx="8156">
                  <c:v>40828.943981479999</c:v>
                </c:pt>
                <c:pt idx="8157">
                  <c:v>40828.94409722001</c:v>
                </c:pt>
                <c:pt idx="8158">
                  <c:v>40828.944212960007</c:v>
                </c:pt>
                <c:pt idx="8159">
                  <c:v>40828.944328700003</c:v>
                </c:pt>
                <c:pt idx="8160">
                  <c:v>40828.944444440007</c:v>
                </c:pt>
                <c:pt idx="8161">
                  <c:v>40828.944560190008</c:v>
                </c:pt>
                <c:pt idx="8162">
                  <c:v>40828.944675930004</c:v>
                </c:pt>
                <c:pt idx="8163">
                  <c:v>40828.944791670001</c:v>
                </c:pt>
                <c:pt idx="8164">
                  <c:v>40828.944907410005</c:v>
                </c:pt>
                <c:pt idx="8165">
                  <c:v>40828.945023150001</c:v>
                </c:pt>
                <c:pt idx="8166">
                  <c:v>40828.945138889998</c:v>
                </c:pt>
                <c:pt idx="8167">
                  <c:v>40828.945254630002</c:v>
                </c:pt>
                <c:pt idx="8168">
                  <c:v>40828.945370369998</c:v>
                </c:pt>
                <c:pt idx="8169">
                  <c:v>40828.945486109995</c:v>
                </c:pt>
                <c:pt idx="8170">
                  <c:v>40828.945601849999</c:v>
                </c:pt>
                <c:pt idx="8171">
                  <c:v>40828.945717590002</c:v>
                </c:pt>
                <c:pt idx="8172">
                  <c:v>40828.945833330006</c:v>
                </c:pt>
                <c:pt idx="8173">
                  <c:v>40828.945949070003</c:v>
                </c:pt>
                <c:pt idx="8174">
                  <c:v>40828.946064809999</c:v>
                </c:pt>
                <c:pt idx="8175">
                  <c:v>40828.946180559993</c:v>
                </c:pt>
                <c:pt idx="8176">
                  <c:v>40828.946296300011</c:v>
                </c:pt>
                <c:pt idx="8177">
                  <c:v>40828.946412040008</c:v>
                </c:pt>
                <c:pt idx="8178">
                  <c:v>40828.946527780005</c:v>
                </c:pt>
                <c:pt idx="8179">
                  <c:v>40828.946643520001</c:v>
                </c:pt>
                <c:pt idx="8180">
                  <c:v>40828.946759260005</c:v>
                </c:pt>
                <c:pt idx="8181">
                  <c:v>40828.946875000009</c:v>
                </c:pt>
                <c:pt idx="8182">
                  <c:v>40828.946990739998</c:v>
                </c:pt>
                <c:pt idx="8183">
                  <c:v>40828.947106480002</c:v>
                </c:pt>
                <c:pt idx="8184">
                  <c:v>40828.947222219998</c:v>
                </c:pt>
                <c:pt idx="8185">
                  <c:v>40828.947337960002</c:v>
                </c:pt>
                <c:pt idx="8186">
                  <c:v>40828.947453699999</c:v>
                </c:pt>
                <c:pt idx="8187">
                  <c:v>40828.94756944001</c:v>
                </c:pt>
                <c:pt idx="8188">
                  <c:v>40828.947685179999</c:v>
                </c:pt>
                <c:pt idx="8189">
                  <c:v>40828.94780093</c:v>
                </c:pt>
                <c:pt idx="8190">
                  <c:v>40828.947916669997</c:v>
                </c:pt>
                <c:pt idx="8191">
                  <c:v>40828.948032410008</c:v>
                </c:pt>
                <c:pt idx="8192">
                  <c:v>40828.948148150004</c:v>
                </c:pt>
                <c:pt idx="8193">
                  <c:v>40828.948263890008</c:v>
                </c:pt>
                <c:pt idx="8194">
                  <c:v>40828.948379630005</c:v>
                </c:pt>
                <c:pt idx="8195">
                  <c:v>40828.948495370008</c:v>
                </c:pt>
                <c:pt idx="8196">
                  <c:v>40828.948611110005</c:v>
                </c:pt>
                <c:pt idx="8197">
                  <c:v>40828.948726850002</c:v>
                </c:pt>
                <c:pt idx="8198">
                  <c:v>40828.948842589998</c:v>
                </c:pt>
                <c:pt idx="8199">
                  <c:v>40828.948958330009</c:v>
                </c:pt>
                <c:pt idx="8200">
                  <c:v>40828.949074069998</c:v>
                </c:pt>
                <c:pt idx="8201">
                  <c:v>40828.949189819992</c:v>
                </c:pt>
                <c:pt idx="8202">
                  <c:v>40828.949305559996</c:v>
                </c:pt>
                <c:pt idx="8203">
                  <c:v>40828.9494213</c:v>
                </c:pt>
                <c:pt idx="8204">
                  <c:v>40828.949537040018</c:v>
                </c:pt>
                <c:pt idx="8205">
                  <c:v>40828.94965278</c:v>
                </c:pt>
                <c:pt idx="8206">
                  <c:v>40828.949768519989</c:v>
                </c:pt>
                <c:pt idx="8207">
                  <c:v>40828.949884260001</c:v>
                </c:pt>
                <c:pt idx="8208">
                  <c:v>40828.950000000004</c:v>
                </c:pt>
                <c:pt idx="8209">
                  <c:v>40828.950115740008</c:v>
                </c:pt>
                <c:pt idx="8210">
                  <c:v>40828.950231480012</c:v>
                </c:pt>
                <c:pt idx="8211">
                  <c:v>40828.950347220009</c:v>
                </c:pt>
                <c:pt idx="8212">
                  <c:v>40828.950462959998</c:v>
                </c:pt>
                <c:pt idx="8213">
                  <c:v>40828.950578700009</c:v>
                </c:pt>
                <c:pt idx="8214">
                  <c:v>40828.950694440005</c:v>
                </c:pt>
                <c:pt idx="8215">
                  <c:v>40828.950810190006</c:v>
                </c:pt>
                <c:pt idx="8216">
                  <c:v>40828.950925930003</c:v>
                </c:pt>
                <c:pt idx="8217">
                  <c:v>40828.95104167</c:v>
                </c:pt>
                <c:pt idx="8218">
                  <c:v>40828.951157410003</c:v>
                </c:pt>
                <c:pt idx="8219">
                  <c:v>40828.951273150007</c:v>
                </c:pt>
                <c:pt idx="8220">
                  <c:v>40828.951388889996</c:v>
                </c:pt>
                <c:pt idx="8221">
                  <c:v>40828.95150463</c:v>
                </c:pt>
                <c:pt idx="8222">
                  <c:v>40828.951620369997</c:v>
                </c:pt>
                <c:pt idx="8223">
                  <c:v>40828.951736110001</c:v>
                </c:pt>
                <c:pt idx="8224">
                  <c:v>40828.951851850004</c:v>
                </c:pt>
                <c:pt idx="8225">
                  <c:v>40828.951967590001</c:v>
                </c:pt>
                <c:pt idx="8226">
                  <c:v>40828.952083330005</c:v>
                </c:pt>
                <c:pt idx="8227">
                  <c:v>40828.952199070009</c:v>
                </c:pt>
                <c:pt idx="8228">
                  <c:v>40828.952314810005</c:v>
                </c:pt>
                <c:pt idx="8229">
                  <c:v>40828.952430559999</c:v>
                </c:pt>
                <c:pt idx="8230">
                  <c:v>40828.95254630001</c:v>
                </c:pt>
                <c:pt idx="8231">
                  <c:v>40828.952662039999</c:v>
                </c:pt>
                <c:pt idx="8232">
                  <c:v>40828.952777780003</c:v>
                </c:pt>
                <c:pt idx="8233">
                  <c:v>40828.952893520007</c:v>
                </c:pt>
                <c:pt idx="8234">
                  <c:v>40828.953009260003</c:v>
                </c:pt>
                <c:pt idx="8235">
                  <c:v>40828.953125</c:v>
                </c:pt>
                <c:pt idx="8236">
                  <c:v>40828.953240739997</c:v>
                </c:pt>
                <c:pt idx="8237">
                  <c:v>40828.953356480008</c:v>
                </c:pt>
                <c:pt idx="8238">
                  <c:v>40828.953472219997</c:v>
                </c:pt>
                <c:pt idx="8239">
                  <c:v>40828.953587960001</c:v>
                </c:pt>
                <c:pt idx="8240">
                  <c:v>40828.953703699997</c:v>
                </c:pt>
                <c:pt idx="8241">
                  <c:v>40828.953819440016</c:v>
                </c:pt>
                <c:pt idx="8242">
                  <c:v>40828.953935190009</c:v>
                </c:pt>
                <c:pt idx="8243">
                  <c:v>40828.954050930006</c:v>
                </c:pt>
                <c:pt idx="8244">
                  <c:v>40828.954166670002</c:v>
                </c:pt>
                <c:pt idx="8245">
                  <c:v>40828.954282410006</c:v>
                </c:pt>
                <c:pt idx="8246">
                  <c:v>40828.95439815001</c:v>
                </c:pt>
                <c:pt idx="8247">
                  <c:v>40828.954513890007</c:v>
                </c:pt>
                <c:pt idx="8248">
                  <c:v>40828.954629630003</c:v>
                </c:pt>
                <c:pt idx="8249">
                  <c:v>40828.954745370007</c:v>
                </c:pt>
                <c:pt idx="8250">
                  <c:v>40828.954861110011</c:v>
                </c:pt>
                <c:pt idx="8251">
                  <c:v>40828.954976850007</c:v>
                </c:pt>
                <c:pt idx="8252">
                  <c:v>40828.955092589997</c:v>
                </c:pt>
                <c:pt idx="8253">
                  <c:v>40828.955208330008</c:v>
                </c:pt>
                <c:pt idx="8254">
                  <c:v>40828.955324069997</c:v>
                </c:pt>
                <c:pt idx="8255">
                  <c:v>40828.955439810001</c:v>
                </c:pt>
                <c:pt idx="8256">
                  <c:v>40828.955555560002</c:v>
                </c:pt>
                <c:pt idx="8257">
                  <c:v>40828.955671300006</c:v>
                </c:pt>
                <c:pt idx="8258">
                  <c:v>40828.955787040002</c:v>
                </c:pt>
                <c:pt idx="8259">
                  <c:v>40828.955902779999</c:v>
                </c:pt>
                <c:pt idx="8260">
                  <c:v>40828.95601852001</c:v>
                </c:pt>
                <c:pt idx="8261">
                  <c:v>40828.956134260006</c:v>
                </c:pt>
                <c:pt idx="8262">
                  <c:v>40828.95625000001</c:v>
                </c:pt>
                <c:pt idx="8263">
                  <c:v>40828.956365739999</c:v>
                </c:pt>
                <c:pt idx="8264">
                  <c:v>40828.956481480003</c:v>
                </c:pt>
                <c:pt idx="8265">
                  <c:v>40828.956597220014</c:v>
                </c:pt>
                <c:pt idx="8266">
                  <c:v>40828.956712960004</c:v>
                </c:pt>
                <c:pt idx="8267">
                  <c:v>40828.956828700007</c:v>
                </c:pt>
                <c:pt idx="8268">
                  <c:v>40828.956944440004</c:v>
                </c:pt>
                <c:pt idx="8269">
                  <c:v>40828.957060180001</c:v>
                </c:pt>
                <c:pt idx="8270">
                  <c:v>40828.957175930002</c:v>
                </c:pt>
                <c:pt idx="8271">
                  <c:v>40828.957291669998</c:v>
                </c:pt>
                <c:pt idx="8272">
                  <c:v>40828.957407410002</c:v>
                </c:pt>
                <c:pt idx="8273">
                  <c:v>40828.957523150006</c:v>
                </c:pt>
                <c:pt idx="8274">
                  <c:v>40828.95763889001</c:v>
                </c:pt>
                <c:pt idx="8275">
                  <c:v>40828.957754629999</c:v>
                </c:pt>
                <c:pt idx="8276">
                  <c:v>40828.95787037001</c:v>
                </c:pt>
                <c:pt idx="8277">
                  <c:v>40828.957986109999</c:v>
                </c:pt>
                <c:pt idx="8278">
                  <c:v>40828.958101850003</c:v>
                </c:pt>
                <c:pt idx="8279">
                  <c:v>40828.958217590014</c:v>
                </c:pt>
                <c:pt idx="8280">
                  <c:v>40828.958333330011</c:v>
                </c:pt>
                <c:pt idx="8281">
                  <c:v>40828.958449070007</c:v>
                </c:pt>
                <c:pt idx="8282">
                  <c:v>40828.958564820008</c:v>
                </c:pt>
                <c:pt idx="8283">
                  <c:v>40828.958680559997</c:v>
                </c:pt>
                <c:pt idx="8284">
                  <c:v>40828.958796300009</c:v>
                </c:pt>
                <c:pt idx="8285">
                  <c:v>40828.958912040005</c:v>
                </c:pt>
                <c:pt idx="8286">
                  <c:v>40828.959027780002</c:v>
                </c:pt>
                <c:pt idx="8287">
                  <c:v>40828.959143519991</c:v>
                </c:pt>
                <c:pt idx="8288">
                  <c:v>40828.959259260009</c:v>
                </c:pt>
                <c:pt idx="8289">
                  <c:v>40828.959375000006</c:v>
                </c:pt>
                <c:pt idx="8290">
                  <c:v>40828.959490740002</c:v>
                </c:pt>
                <c:pt idx="8291">
                  <c:v>40828.959606480006</c:v>
                </c:pt>
                <c:pt idx="8292">
                  <c:v>40828.959722220003</c:v>
                </c:pt>
                <c:pt idx="8293">
                  <c:v>40828.959837960007</c:v>
                </c:pt>
                <c:pt idx="8294">
                  <c:v>40828.959953700003</c:v>
                </c:pt>
                <c:pt idx="8295">
                  <c:v>40828.960069440007</c:v>
                </c:pt>
                <c:pt idx="8296">
                  <c:v>40828.960185190001</c:v>
                </c:pt>
                <c:pt idx="8297">
                  <c:v>40828.960300929997</c:v>
                </c:pt>
                <c:pt idx="8298">
                  <c:v>40828.960416670001</c:v>
                </c:pt>
                <c:pt idx="8299">
                  <c:v>40828.960532410005</c:v>
                </c:pt>
                <c:pt idx="8300">
                  <c:v>40828.960648150001</c:v>
                </c:pt>
                <c:pt idx="8301">
                  <c:v>40828.960763889991</c:v>
                </c:pt>
                <c:pt idx="8302">
                  <c:v>40828.960879630002</c:v>
                </c:pt>
                <c:pt idx="8303">
                  <c:v>40828.960995369998</c:v>
                </c:pt>
                <c:pt idx="8304">
                  <c:v>40828.961111109995</c:v>
                </c:pt>
                <c:pt idx="8305">
                  <c:v>40828.961226849999</c:v>
                </c:pt>
                <c:pt idx="8306">
                  <c:v>40828.961342589995</c:v>
                </c:pt>
                <c:pt idx="8307">
                  <c:v>40828.961458329999</c:v>
                </c:pt>
                <c:pt idx="8308">
                  <c:v>40828.961574070003</c:v>
                </c:pt>
                <c:pt idx="8309">
                  <c:v>40828.961689809992</c:v>
                </c:pt>
                <c:pt idx="8310">
                  <c:v>40828.961805559993</c:v>
                </c:pt>
                <c:pt idx="8311">
                  <c:v>40828.961921299997</c:v>
                </c:pt>
                <c:pt idx="8312">
                  <c:v>40828.962037040008</c:v>
                </c:pt>
                <c:pt idx="8313">
                  <c:v>40828.962152779997</c:v>
                </c:pt>
                <c:pt idx="8314">
                  <c:v>40828.962268520001</c:v>
                </c:pt>
                <c:pt idx="8315">
                  <c:v>40828.962384259998</c:v>
                </c:pt>
                <c:pt idx="8316">
                  <c:v>40828.962500000001</c:v>
                </c:pt>
                <c:pt idx="8317">
                  <c:v>40828.962615739998</c:v>
                </c:pt>
                <c:pt idx="8318">
                  <c:v>40828.962731480002</c:v>
                </c:pt>
                <c:pt idx="8319">
                  <c:v>40828.962847219998</c:v>
                </c:pt>
                <c:pt idx="8320">
                  <c:v>40828.962962959995</c:v>
                </c:pt>
                <c:pt idx="8321">
                  <c:v>40828.963078699999</c:v>
                </c:pt>
                <c:pt idx="8322">
                  <c:v>40828.963194440003</c:v>
                </c:pt>
                <c:pt idx="8323">
                  <c:v>40828.963310179999</c:v>
                </c:pt>
                <c:pt idx="8324">
                  <c:v>40828.963425929993</c:v>
                </c:pt>
                <c:pt idx="8325">
                  <c:v>40828.963541669989</c:v>
                </c:pt>
                <c:pt idx="8326">
                  <c:v>40828.96365741</c:v>
                </c:pt>
                <c:pt idx="8327">
                  <c:v>40828.963773149997</c:v>
                </c:pt>
                <c:pt idx="8328">
                  <c:v>40828.963888890001</c:v>
                </c:pt>
                <c:pt idx="8329">
                  <c:v>40828.964004629997</c:v>
                </c:pt>
                <c:pt idx="8330">
                  <c:v>40828.964120370001</c:v>
                </c:pt>
                <c:pt idx="8331">
                  <c:v>40828.964236110005</c:v>
                </c:pt>
                <c:pt idx="8332">
                  <c:v>40828.964351850002</c:v>
                </c:pt>
                <c:pt idx="8333">
                  <c:v>40828.964467589991</c:v>
                </c:pt>
                <c:pt idx="8334">
                  <c:v>40828.964583330002</c:v>
                </c:pt>
                <c:pt idx="8335">
                  <c:v>40828.964699069998</c:v>
                </c:pt>
                <c:pt idx="8336">
                  <c:v>40828.964814819999</c:v>
                </c:pt>
                <c:pt idx="8337">
                  <c:v>40828.964930559996</c:v>
                </c:pt>
                <c:pt idx="8338">
                  <c:v>40828.9650463</c:v>
                </c:pt>
                <c:pt idx="8339">
                  <c:v>40828.965162040004</c:v>
                </c:pt>
                <c:pt idx="8340">
                  <c:v>40828.96527778</c:v>
                </c:pt>
                <c:pt idx="8341">
                  <c:v>40828.965393519989</c:v>
                </c:pt>
                <c:pt idx="8342">
                  <c:v>40828.965509260001</c:v>
                </c:pt>
                <c:pt idx="8343">
                  <c:v>40828.965624999997</c:v>
                </c:pt>
                <c:pt idx="8344">
                  <c:v>40828.965740739994</c:v>
                </c:pt>
                <c:pt idx="8345">
                  <c:v>40828.965856480005</c:v>
                </c:pt>
                <c:pt idx="8346">
                  <c:v>40828.965972220001</c:v>
                </c:pt>
                <c:pt idx="8347">
                  <c:v>40828.966087959998</c:v>
                </c:pt>
                <c:pt idx="8348">
                  <c:v>40828.966203700002</c:v>
                </c:pt>
                <c:pt idx="8349">
                  <c:v>40828.966319440005</c:v>
                </c:pt>
                <c:pt idx="8350">
                  <c:v>40828.966435189999</c:v>
                </c:pt>
                <c:pt idx="8351">
                  <c:v>40828.966550930003</c:v>
                </c:pt>
                <c:pt idx="8352">
                  <c:v>40828.96666667</c:v>
                </c:pt>
                <c:pt idx="8353">
                  <c:v>40828.966782409996</c:v>
                </c:pt>
                <c:pt idx="8354">
                  <c:v>40828.966898150007</c:v>
                </c:pt>
                <c:pt idx="8355">
                  <c:v>40828.967013889996</c:v>
                </c:pt>
                <c:pt idx="8356">
                  <c:v>40828.967129629993</c:v>
                </c:pt>
                <c:pt idx="8357">
                  <c:v>40828.967245369997</c:v>
                </c:pt>
                <c:pt idx="8358">
                  <c:v>40828.967361109993</c:v>
                </c:pt>
                <c:pt idx="8359">
                  <c:v>40828.967476849997</c:v>
                </c:pt>
                <c:pt idx="8360">
                  <c:v>40828.967592590001</c:v>
                </c:pt>
                <c:pt idx="8361">
                  <c:v>40828.967708329998</c:v>
                </c:pt>
                <c:pt idx="8362">
                  <c:v>40828.967824070001</c:v>
                </c:pt>
                <c:pt idx="8363">
                  <c:v>40828.967939809998</c:v>
                </c:pt>
                <c:pt idx="8364">
                  <c:v>40828.968055559999</c:v>
                </c:pt>
                <c:pt idx="8365">
                  <c:v>40828.968171300003</c:v>
                </c:pt>
                <c:pt idx="8366">
                  <c:v>40828.968287039999</c:v>
                </c:pt>
                <c:pt idx="8367">
                  <c:v>40828.968402779996</c:v>
                </c:pt>
                <c:pt idx="8368">
                  <c:v>40828.968518520007</c:v>
                </c:pt>
                <c:pt idx="8369">
                  <c:v>40828.968634260003</c:v>
                </c:pt>
                <c:pt idx="8370">
                  <c:v>40828.96875</c:v>
                </c:pt>
                <c:pt idx="8371">
                  <c:v>40828.968865739997</c:v>
                </c:pt>
                <c:pt idx="8372">
                  <c:v>40828.96898148</c:v>
                </c:pt>
                <c:pt idx="8373">
                  <c:v>40828.969097219997</c:v>
                </c:pt>
                <c:pt idx="8374">
                  <c:v>40828.969212960001</c:v>
                </c:pt>
                <c:pt idx="8375">
                  <c:v>40828.969328699997</c:v>
                </c:pt>
                <c:pt idx="8376">
                  <c:v>40828.969444440001</c:v>
                </c:pt>
                <c:pt idx="8377">
                  <c:v>40828.969560190002</c:v>
                </c:pt>
                <c:pt idx="8378">
                  <c:v>40828.969675929999</c:v>
                </c:pt>
                <c:pt idx="8379">
                  <c:v>40828.969791669995</c:v>
                </c:pt>
                <c:pt idx="8380">
                  <c:v>40828.969907409999</c:v>
                </c:pt>
                <c:pt idx="8381">
                  <c:v>40828.970023150003</c:v>
                </c:pt>
                <c:pt idx="8382">
                  <c:v>40828.970138889999</c:v>
                </c:pt>
                <c:pt idx="8383">
                  <c:v>40828.970254630003</c:v>
                </c:pt>
                <c:pt idx="8384">
                  <c:v>40828.970370370007</c:v>
                </c:pt>
                <c:pt idx="8385">
                  <c:v>40828.970486110004</c:v>
                </c:pt>
                <c:pt idx="8386">
                  <c:v>40828.97060185</c:v>
                </c:pt>
                <c:pt idx="8387">
                  <c:v>40828.970717589997</c:v>
                </c:pt>
                <c:pt idx="8388">
                  <c:v>40828.970833330008</c:v>
                </c:pt>
                <c:pt idx="8389">
                  <c:v>40828.970949069997</c:v>
                </c:pt>
                <c:pt idx="8390">
                  <c:v>40828.971064809994</c:v>
                </c:pt>
                <c:pt idx="8391">
                  <c:v>40828.971180559987</c:v>
                </c:pt>
                <c:pt idx="8392">
                  <c:v>40828.971296300006</c:v>
                </c:pt>
                <c:pt idx="8393">
                  <c:v>40828.971412040002</c:v>
                </c:pt>
                <c:pt idx="8394">
                  <c:v>40828.971527779999</c:v>
                </c:pt>
                <c:pt idx="8395">
                  <c:v>40828.971643519995</c:v>
                </c:pt>
                <c:pt idx="8396">
                  <c:v>40828.971759259999</c:v>
                </c:pt>
                <c:pt idx="8397">
                  <c:v>40828.971875000003</c:v>
                </c:pt>
                <c:pt idx="8398">
                  <c:v>40828.971990739992</c:v>
                </c:pt>
                <c:pt idx="8399">
                  <c:v>40828.972106480003</c:v>
                </c:pt>
                <c:pt idx="8400">
                  <c:v>40828.972222220007</c:v>
                </c:pt>
                <c:pt idx="8401">
                  <c:v>40828.972337960004</c:v>
                </c:pt>
                <c:pt idx="8402">
                  <c:v>40828.9724537</c:v>
                </c:pt>
                <c:pt idx="8403">
                  <c:v>40828.972569440004</c:v>
                </c:pt>
                <c:pt idx="8404">
                  <c:v>40828.972685180001</c:v>
                </c:pt>
                <c:pt idx="8405">
                  <c:v>40828.972800930002</c:v>
                </c:pt>
                <c:pt idx="8406">
                  <c:v>40828.972916669998</c:v>
                </c:pt>
                <c:pt idx="8407">
                  <c:v>40828.973032410002</c:v>
                </c:pt>
                <c:pt idx="8408">
                  <c:v>40828.973148149998</c:v>
                </c:pt>
                <c:pt idx="8409">
                  <c:v>40828.973263890002</c:v>
                </c:pt>
                <c:pt idx="8410">
                  <c:v>40828.973379629999</c:v>
                </c:pt>
                <c:pt idx="8411">
                  <c:v>40828.973495370003</c:v>
                </c:pt>
                <c:pt idx="8412">
                  <c:v>40828.973611109999</c:v>
                </c:pt>
                <c:pt idx="8413">
                  <c:v>40828.973726849996</c:v>
                </c:pt>
                <c:pt idx="8414">
                  <c:v>40828.97384259</c:v>
                </c:pt>
                <c:pt idx="8415">
                  <c:v>40828.973958330003</c:v>
                </c:pt>
                <c:pt idx="8416">
                  <c:v>40828.974074070007</c:v>
                </c:pt>
                <c:pt idx="8417">
                  <c:v>40828.974189820001</c:v>
                </c:pt>
                <c:pt idx="8418">
                  <c:v>40828.974305559997</c:v>
                </c:pt>
                <c:pt idx="8419">
                  <c:v>40828.974421300001</c:v>
                </c:pt>
                <c:pt idx="8420">
                  <c:v>40828.974537040005</c:v>
                </c:pt>
                <c:pt idx="8421">
                  <c:v>40828.974652780002</c:v>
                </c:pt>
                <c:pt idx="8422">
                  <c:v>40828.974768519991</c:v>
                </c:pt>
                <c:pt idx="8423">
                  <c:v>40828.974884260002</c:v>
                </c:pt>
                <c:pt idx="8424">
                  <c:v>40828.975000000006</c:v>
                </c:pt>
                <c:pt idx="8425">
                  <c:v>40828.975115740002</c:v>
                </c:pt>
                <c:pt idx="8426">
                  <c:v>40828.975231480006</c:v>
                </c:pt>
                <c:pt idx="8427">
                  <c:v>40828.975347220003</c:v>
                </c:pt>
                <c:pt idx="8428">
                  <c:v>40828.975462959992</c:v>
                </c:pt>
                <c:pt idx="8429">
                  <c:v>40828.975578700003</c:v>
                </c:pt>
                <c:pt idx="8430">
                  <c:v>40828.975694440007</c:v>
                </c:pt>
                <c:pt idx="8431">
                  <c:v>40828.975810190008</c:v>
                </c:pt>
                <c:pt idx="8432">
                  <c:v>40828.975925929997</c:v>
                </c:pt>
                <c:pt idx="8433">
                  <c:v>40828.976041670001</c:v>
                </c:pt>
                <c:pt idx="8434">
                  <c:v>40828.976157410005</c:v>
                </c:pt>
                <c:pt idx="8435">
                  <c:v>40828.976273150009</c:v>
                </c:pt>
                <c:pt idx="8436">
                  <c:v>40828.976388889998</c:v>
                </c:pt>
                <c:pt idx="8437">
                  <c:v>40828.976504630002</c:v>
                </c:pt>
                <c:pt idx="8438">
                  <c:v>40828.976620369998</c:v>
                </c:pt>
                <c:pt idx="8439">
                  <c:v>40828.976736110002</c:v>
                </c:pt>
                <c:pt idx="8440">
                  <c:v>40828.976851850006</c:v>
                </c:pt>
                <c:pt idx="8441">
                  <c:v>40828.976967590002</c:v>
                </c:pt>
                <c:pt idx="8442">
                  <c:v>40828.977083329999</c:v>
                </c:pt>
                <c:pt idx="8443">
                  <c:v>40828.977199070003</c:v>
                </c:pt>
                <c:pt idx="8444">
                  <c:v>40828.977314809999</c:v>
                </c:pt>
                <c:pt idx="8445">
                  <c:v>40828.977430559993</c:v>
                </c:pt>
                <c:pt idx="8446">
                  <c:v>40828.977546300004</c:v>
                </c:pt>
                <c:pt idx="8447">
                  <c:v>40828.977662040001</c:v>
                </c:pt>
                <c:pt idx="8448">
                  <c:v>40828.977777779997</c:v>
                </c:pt>
                <c:pt idx="8449">
                  <c:v>40828.977893520001</c:v>
                </c:pt>
                <c:pt idx="8450">
                  <c:v>40828.978009260005</c:v>
                </c:pt>
                <c:pt idx="8451">
                  <c:v>40828.978125000001</c:v>
                </c:pt>
                <c:pt idx="8452">
                  <c:v>40828.978240739998</c:v>
                </c:pt>
                <c:pt idx="8453">
                  <c:v>40828.978356480009</c:v>
                </c:pt>
                <c:pt idx="8454">
                  <c:v>40828.978472219998</c:v>
                </c:pt>
                <c:pt idx="8455">
                  <c:v>40828.978587960002</c:v>
                </c:pt>
                <c:pt idx="8456">
                  <c:v>40828.978703699999</c:v>
                </c:pt>
                <c:pt idx="8457">
                  <c:v>40828.978819440017</c:v>
                </c:pt>
                <c:pt idx="8458">
                  <c:v>40828.978935180006</c:v>
                </c:pt>
                <c:pt idx="8459">
                  <c:v>40828.97905093</c:v>
                </c:pt>
                <c:pt idx="8460">
                  <c:v>40828.979166669989</c:v>
                </c:pt>
                <c:pt idx="8461">
                  <c:v>40828.97928241</c:v>
                </c:pt>
                <c:pt idx="8462">
                  <c:v>40828.979398150004</c:v>
                </c:pt>
                <c:pt idx="8463">
                  <c:v>40828.979513890008</c:v>
                </c:pt>
                <c:pt idx="8464">
                  <c:v>40828.979629629997</c:v>
                </c:pt>
                <c:pt idx="8465">
                  <c:v>40828.979745370001</c:v>
                </c:pt>
                <c:pt idx="8466">
                  <c:v>40828.979861109998</c:v>
                </c:pt>
                <c:pt idx="8467">
                  <c:v>40828.979976850002</c:v>
                </c:pt>
                <c:pt idx="8468">
                  <c:v>40828.980092589998</c:v>
                </c:pt>
                <c:pt idx="8469">
                  <c:v>40828.980208330009</c:v>
                </c:pt>
                <c:pt idx="8470">
                  <c:v>40828.980324069998</c:v>
                </c:pt>
                <c:pt idx="8471">
                  <c:v>40828.980439819999</c:v>
                </c:pt>
                <c:pt idx="8472">
                  <c:v>40828.980555560003</c:v>
                </c:pt>
                <c:pt idx="8473">
                  <c:v>40828.980671300007</c:v>
                </c:pt>
                <c:pt idx="8474">
                  <c:v>40828.980787040011</c:v>
                </c:pt>
                <c:pt idx="8475">
                  <c:v>40828.98090278</c:v>
                </c:pt>
                <c:pt idx="8476">
                  <c:v>40828.981018519997</c:v>
                </c:pt>
                <c:pt idx="8477">
                  <c:v>40828.981134260001</c:v>
                </c:pt>
                <c:pt idx="8478">
                  <c:v>40828.981250000004</c:v>
                </c:pt>
                <c:pt idx="8479">
                  <c:v>40828.981365740001</c:v>
                </c:pt>
                <c:pt idx="8480">
                  <c:v>40828.981481479997</c:v>
                </c:pt>
                <c:pt idx="8481">
                  <c:v>40828.981597220009</c:v>
                </c:pt>
                <c:pt idx="8482">
                  <c:v>40828.981712959998</c:v>
                </c:pt>
                <c:pt idx="8483">
                  <c:v>40828.981828700002</c:v>
                </c:pt>
                <c:pt idx="8484">
                  <c:v>40828.981944439998</c:v>
                </c:pt>
                <c:pt idx="8485">
                  <c:v>40828.982060189999</c:v>
                </c:pt>
                <c:pt idx="8486">
                  <c:v>40828.982175930003</c:v>
                </c:pt>
                <c:pt idx="8487">
                  <c:v>40828.982291670007</c:v>
                </c:pt>
                <c:pt idx="8488">
                  <c:v>40828.982407410003</c:v>
                </c:pt>
                <c:pt idx="8489">
                  <c:v>40828.982523150007</c:v>
                </c:pt>
                <c:pt idx="8490">
                  <c:v>40828.982638890004</c:v>
                </c:pt>
                <c:pt idx="8491">
                  <c:v>40828.98275463</c:v>
                </c:pt>
                <c:pt idx="8492">
                  <c:v>40828.982870370004</c:v>
                </c:pt>
                <c:pt idx="8493">
                  <c:v>40828.982986110001</c:v>
                </c:pt>
                <c:pt idx="8494">
                  <c:v>40828.983101849997</c:v>
                </c:pt>
                <c:pt idx="8495">
                  <c:v>40828.983217590008</c:v>
                </c:pt>
                <c:pt idx="8496">
                  <c:v>40828.983333330005</c:v>
                </c:pt>
                <c:pt idx="8497">
                  <c:v>40828.983449070001</c:v>
                </c:pt>
                <c:pt idx="8498">
                  <c:v>40828.983564809998</c:v>
                </c:pt>
                <c:pt idx="8499">
                  <c:v>40828.983680559992</c:v>
                </c:pt>
                <c:pt idx="8500">
                  <c:v>40828.983796300003</c:v>
                </c:pt>
                <c:pt idx="8501">
                  <c:v>40828.983912039999</c:v>
                </c:pt>
                <c:pt idx="8502">
                  <c:v>40828.984027780003</c:v>
                </c:pt>
                <c:pt idx="8503">
                  <c:v>40828.98414352</c:v>
                </c:pt>
                <c:pt idx="8504">
                  <c:v>40828.984259260011</c:v>
                </c:pt>
                <c:pt idx="8505">
                  <c:v>40828.984375000007</c:v>
                </c:pt>
                <c:pt idx="8506">
                  <c:v>40828.984490739997</c:v>
                </c:pt>
                <c:pt idx="8507">
                  <c:v>40828.984606480008</c:v>
                </c:pt>
                <c:pt idx="8508">
                  <c:v>40828.984722219997</c:v>
                </c:pt>
                <c:pt idx="8509">
                  <c:v>40828.984837960008</c:v>
                </c:pt>
                <c:pt idx="8510">
                  <c:v>40828.984953700005</c:v>
                </c:pt>
                <c:pt idx="8511">
                  <c:v>40828.985069440008</c:v>
                </c:pt>
                <c:pt idx="8512">
                  <c:v>40828.985185190002</c:v>
                </c:pt>
                <c:pt idx="8513">
                  <c:v>40828.985300929999</c:v>
                </c:pt>
                <c:pt idx="8514">
                  <c:v>40828.985416670002</c:v>
                </c:pt>
                <c:pt idx="8515">
                  <c:v>40828.985532410006</c:v>
                </c:pt>
                <c:pt idx="8516">
                  <c:v>40828.985648150003</c:v>
                </c:pt>
                <c:pt idx="8517">
                  <c:v>40828.985763889992</c:v>
                </c:pt>
                <c:pt idx="8518">
                  <c:v>40828.985879630003</c:v>
                </c:pt>
                <c:pt idx="8519">
                  <c:v>40828.985995370007</c:v>
                </c:pt>
                <c:pt idx="8520">
                  <c:v>40828.986111110011</c:v>
                </c:pt>
                <c:pt idx="8521">
                  <c:v>40828.986226850007</c:v>
                </c:pt>
                <c:pt idx="8522">
                  <c:v>40828.986342589997</c:v>
                </c:pt>
                <c:pt idx="8523">
                  <c:v>40828.986458330008</c:v>
                </c:pt>
                <c:pt idx="8524">
                  <c:v>40828.986574070004</c:v>
                </c:pt>
                <c:pt idx="8525">
                  <c:v>40828.986689810001</c:v>
                </c:pt>
                <c:pt idx="8526">
                  <c:v>40828.986805560002</c:v>
                </c:pt>
                <c:pt idx="8527">
                  <c:v>40828.986921300006</c:v>
                </c:pt>
                <c:pt idx="8528">
                  <c:v>40828.987037040009</c:v>
                </c:pt>
                <c:pt idx="8529">
                  <c:v>40828.987152779999</c:v>
                </c:pt>
                <c:pt idx="8530">
                  <c:v>40828.987268520003</c:v>
                </c:pt>
                <c:pt idx="8531">
                  <c:v>40828.987384259999</c:v>
                </c:pt>
                <c:pt idx="8532">
                  <c:v>40828.987500000003</c:v>
                </c:pt>
                <c:pt idx="8533">
                  <c:v>40828.987615739999</c:v>
                </c:pt>
                <c:pt idx="8534">
                  <c:v>40828.987731480003</c:v>
                </c:pt>
                <c:pt idx="8535">
                  <c:v>40828.987847220007</c:v>
                </c:pt>
                <c:pt idx="8536">
                  <c:v>40828.987962959996</c:v>
                </c:pt>
                <c:pt idx="8537">
                  <c:v>40828.988078700007</c:v>
                </c:pt>
                <c:pt idx="8538">
                  <c:v>40828.988194440004</c:v>
                </c:pt>
                <c:pt idx="8539">
                  <c:v>40828.988310180008</c:v>
                </c:pt>
                <c:pt idx="8540">
                  <c:v>40828.988425930002</c:v>
                </c:pt>
                <c:pt idx="8541">
                  <c:v>40828.988541669998</c:v>
                </c:pt>
                <c:pt idx="8542">
                  <c:v>40828.988657410009</c:v>
                </c:pt>
                <c:pt idx="8543">
                  <c:v>40828.988773150006</c:v>
                </c:pt>
                <c:pt idx="8544">
                  <c:v>40828.98888889001</c:v>
                </c:pt>
                <c:pt idx="8545">
                  <c:v>40828.989004629999</c:v>
                </c:pt>
                <c:pt idx="8546">
                  <c:v>40828.989120370003</c:v>
                </c:pt>
                <c:pt idx="8547">
                  <c:v>40828.989236110006</c:v>
                </c:pt>
                <c:pt idx="8548">
                  <c:v>40828.989351850003</c:v>
                </c:pt>
                <c:pt idx="8549">
                  <c:v>40828.98946759</c:v>
                </c:pt>
                <c:pt idx="8550">
                  <c:v>40828.989583330003</c:v>
                </c:pt>
                <c:pt idx="8551">
                  <c:v>40828.989699070007</c:v>
                </c:pt>
                <c:pt idx="8552">
                  <c:v>40828.989814820008</c:v>
                </c:pt>
                <c:pt idx="8553">
                  <c:v>40828.989930559997</c:v>
                </c:pt>
                <c:pt idx="8554">
                  <c:v>40828.990046300001</c:v>
                </c:pt>
                <c:pt idx="8555">
                  <c:v>40828.990162039991</c:v>
                </c:pt>
                <c:pt idx="8556">
                  <c:v>40828.990277780002</c:v>
                </c:pt>
                <c:pt idx="8557">
                  <c:v>40828.990393519991</c:v>
                </c:pt>
                <c:pt idx="8558">
                  <c:v>40828.990509260002</c:v>
                </c:pt>
                <c:pt idx="8559">
                  <c:v>40828.990624999999</c:v>
                </c:pt>
                <c:pt idx="8560">
                  <c:v>40828.990740739995</c:v>
                </c:pt>
                <c:pt idx="8561">
                  <c:v>40828.990856480006</c:v>
                </c:pt>
                <c:pt idx="8562">
                  <c:v>40828.990972220003</c:v>
                </c:pt>
                <c:pt idx="8563">
                  <c:v>40828.991087959992</c:v>
                </c:pt>
                <c:pt idx="8564">
                  <c:v>40828.991203699996</c:v>
                </c:pt>
                <c:pt idx="8565">
                  <c:v>40828.991319440007</c:v>
                </c:pt>
                <c:pt idx="8566">
                  <c:v>40828.991435190001</c:v>
                </c:pt>
                <c:pt idx="8567">
                  <c:v>40828.991550929997</c:v>
                </c:pt>
                <c:pt idx="8568">
                  <c:v>40828.991666669994</c:v>
                </c:pt>
                <c:pt idx="8569">
                  <c:v>40828.99178240999</c:v>
                </c:pt>
                <c:pt idx="8570">
                  <c:v>40828.991898150001</c:v>
                </c:pt>
                <c:pt idx="8571">
                  <c:v>40828.992013889998</c:v>
                </c:pt>
                <c:pt idx="8572">
                  <c:v>40828.992129629994</c:v>
                </c:pt>
                <c:pt idx="8573">
                  <c:v>40828.992245369998</c:v>
                </c:pt>
                <c:pt idx="8574">
                  <c:v>40828.992361109995</c:v>
                </c:pt>
                <c:pt idx="8575">
                  <c:v>40828.992476849999</c:v>
                </c:pt>
                <c:pt idx="8576">
                  <c:v>40828.992592590002</c:v>
                </c:pt>
                <c:pt idx="8577">
                  <c:v>40828.992708329999</c:v>
                </c:pt>
                <c:pt idx="8578">
                  <c:v>40828.992824070003</c:v>
                </c:pt>
                <c:pt idx="8579">
                  <c:v>40828.992939809999</c:v>
                </c:pt>
                <c:pt idx="8580">
                  <c:v>40828.993055559993</c:v>
                </c:pt>
                <c:pt idx="8581">
                  <c:v>40828.993171299997</c:v>
                </c:pt>
                <c:pt idx="8582">
                  <c:v>40828.993287040001</c:v>
                </c:pt>
                <c:pt idx="8583">
                  <c:v>40828.99340277999</c:v>
                </c:pt>
                <c:pt idx="8584">
                  <c:v>40828.993518520001</c:v>
                </c:pt>
                <c:pt idx="8585">
                  <c:v>40828.993634259998</c:v>
                </c:pt>
                <c:pt idx="8586">
                  <c:v>40828.993749999994</c:v>
                </c:pt>
                <c:pt idx="8587">
                  <c:v>40828.993865739991</c:v>
                </c:pt>
                <c:pt idx="8588">
                  <c:v>40828.993981479995</c:v>
                </c:pt>
                <c:pt idx="8589">
                  <c:v>40828.994097219998</c:v>
                </c:pt>
                <c:pt idx="8590">
                  <c:v>40828.994212960002</c:v>
                </c:pt>
                <c:pt idx="8591">
                  <c:v>40828.994328699999</c:v>
                </c:pt>
                <c:pt idx="8592">
                  <c:v>40828.994444440003</c:v>
                </c:pt>
                <c:pt idx="8593">
                  <c:v>40828.994560179999</c:v>
                </c:pt>
                <c:pt idx="8594">
                  <c:v>40828.99467593</c:v>
                </c:pt>
                <c:pt idx="8595">
                  <c:v>40828.994791669989</c:v>
                </c:pt>
                <c:pt idx="8596">
                  <c:v>40828.99490741</c:v>
                </c:pt>
                <c:pt idx="8597">
                  <c:v>40828.995023149997</c:v>
                </c:pt>
                <c:pt idx="8598">
                  <c:v>40828.995138890001</c:v>
                </c:pt>
                <c:pt idx="8599">
                  <c:v>40828.995254629997</c:v>
                </c:pt>
                <c:pt idx="8600">
                  <c:v>40828.995370370001</c:v>
                </c:pt>
                <c:pt idx="8601">
                  <c:v>40828.99548610999</c:v>
                </c:pt>
                <c:pt idx="8602">
                  <c:v>40828.995601849994</c:v>
                </c:pt>
                <c:pt idx="8603">
                  <c:v>40828.995717589991</c:v>
                </c:pt>
                <c:pt idx="8604">
                  <c:v>40828.995833330002</c:v>
                </c:pt>
                <c:pt idx="8605">
                  <c:v>40828.995949069991</c:v>
                </c:pt>
                <c:pt idx="8606">
                  <c:v>40828.996064819992</c:v>
                </c:pt>
                <c:pt idx="8607">
                  <c:v>40828.996180559989</c:v>
                </c:pt>
                <c:pt idx="8608">
                  <c:v>40828.996296300007</c:v>
                </c:pt>
                <c:pt idx="8609">
                  <c:v>40828.996412040011</c:v>
                </c:pt>
                <c:pt idx="8610">
                  <c:v>40828.99652778</c:v>
                </c:pt>
                <c:pt idx="8611">
                  <c:v>40828.996643519989</c:v>
                </c:pt>
                <c:pt idx="8612">
                  <c:v>40828.996759260001</c:v>
                </c:pt>
                <c:pt idx="8613">
                  <c:v>40828.996875000004</c:v>
                </c:pt>
                <c:pt idx="8614">
                  <c:v>40828.996990740001</c:v>
                </c:pt>
                <c:pt idx="8615">
                  <c:v>40828.997106479997</c:v>
                </c:pt>
                <c:pt idx="8616">
                  <c:v>40828.997222220001</c:v>
                </c:pt>
                <c:pt idx="8617">
                  <c:v>40828.997337959998</c:v>
                </c:pt>
                <c:pt idx="8618">
                  <c:v>40828.997453699994</c:v>
                </c:pt>
                <c:pt idx="8619">
                  <c:v>40828.997569439998</c:v>
                </c:pt>
                <c:pt idx="8620">
                  <c:v>40828.997685189992</c:v>
                </c:pt>
                <c:pt idx="8621">
                  <c:v>40828.997800929996</c:v>
                </c:pt>
                <c:pt idx="8622">
                  <c:v>40828.99791667</c:v>
                </c:pt>
                <c:pt idx="8623">
                  <c:v>40828.998032410003</c:v>
                </c:pt>
                <c:pt idx="8624">
                  <c:v>40828.99814815</c:v>
                </c:pt>
                <c:pt idx="8625">
                  <c:v>40828.998263889996</c:v>
                </c:pt>
                <c:pt idx="8626">
                  <c:v>40828.99837963</c:v>
                </c:pt>
                <c:pt idx="8627">
                  <c:v>40828.998495369997</c:v>
                </c:pt>
                <c:pt idx="8628">
                  <c:v>40828.998611110001</c:v>
                </c:pt>
                <c:pt idx="8629">
                  <c:v>40828.998726849997</c:v>
                </c:pt>
                <c:pt idx="8630">
                  <c:v>40828.998842590001</c:v>
                </c:pt>
                <c:pt idx="8631">
                  <c:v>40828.998958330005</c:v>
                </c:pt>
                <c:pt idx="8632">
                  <c:v>40828.999074070001</c:v>
                </c:pt>
                <c:pt idx="8633">
                  <c:v>40828.999189809991</c:v>
                </c:pt>
                <c:pt idx="8634">
                  <c:v>40828.999305559992</c:v>
                </c:pt>
                <c:pt idx="8635">
                  <c:v>40828.999421299995</c:v>
                </c:pt>
                <c:pt idx="8636">
                  <c:v>40828.999537039999</c:v>
                </c:pt>
                <c:pt idx="8637">
                  <c:v>40828.999652779996</c:v>
                </c:pt>
                <c:pt idx="8638">
                  <c:v>40828.999768519992</c:v>
                </c:pt>
                <c:pt idx="8639">
                  <c:v>40828.999884259996</c:v>
                </c:pt>
              </c:numCache>
            </c:numRef>
          </c:cat>
          <c:val>
            <c:numRef>
              <c:f>'Data Flow Gates Zonales'!$E$32:$E$8671</c:f>
              <c:numCache>
                <c:formatCode>General</c:formatCode>
                <c:ptCount val="8640"/>
                <c:pt idx="0">
                  <c:v>164.03173828000001</c:v>
                </c:pt>
                <c:pt idx="1">
                  <c:v>164.37536621000001</c:v>
                </c:pt>
                <c:pt idx="2">
                  <c:v>163.85995482999999</c:v>
                </c:pt>
                <c:pt idx="3">
                  <c:v>163.68817139000001</c:v>
                </c:pt>
                <c:pt idx="4">
                  <c:v>164.20358275999996</c:v>
                </c:pt>
                <c:pt idx="5">
                  <c:v>162.31375121999994</c:v>
                </c:pt>
                <c:pt idx="6">
                  <c:v>163.51638794000004</c:v>
                </c:pt>
                <c:pt idx="7">
                  <c:v>161.28298950000001</c:v>
                </c:pt>
                <c:pt idx="8">
                  <c:v>158.22631835000004</c:v>
                </c:pt>
                <c:pt idx="9">
                  <c:v>159.25714111000005</c:v>
                </c:pt>
                <c:pt idx="10">
                  <c:v>162.88537598000002</c:v>
                </c:pt>
                <c:pt idx="11">
                  <c:v>162.88537598000002</c:v>
                </c:pt>
                <c:pt idx="12">
                  <c:v>162.88537598000002</c:v>
                </c:pt>
                <c:pt idx="13">
                  <c:v>162.54174805000005</c:v>
                </c:pt>
                <c:pt idx="14">
                  <c:v>162.36996459999997</c:v>
                </c:pt>
                <c:pt idx="15">
                  <c:v>162.36996459999997</c:v>
                </c:pt>
                <c:pt idx="16">
                  <c:v>162.19815063999999</c:v>
                </c:pt>
                <c:pt idx="17">
                  <c:v>159.15875244</c:v>
                </c:pt>
                <c:pt idx="18">
                  <c:v>158.64337157999998</c:v>
                </c:pt>
                <c:pt idx="19">
                  <c:v>158.98696899000001</c:v>
                </c:pt>
                <c:pt idx="20">
                  <c:v>159.50238037000003</c:v>
                </c:pt>
                <c:pt idx="21">
                  <c:v>158.98696899000001</c:v>
                </c:pt>
                <c:pt idx="22">
                  <c:v>160.01776122999999</c:v>
                </c:pt>
                <c:pt idx="23">
                  <c:v>160.01776122999999</c:v>
                </c:pt>
                <c:pt idx="24">
                  <c:v>159.67416381999999</c:v>
                </c:pt>
                <c:pt idx="25">
                  <c:v>158.98696899000001</c:v>
                </c:pt>
                <c:pt idx="26">
                  <c:v>158.98696899000001</c:v>
                </c:pt>
                <c:pt idx="27">
                  <c:v>158.12799071999999</c:v>
                </c:pt>
                <c:pt idx="28">
                  <c:v>159.15875244</c:v>
                </c:pt>
                <c:pt idx="29">
                  <c:v>159.15875244</c:v>
                </c:pt>
                <c:pt idx="30">
                  <c:v>159.50238037000003</c:v>
                </c:pt>
                <c:pt idx="31">
                  <c:v>158.64337157999998</c:v>
                </c:pt>
                <c:pt idx="32">
                  <c:v>158.85729980000002</c:v>
                </c:pt>
                <c:pt idx="33">
                  <c:v>158.17010497999999</c:v>
                </c:pt>
                <c:pt idx="34">
                  <c:v>158.85729980000002</c:v>
                </c:pt>
                <c:pt idx="35">
                  <c:v>156.59262085000003</c:v>
                </c:pt>
                <c:pt idx="36">
                  <c:v>156.59262085000003</c:v>
                </c:pt>
                <c:pt idx="37">
                  <c:v>156.59262085000003</c:v>
                </c:pt>
                <c:pt idx="38">
                  <c:v>156.07723999000001</c:v>
                </c:pt>
                <c:pt idx="39">
                  <c:v>156.07723999000001</c:v>
                </c:pt>
                <c:pt idx="40">
                  <c:v>156.42080689000005</c:v>
                </c:pt>
                <c:pt idx="41">
                  <c:v>156.42080689000005</c:v>
                </c:pt>
                <c:pt idx="42">
                  <c:v>156.93621826</c:v>
                </c:pt>
                <c:pt idx="43">
                  <c:v>158.51370238999999</c:v>
                </c:pt>
                <c:pt idx="44">
                  <c:v>155.61801148000001</c:v>
                </c:pt>
                <c:pt idx="45">
                  <c:v>154.58718872</c:v>
                </c:pt>
                <c:pt idx="46">
                  <c:v>155.10260010000002</c:v>
                </c:pt>
                <c:pt idx="47">
                  <c:v>155.44622803000001</c:v>
                </c:pt>
                <c:pt idx="48">
                  <c:v>153.90002442000002</c:v>
                </c:pt>
                <c:pt idx="49">
                  <c:v>146.68881225000001</c:v>
                </c:pt>
                <c:pt idx="50">
                  <c:v>148.57864380000001</c:v>
                </c:pt>
                <c:pt idx="51">
                  <c:v>153.79843139000005</c:v>
                </c:pt>
                <c:pt idx="52">
                  <c:v>154.31384276999998</c:v>
                </c:pt>
                <c:pt idx="53">
                  <c:v>153.62664795000003</c:v>
                </c:pt>
                <c:pt idx="54">
                  <c:v>153.62664795000003</c:v>
                </c:pt>
                <c:pt idx="55">
                  <c:v>151.47436522999996</c:v>
                </c:pt>
                <c:pt idx="56">
                  <c:v>150.44357299999996</c:v>
                </c:pt>
                <c:pt idx="57">
                  <c:v>150.44357299999996</c:v>
                </c:pt>
                <c:pt idx="58">
                  <c:v>149.92816162</c:v>
                </c:pt>
                <c:pt idx="59">
                  <c:v>150.27178954999999</c:v>
                </c:pt>
                <c:pt idx="60">
                  <c:v>154.6574707</c:v>
                </c:pt>
                <c:pt idx="61">
                  <c:v>154.6574707</c:v>
                </c:pt>
                <c:pt idx="62">
                  <c:v>153.79843139000005</c:v>
                </c:pt>
                <c:pt idx="63">
                  <c:v>154.31384276999998</c:v>
                </c:pt>
                <c:pt idx="64">
                  <c:v>155.17285155999997</c:v>
                </c:pt>
                <c:pt idx="65">
                  <c:v>154.6574707</c:v>
                </c:pt>
                <c:pt idx="66">
                  <c:v>157.06585693</c:v>
                </c:pt>
                <c:pt idx="67">
                  <c:v>156.72225952000002</c:v>
                </c:pt>
                <c:pt idx="68">
                  <c:v>156.72225952000002</c:v>
                </c:pt>
                <c:pt idx="69">
                  <c:v>156.72225952000002</c:v>
                </c:pt>
                <c:pt idx="70">
                  <c:v>154.51376342999995</c:v>
                </c:pt>
                <c:pt idx="71">
                  <c:v>152.79577637</c:v>
                </c:pt>
                <c:pt idx="72">
                  <c:v>153.99835205000002</c:v>
                </c:pt>
                <c:pt idx="73">
                  <c:v>154.34197998000002</c:v>
                </c:pt>
                <c:pt idx="74">
                  <c:v>154.34197998000002</c:v>
                </c:pt>
                <c:pt idx="75">
                  <c:v>156.23495482999996</c:v>
                </c:pt>
                <c:pt idx="76">
                  <c:v>156.23495482999996</c:v>
                </c:pt>
                <c:pt idx="77">
                  <c:v>153.19555663999998</c:v>
                </c:pt>
                <c:pt idx="78">
                  <c:v>153.02374268</c:v>
                </c:pt>
                <c:pt idx="79">
                  <c:v>153.02374268</c:v>
                </c:pt>
                <c:pt idx="80">
                  <c:v>153.02374268</c:v>
                </c:pt>
                <c:pt idx="81">
                  <c:v>153.02374268</c:v>
                </c:pt>
                <c:pt idx="82">
                  <c:v>153.71096801999997</c:v>
                </c:pt>
                <c:pt idx="83">
                  <c:v>154.93081665000003</c:v>
                </c:pt>
                <c:pt idx="84">
                  <c:v>155.44622803000001</c:v>
                </c:pt>
                <c:pt idx="85">
                  <c:v>155.44622803000001</c:v>
                </c:pt>
                <c:pt idx="86">
                  <c:v>153.04098510999998</c:v>
                </c:pt>
                <c:pt idx="87">
                  <c:v>147.27774048000001</c:v>
                </c:pt>
                <c:pt idx="88">
                  <c:v>147.79309081999997</c:v>
                </c:pt>
                <c:pt idx="89">
                  <c:v>146.76232911000002</c:v>
                </c:pt>
                <c:pt idx="90">
                  <c:v>146.30307006999999</c:v>
                </c:pt>
                <c:pt idx="91">
                  <c:v>146.30307006999999</c:v>
                </c:pt>
                <c:pt idx="92">
                  <c:v>146.9902649</c:v>
                </c:pt>
                <c:pt idx="93">
                  <c:v>146.81848145000004</c:v>
                </c:pt>
                <c:pt idx="94">
                  <c:v>147.60726929</c:v>
                </c:pt>
                <c:pt idx="95">
                  <c:v>147.60726929</c:v>
                </c:pt>
                <c:pt idx="96">
                  <c:v>146.92007447</c:v>
                </c:pt>
                <c:pt idx="97">
                  <c:v>143.85256958000002</c:v>
                </c:pt>
                <c:pt idx="98">
                  <c:v>144.53976439999997</c:v>
                </c:pt>
                <c:pt idx="99">
                  <c:v>144.88336181000003</c:v>
                </c:pt>
                <c:pt idx="100">
                  <c:v>146.27499389999997</c:v>
                </c:pt>
                <c:pt idx="101">
                  <c:v>146.27499389999997</c:v>
                </c:pt>
                <c:pt idx="102">
                  <c:v>146.61859131</c:v>
                </c:pt>
                <c:pt idx="103">
                  <c:v>146.61859131</c:v>
                </c:pt>
                <c:pt idx="104">
                  <c:v>152.49432374</c:v>
                </c:pt>
                <c:pt idx="105">
                  <c:v>152.83792115000003</c:v>
                </c:pt>
                <c:pt idx="106">
                  <c:v>151.80712891000007</c:v>
                </c:pt>
                <c:pt idx="107">
                  <c:v>151.80712891000007</c:v>
                </c:pt>
                <c:pt idx="108">
                  <c:v>153.18151856</c:v>
                </c:pt>
                <c:pt idx="109">
                  <c:v>158.02639771000003</c:v>
                </c:pt>
                <c:pt idx="110">
                  <c:v>158.71359252999994</c:v>
                </c:pt>
                <c:pt idx="111">
                  <c:v>159.57260132000002</c:v>
                </c:pt>
                <c:pt idx="112">
                  <c:v>165.04849243000001</c:v>
                </c:pt>
                <c:pt idx="113">
                  <c:v>165.04849243000001</c:v>
                </c:pt>
                <c:pt idx="114">
                  <c:v>165.04849243000001</c:v>
                </c:pt>
                <c:pt idx="115">
                  <c:v>170.53848267000001</c:v>
                </c:pt>
                <c:pt idx="116">
                  <c:v>170.53848267000001</c:v>
                </c:pt>
                <c:pt idx="117">
                  <c:v>170.53848267000001</c:v>
                </c:pt>
                <c:pt idx="118">
                  <c:v>170.02307128999999</c:v>
                </c:pt>
                <c:pt idx="119">
                  <c:v>170.02307128999999</c:v>
                </c:pt>
                <c:pt idx="120">
                  <c:v>170.02307128999999</c:v>
                </c:pt>
                <c:pt idx="121">
                  <c:v>170.02307128999999</c:v>
                </c:pt>
                <c:pt idx="122">
                  <c:v>170.02307128999999</c:v>
                </c:pt>
                <c:pt idx="123">
                  <c:v>167.05389405</c:v>
                </c:pt>
                <c:pt idx="124">
                  <c:v>170.39474488000002</c:v>
                </c:pt>
                <c:pt idx="125">
                  <c:v>170.73837281000002</c:v>
                </c:pt>
                <c:pt idx="126">
                  <c:v>170.39474488000002</c:v>
                </c:pt>
                <c:pt idx="127">
                  <c:v>170.91015625</c:v>
                </c:pt>
                <c:pt idx="128">
                  <c:v>172.64541626000002</c:v>
                </c:pt>
                <c:pt idx="129">
                  <c:v>173.33261109</c:v>
                </c:pt>
                <c:pt idx="130">
                  <c:v>173.33261109</c:v>
                </c:pt>
                <c:pt idx="131">
                  <c:v>173.50439453999999</c:v>
                </c:pt>
                <c:pt idx="132">
                  <c:v>173.50439453999999</c:v>
                </c:pt>
                <c:pt idx="133">
                  <c:v>172.98901368</c:v>
                </c:pt>
                <c:pt idx="134">
                  <c:v>174.12133789000004</c:v>
                </c:pt>
                <c:pt idx="135">
                  <c:v>174.12133789000004</c:v>
                </c:pt>
                <c:pt idx="136">
                  <c:v>173.60592651000002</c:v>
                </c:pt>
                <c:pt idx="137">
                  <c:v>173.09051512999997</c:v>
                </c:pt>
                <c:pt idx="138">
                  <c:v>172.20025635000005</c:v>
                </c:pt>
                <c:pt idx="139">
                  <c:v>170.99761963</c:v>
                </c:pt>
                <c:pt idx="140">
                  <c:v>171.68487548999997</c:v>
                </c:pt>
                <c:pt idx="141">
                  <c:v>168.57522582999999</c:v>
                </c:pt>
                <c:pt idx="142">
                  <c:v>168.74703979999998</c:v>
                </c:pt>
                <c:pt idx="143">
                  <c:v>169.43423462000001</c:v>
                </c:pt>
                <c:pt idx="144">
                  <c:v>169.949646</c:v>
                </c:pt>
                <c:pt idx="145">
                  <c:v>169.43423462000001</c:v>
                </c:pt>
                <c:pt idx="146">
                  <c:v>169.77780150999999</c:v>
                </c:pt>
                <c:pt idx="147">
                  <c:v>169.77780150999999</c:v>
                </c:pt>
                <c:pt idx="148">
                  <c:v>169.77780150999999</c:v>
                </c:pt>
                <c:pt idx="149">
                  <c:v>169.77780150999999</c:v>
                </c:pt>
                <c:pt idx="150">
                  <c:v>169.26239014000001</c:v>
                </c:pt>
                <c:pt idx="151">
                  <c:v>168.23162842000002</c:v>
                </c:pt>
                <c:pt idx="152">
                  <c:v>168.91882323999999</c:v>
                </c:pt>
                <c:pt idx="153">
                  <c:v>169.43423462000001</c:v>
                </c:pt>
                <c:pt idx="154">
                  <c:v>169.949646</c:v>
                </c:pt>
                <c:pt idx="155">
                  <c:v>169.77780150999999</c:v>
                </c:pt>
                <c:pt idx="156">
                  <c:v>169.77780150999999</c:v>
                </c:pt>
                <c:pt idx="157">
                  <c:v>169.949646</c:v>
                </c:pt>
                <c:pt idx="158">
                  <c:v>170.29321288999998</c:v>
                </c:pt>
                <c:pt idx="159">
                  <c:v>170.29321288999998</c:v>
                </c:pt>
                <c:pt idx="160">
                  <c:v>169.60601807</c:v>
                </c:pt>
                <c:pt idx="161">
                  <c:v>171.58331298000004</c:v>
                </c:pt>
                <c:pt idx="162">
                  <c:v>170.55252075000001</c:v>
                </c:pt>
                <c:pt idx="163">
                  <c:v>170.55252075000001</c:v>
                </c:pt>
                <c:pt idx="164">
                  <c:v>170.55252075000001</c:v>
                </c:pt>
                <c:pt idx="165">
                  <c:v>171.06793212000002</c:v>
                </c:pt>
                <c:pt idx="166">
                  <c:v>171.06793212000002</c:v>
                </c:pt>
                <c:pt idx="167">
                  <c:v>171.41152954</c:v>
                </c:pt>
                <c:pt idx="168">
                  <c:v>170.38073730000008</c:v>
                </c:pt>
                <c:pt idx="169">
                  <c:v>171.23971556999996</c:v>
                </c:pt>
                <c:pt idx="170">
                  <c:v>169.52172851000003</c:v>
                </c:pt>
                <c:pt idx="171">
                  <c:v>170.20889282000002</c:v>
                </c:pt>
                <c:pt idx="172">
                  <c:v>170.89614868000004</c:v>
                </c:pt>
                <c:pt idx="173">
                  <c:v>170.89614868000004</c:v>
                </c:pt>
                <c:pt idx="174">
                  <c:v>171.41152954</c:v>
                </c:pt>
                <c:pt idx="175">
                  <c:v>171.41152954</c:v>
                </c:pt>
                <c:pt idx="176">
                  <c:v>171.23971556999996</c:v>
                </c:pt>
                <c:pt idx="177">
                  <c:v>171.23971556999996</c:v>
                </c:pt>
                <c:pt idx="178">
                  <c:v>168.51577757999999</c:v>
                </c:pt>
                <c:pt idx="179">
                  <c:v>169.03118896000001</c:v>
                </c:pt>
                <c:pt idx="180">
                  <c:v>171.87069702000002</c:v>
                </c:pt>
                <c:pt idx="181">
                  <c:v>171.69891357</c:v>
                </c:pt>
                <c:pt idx="182">
                  <c:v>171.69891357</c:v>
                </c:pt>
                <c:pt idx="183">
                  <c:v>171.69891357</c:v>
                </c:pt>
                <c:pt idx="184">
                  <c:v>169.13275147000002</c:v>
                </c:pt>
                <c:pt idx="185">
                  <c:v>168.78912353999999</c:v>
                </c:pt>
                <c:pt idx="186">
                  <c:v>168.78912353999999</c:v>
                </c:pt>
                <c:pt idx="187">
                  <c:v>166.30728149000001</c:v>
                </c:pt>
                <c:pt idx="188">
                  <c:v>169.93551635000003</c:v>
                </c:pt>
                <c:pt idx="189">
                  <c:v>169.93551635000003</c:v>
                </c:pt>
                <c:pt idx="190">
                  <c:v>170.45092773000002</c:v>
                </c:pt>
                <c:pt idx="191">
                  <c:v>169.07653808000001</c:v>
                </c:pt>
                <c:pt idx="192">
                  <c:v>168.38934326</c:v>
                </c:pt>
                <c:pt idx="193">
                  <c:v>165.86535645000004</c:v>
                </c:pt>
                <c:pt idx="194">
                  <c:v>165.86535645000004</c:v>
                </c:pt>
                <c:pt idx="195">
                  <c:v>163.18359374999997</c:v>
                </c:pt>
                <c:pt idx="196">
                  <c:v>163.18359374999997</c:v>
                </c:pt>
                <c:pt idx="197">
                  <c:v>163.52719116</c:v>
                </c:pt>
                <c:pt idx="198">
                  <c:v>164.21435546999996</c:v>
                </c:pt>
                <c:pt idx="199">
                  <c:v>164.21435546999996</c:v>
                </c:pt>
                <c:pt idx="200">
                  <c:v>164.21435546999996</c:v>
                </c:pt>
                <c:pt idx="201">
                  <c:v>164.21435546999996</c:v>
                </c:pt>
                <c:pt idx="202">
                  <c:v>164.21435546999996</c:v>
                </c:pt>
                <c:pt idx="203">
                  <c:v>164.21435546999996</c:v>
                </c:pt>
                <c:pt idx="204">
                  <c:v>163.69900512999996</c:v>
                </c:pt>
                <c:pt idx="205">
                  <c:v>163.02587891000005</c:v>
                </c:pt>
                <c:pt idx="206">
                  <c:v>162.85406494</c:v>
                </c:pt>
                <c:pt idx="207">
                  <c:v>163.36947632000005</c:v>
                </c:pt>
                <c:pt idx="208">
                  <c:v>161.65145874000001</c:v>
                </c:pt>
                <c:pt idx="209">
                  <c:v>162.68228150000002</c:v>
                </c:pt>
                <c:pt idx="210">
                  <c:v>162.68228150000002</c:v>
                </c:pt>
                <c:pt idx="211">
                  <c:v>161.26251220999998</c:v>
                </c:pt>
                <c:pt idx="212">
                  <c:v>153.18792725000003</c:v>
                </c:pt>
                <c:pt idx="213">
                  <c:v>152.32888794000007</c:v>
                </c:pt>
                <c:pt idx="214">
                  <c:v>147.84164428999998</c:v>
                </c:pt>
                <c:pt idx="215">
                  <c:v>148.18521118000001</c:v>
                </c:pt>
                <c:pt idx="216">
                  <c:v>148.18521118000001</c:v>
                </c:pt>
                <c:pt idx="217">
                  <c:v>149.21603393999999</c:v>
                </c:pt>
                <c:pt idx="218">
                  <c:v>150.24682616999999</c:v>
                </c:pt>
                <c:pt idx="219">
                  <c:v>154.19061278999999</c:v>
                </c:pt>
                <c:pt idx="220">
                  <c:v>154.70602416999998</c:v>
                </c:pt>
                <c:pt idx="221">
                  <c:v>154.70602416999998</c:v>
                </c:pt>
                <c:pt idx="222">
                  <c:v>154.70602416999998</c:v>
                </c:pt>
                <c:pt idx="223">
                  <c:v>154.19061278999999</c:v>
                </c:pt>
                <c:pt idx="224">
                  <c:v>154.70602416999998</c:v>
                </c:pt>
                <c:pt idx="225">
                  <c:v>153.84701538000002</c:v>
                </c:pt>
                <c:pt idx="226">
                  <c:v>152.26950072999995</c:v>
                </c:pt>
                <c:pt idx="227">
                  <c:v>152.26950072999995</c:v>
                </c:pt>
                <c:pt idx="228">
                  <c:v>152.61309813999998</c:v>
                </c:pt>
                <c:pt idx="229">
                  <c:v>151.58230591000003</c:v>
                </c:pt>
                <c:pt idx="230">
                  <c:v>152.26950072999995</c:v>
                </c:pt>
                <c:pt idx="231">
                  <c:v>152.95672607000003</c:v>
                </c:pt>
                <c:pt idx="232">
                  <c:v>152.61309813999998</c:v>
                </c:pt>
                <c:pt idx="233">
                  <c:v>152.61309813999998</c:v>
                </c:pt>
                <c:pt idx="234">
                  <c:v>153.12850952000002</c:v>
                </c:pt>
                <c:pt idx="235">
                  <c:v>153.12850952000002</c:v>
                </c:pt>
                <c:pt idx="236">
                  <c:v>153.64392089999998</c:v>
                </c:pt>
                <c:pt idx="237">
                  <c:v>156.38186645000008</c:v>
                </c:pt>
                <c:pt idx="238">
                  <c:v>158.61526488999999</c:v>
                </c:pt>
                <c:pt idx="239">
                  <c:v>163.77566528999992</c:v>
                </c:pt>
                <c:pt idx="240">
                  <c:v>165.49365234999999</c:v>
                </c:pt>
                <c:pt idx="241">
                  <c:v>169.91061401999997</c:v>
                </c:pt>
                <c:pt idx="242">
                  <c:v>173.13589477999997</c:v>
                </c:pt>
                <c:pt idx="243">
                  <c:v>173.13589477999997</c:v>
                </c:pt>
                <c:pt idx="244">
                  <c:v>172.62051391999998</c:v>
                </c:pt>
                <c:pt idx="245">
                  <c:v>170.55889893000003</c:v>
                </c:pt>
                <c:pt idx="246">
                  <c:v>166.32772827000005</c:v>
                </c:pt>
                <c:pt idx="247">
                  <c:v>166.84313965000001</c:v>
                </c:pt>
                <c:pt idx="248">
                  <c:v>166.15594482</c:v>
                </c:pt>
                <c:pt idx="249">
                  <c:v>166.67135619999999</c:v>
                </c:pt>
                <c:pt idx="250">
                  <c:v>166.67135619999999</c:v>
                </c:pt>
                <c:pt idx="251">
                  <c:v>168.77832031000003</c:v>
                </c:pt>
                <c:pt idx="252">
                  <c:v>167.74749756</c:v>
                </c:pt>
                <c:pt idx="253">
                  <c:v>168.09112549</c:v>
                </c:pt>
                <c:pt idx="254">
                  <c:v>164.06304931000003</c:v>
                </c:pt>
                <c:pt idx="255">
                  <c:v>163.37585448999999</c:v>
                </c:pt>
                <c:pt idx="256">
                  <c:v>162.51684569999998</c:v>
                </c:pt>
                <c:pt idx="257">
                  <c:v>162.51684569999998</c:v>
                </c:pt>
                <c:pt idx="258">
                  <c:v>162.51684569999998</c:v>
                </c:pt>
                <c:pt idx="259">
                  <c:v>162.51684569999998</c:v>
                </c:pt>
                <c:pt idx="260">
                  <c:v>163.37585448999999</c:v>
                </c:pt>
                <c:pt idx="261">
                  <c:v>163.37585448999999</c:v>
                </c:pt>
                <c:pt idx="262">
                  <c:v>162.00143432000004</c:v>
                </c:pt>
                <c:pt idx="263">
                  <c:v>161.31427001999998</c:v>
                </c:pt>
                <c:pt idx="264">
                  <c:v>162.00143432000004</c:v>
                </c:pt>
                <c:pt idx="265">
                  <c:v>156.00692749000001</c:v>
                </c:pt>
                <c:pt idx="266">
                  <c:v>156.00692749000001</c:v>
                </c:pt>
                <c:pt idx="267">
                  <c:v>155.49154664000002</c:v>
                </c:pt>
                <c:pt idx="268">
                  <c:v>152.03826905000003</c:v>
                </c:pt>
                <c:pt idx="269">
                  <c:v>151.35107422000002</c:v>
                </c:pt>
                <c:pt idx="270">
                  <c:v>151.8664856</c:v>
                </c:pt>
                <c:pt idx="271">
                  <c:v>151.8664856</c:v>
                </c:pt>
                <c:pt idx="272">
                  <c:v>151.8664856</c:v>
                </c:pt>
                <c:pt idx="273">
                  <c:v>152.38189698000005</c:v>
                </c:pt>
                <c:pt idx="274">
                  <c:v>150.66390992000001</c:v>
                </c:pt>
                <c:pt idx="275">
                  <c:v>151.00747681000004</c:v>
                </c:pt>
                <c:pt idx="276">
                  <c:v>151.00747681000004</c:v>
                </c:pt>
                <c:pt idx="277">
                  <c:v>151.52288819</c:v>
                </c:pt>
                <c:pt idx="278">
                  <c:v>155.53689575999999</c:v>
                </c:pt>
                <c:pt idx="279">
                  <c:v>155.53689575999999</c:v>
                </c:pt>
                <c:pt idx="280">
                  <c:v>154.50607299999999</c:v>
                </c:pt>
                <c:pt idx="281">
                  <c:v>155.19326783</c:v>
                </c:pt>
                <c:pt idx="282">
                  <c:v>155.88046265000003</c:v>
                </c:pt>
                <c:pt idx="283">
                  <c:v>155.88046265000003</c:v>
                </c:pt>
                <c:pt idx="284">
                  <c:v>157.30023193000002</c:v>
                </c:pt>
                <c:pt idx="285">
                  <c:v>158.50283813000001</c:v>
                </c:pt>
                <c:pt idx="286">
                  <c:v>158.67465209999995</c:v>
                </c:pt>
                <c:pt idx="287">
                  <c:v>158.67465209999995</c:v>
                </c:pt>
                <c:pt idx="288">
                  <c:v>159.01824951000003</c:v>
                </c:pt>
                <c:pt idx="289">
                  <c:v>158.33105468999997</c:v>
                </c:pt>
                <c:pt idx="290">
                  <c:v>158.84643554000004</c:v>
                </c:pt>
                <c:pt idx="291">
                  <c:v>161.55947876000002</c:v>
                </c:pt>
                <c:pt idx="292">
                  <c:v>160.87228394000002</c:v>
                </c:pt>
                <c:pt idx="293">
                  <c:v>158.54821777000001</c:v>
                </c:pt>
                <c:pt idx="294">
                  <c:v>160.43801880000004</c:v>
                </c:pt>
                <c:pt idx="295">
                  <c:v>166.38717652000003</c:v>
                </c:pt>
                <c:pt idx="296">
                  <c:v>169.69992065999998</c:v>
                </c:pt>
                <c:pt idx="297">
                  <c:v>169.69992065999998</c:v>
                </c:pt>
                <c:pt idx="298">
                  <c:v>169.18450927999999</c:v>
                </c:pt>
                <c:pt idx="299">
                  <c:v>169.18450927999999</c:v>
                </c:pt>
                <c:pt idx="300">
                  <c:v>169.87170409999999</c:v>
                </c:pt>
                <c:pt idx="301">
                  <c:v>170.38711548000003</c:v>
                </c:pt>
                <c:pt idx="302">
                  <c:v>170.38711548000003</c:v>
                </c:pt>
                <c:pt idx="303">
                  <c:v>170.73071288999998</c:v>
                </c:pt>
                <c:pt idx="304">
                  <c:v>172.95324707000003</c:v>
                </c:pt>
                <c:pt idx="305">
                  <c:v>172.60964965999997</c:v>
                </c:pt>
                <c:pt idx="306">
                  <c:v>173.64044189000001</c:v>
                </c:pt>
                <c:pt idx="307">
                  <c:v>172.60964965999997</c:v>
                </c:pt>
                <c:pt idx="308">
                  <c:v>173.29687499999997</c:v>
                </c:pt>
                <c:pt idx="309">
                  <c:v>171.92245483000002</c:v>
                </c:pt>
                <c:pt idx="310">
                  <c:v>172.60964965999997</c:v>
                </c:pt>
                <c:pt idx="311">
                  <c:v>172.26605223999996</c:v>
                </c:pt>
                <c:pt idx="312">
                  <c:v>168.32229614000005</c:v>
                </c:pt>
                <c:pt idx="313">
                  <c:v>167.46328736000001</c:v>
                </c:pt>
                <c:pt idx="314">
                  <c:v>168.49411011000001</c:v>
                </c:pt>
                <c:pt idx="315">
                  <c:v>168.49411011000001</c:v>
                </c:pt>
                <c:pt idx="316">
                  <c:v>168.49411011000001</c:v>
                </c:pt>
                <c:pt idx="317">
                  <c:v>168.49411011000001</c:v>
                </c:pt>
                <c:pt idx="318">
                  <c:v>168.83770752000001</c:v>
                </c:pt>
                <c:pt idx="319">
                  <c:v>168.83770752000001</c:v>
                </c:pt>
                <c:pt idx="320">
                  <c:v>167.46328736000001</c:v>
                </c:pt>
                <c:pt idx="321">
                  <c:v>166.20129395000001</c:v>
                </c:pt>
                <c:pt idx="322">
                  <c:v>166.20129395000001</c:v>
                </c:pt>
                <c:pt idx="323">
                  <c:v>165.51409911999997</c:v>
                </c:pt>
                <c:pt idx="324">
                  <c:v>166.02951049999999</c:v>
                </c:pt>
                <c:pt idx="325">
                  <c:v>167.06030272999999</c:v>
                </c:pt>
                <c:pt idx="326">
                  <c:v>170.05755615000001</c:v>
                </c:pt>
                <c:pt idx="327">
                  <c:v>170.05755615000001</c:v>
                </c:pt>
                <c:pt idx="328">
                  <c:v>170.05755615000001</c:v>
                </c:pt>
                <c:pt idx="329">
                  <c:v>170.22937011999997</c:v>
                </c:pt>
                <c:pt idx="330">
                  <c:v>169.37036133000001</c:v>
                </c:pt>
                <c:pt idx="331">
                  <c:v>169.37036133000001</c:v>
                </c:pt>
                <c:pt idx="332">
                  <c:v>169.25473021999997</c:v>
                </c:pt>
                <c:pt idx="333">
                  <c:v>169.25473021999997</c:v>
                </c:pt>
                <c:pt idx="334">
                  <c:v>169.94195555999997</c:v>
                </c:pt>
                <c:pt idx="335">
                  <c:v>170.80093383000002</c:v>
                </c:pt>
                <c:pt idx="336">
                  <c:v>172.33627319999999</c:v>
                </c:pt>
                <c:pt idx="337">
                  <c:v>172.85168457</c:v>
                </c:pt>
                <c:pt idx="338">
                  <c:v>172.85168457</c:v>
                </c:pt>
                <c:pt idx="339">
                  <c:v>171.74743652000001</c:v>
                </c:pt>
                <c:pt idx="340">
                  <c:v>171.74743652000001</c:v>
                </c:pt>
                <c:pt idx="341">
                  <c:v>171.74743652000001</c:v>
                </c:pt>
                <c:pt idx="342">
                  <c:v>172.09106445</c:v>
                </c:pt>
                <c:pt idx="343">
                  <c:v>172.06295776000002</c:v>
                </c:pt>
                <c:pt idx="344">
                  <c:v>170.34497069999998</c:v>
                </c:pt>
                <c:pt idx="345">
                  <c:v>165.5703125</c:v>
                </c:pt>
                <c:pt idx="346">
                  <c:v>166.42932128000001</c:v>
                </c:pt>
                <c:pt idx="347">
                  <c:v>165.91394043</c:v>
                </c:pt>
                <c:pt idx="348">
                  <c:v>166.42932128000001</c:v>
                </c:pt>
                <c:pt idx="349">
                  <c:v>166.42932128000001</c:v>
                </c:pt>
                <c:pt idx="350">
                  <c:v>166.77291869999999</c:v>
                </c:pt>
                <c:pt idx="351">
                  <c:v>167.46014404000002</c:v>
                </c:pt>
                <c:pt idx="352">
                  <c:v>167.11651611000002</c:v>
                </c:pt>
                <c:pt idx="353">
                  <c:v>166.94473265999997</c:v>
                </c:pt>
                <c:pt idx="354">
                  <c:v>166.94473265999997</c:v>
                </c:pt>
                <c:pt idx="355">
                  <c:v>166.41525268999999</c:v>
                </c:pt>
                <c:pt idx="356">
                  <c:v>163.26025391000002</c:v>
                </c:pt>
                <c:pt idx="357">
                  <c:v>163.77566528999992</c:v>
                </c:pt>
                <c:pt idx="358">
                  <c:v>167.93338012999999</c:v>
                </c:pt>
                <c:pt idx="359">
                  <c:v>164.63467407999997</c:v>
                </c:pt>
                <c:pt idx="360">
                  <c:v>164.63467407999997</c:v>
                </c:pt>
                <c:pt idx="361">
                  <c:v>170.48544311000003</c:v>
                </c:pt>
                <c:pt idx="362">
                  <c:v>170.48544311000003</c:v>
                </c:pt>
                <c:pt idx="363">
                  <c:v>170.48544311000003</c:v>
                </c:pt>
                <c:pt idx="364">
                  <c:v>170.48544311000003</c:v>
                </c:pt>
                <c:pt idx="365">
                  <c:v>169.79824829</c:v>
                </c:pt>
                <c:pt idx="366">
                  <c:v>170.31365966999996</c:v>
                </c:pt>
                <c:pt idx="367">
                  <c:v>170.48544311000003</c:v>
                </c:pt>
                <c:pt idx="368">
                  <c:v>170.48544311000003</c:v>
                </c:pt>
                <c:pt idx="369">
                  <c:v>170.14187621999997</c:v>
                </c:pt>
                <c:pt idx="370">
                  <c:v>170.14187621999997</c:v>
                </c:pt>
                <c:pt idx="371">
                  <c:v>169.45465088</c:v>
                </c:pt>
                <c:pt idx="372">
                  <c:v>169.62646484000001</c:v>
                </c:pt>
                <c:pt idx="373">
                  <c:v>170.48544311000003</c:v>
                </c:pt>
                <c:pt idx="374">
                  <c:v>170.48544311000003</c:v>
                </c:pt>
                <c:pt idx="375">
                  <c:v>170.65722656000003</c:v>
                </c:pt>
                <c:pt idx="376">
                  <c:v>171.51626586999998</c:v>
                </c:pt>
                <c:pt idx="377">
                  <c:v>171.51626586999998</c:v>
                </c:pt>
                <c:pt idx="378">
                  <c:v>171.51626586999998</c:v>
                </c:pt>
                <c:pt idx="379">
                  <c:v>171.51626586999998</c:v>
                </c:pt>
                <c:pt idx="380">
                  <c:v>171.51626586999998</c:v>
                </c:pt>
                <c:pt idx="381">
                  <c:v>171.68804931000005</c:v>
                </c:pt>
                <c:pt idx="382">
                  <c:v>171.68804931000005</c:v>
                </c:pt>
                <c:pt idx="383">
                  <c:v>171.17263794000004</c:v>
                </c:pt>
                <c:pt idx="384">
                  <c:v>170.82907104</c:v>
                </c:pt>
                <c:pt idx="385">
                  <c:v>171.67401122999999</c:v>
                </c:pt>
                <c:pt idx="386">
                  <c:v>173.53887940000001</c:v>
                </c:pt>
                <c:pt idx="387">
                  <c:v>173.53887940000001</c:v>
                </c:pt>
                <c:pt idx="388">
                  <c:v>171.47729492000002</c:v>
                </c:pt>
                <c:pt idx="389">
                  <c:v>170.01220703000001</c:v>
                </c:pt>
                <c:pt idx="390">
                  <c:v>170.01220703000001</c:v>
                </c:pt>
                <c:pt idx="391">
                  <c:v>170.87121582</c:v>
                </c:pt>
                <c:pt idx="392">
                  <c:v>170.01220703000001</c:v>
                </c:pt>
                <c:pt idx="393">
                  <c:v>172.43463135000005</c:v>
                </c:pt>
                <c:pt idx="394">
                  <c:v>172.43463135000005</c:v>
                </c:pt>
                <c:pt idx="395">
                  <c:v>176.96405028999999</c:v>
                </c:pt>
                <c:pt idx="396">
                  <c:v>176.96405028999999</c:v>
                </c:pt>
                <c:pt idx="397">
                  <c:v>176.96405028999999</c:v>
                </c:pt>
                <c:pt idx="398">
                  <c:v>177.82302856000001</c:v>
                </c:pt>
                <c:pt idx="399">
                  <c:v>177.82302856000001</c:v>
                </c:pt>
                <c:pt idx="400">
                  <c:v>175.60049439000002</c:v>
                </c:pt>
                <c:pt idx="401">
                  <c:v>176.11590575999995</c:v>
                </c:pt>
                <c:pt idx="402">
                  <c:v>177.69338989000002</c:v>
                </c:pt>
                <c:pt idx="403">
                  <c:v>177.69338989000002</c:v>
                </c:pt>
                <c:pt idx="404">
                  <c:v>178.03698731</c:v>
                </c:pt>
                <c:pt idx="405">
                  <c:v>178.03698731</c:v>
                </c:pt>
                <c:pt idx="406">
                  <c:v>180.31573487</c:v>
                </c:pt>
                <c:pt idx="407">
                  <c:v>179.80035401000001</c:v>
                </c:pt>
                <c:pt idx="408">
                  <c:v>179.28494262999999</c:v>
                </c:pt>
                <c:pt idx="409">
                  <c:v>180.31573487</c:v>
                </c:pt>
                <c:pt idx="410">
                  <c:v>179.62854004000002</c:v>
                </c:pt>
                <c:pt idx="411">
                  <c:v>179.62854004000002</c:v>
                </c:pt>
                <c:pt idx="412">
                  <c:v>179.97213746000003</c:v>
                </c:pt>
                <c:pt idx="413">
                  <c:v>179.62854004000002</c:v>
                </c:pt>
                <c:pt idx="414">
                  <c:v>179.62854004000002</c:v>
                </c:pt>
                <c:pt idx="415">
                  <c:v>179.62854004000002</c:v>
                </c:pt>
                <c:pt idx="416">
                  <c:v>178.94137573999998</c:v>
                </c:pt>
                <c:pt idx="417">
                  <c:v>174.88522339000005</c:v>
                </c:pt>
                <c:pt idx="418">
                  <c:v>174.19802857000005</c:v>
                </c:pt>
                <c:pt idx="419">
                  <c:v>171.31634521000001</c:v>
                </c:pt>
                <c:pt idx="420">
                  <c:v>172.00354002999998</c:v>
                </c:pt>
                <c:pt idx="421">
                  <c:v>170.97271728000001</c:v>
                </c:pt>
                <c:pt idx="422">
                  <c:v>167.93338012999999</c:v>
                </c:pt>
                <c:pt idx="423">
                  <c:v>167.76153564999998</c:v>
                </c:pt>
                <c:pt idx="424">
                  <c:v>166.55895996000001</c:v>
                </c:pt>
                <c:pt idx="425">
                  <c:v>166.55895996000001</c:v>
                </c:pt>
                <c:pt idx="426">
                  <c:v>161.5843811</c:v>
                </c:pt>
                <c:pt idx="427">
                  <c:v>161.75622558000001</c:v>
                </c:pt>
                <c:pt idx="428">
                  <c:v>161.92800903000003</c:v>
                </c:pt>
                <c:pt idx="429">
                  <c:v>161.92800903000003</c:v>
                </c:pt>
                <c:pt idx="430">
                  <c:v>163.50552367999998</c:v>
                </c:pt>
                <c:pt idx="431">
                  <c:v>162.30291748000008</c:v>
                </c:pt>
                <c:pt idx="432">
                  <c:v>160.09442139000004</c:v>
                </c:pt>
                <c:pt idx="433">
                  <c:v>159.40722656000003</c:v>
                </c:pt>
                <c:pt idx="434">
                  <c:v>156.88320923000001</c:v>
                </c:pt>
                <c:pt idx="435">
                  <c:v>155.50878907000001</c:v>
                </c:pt>
                <c:pt idx="436">
                  <c:v>147.36840821000004</c:v>
                </c:pt>
                <c:pt idx="437">
                  <c:v>145.47857666000002</c:v>
                </c:pt>
                <c:pt idx="438">
                  <c:v>146.50939942000002</c:v>
                </c:pt>
                <c:pt idx="439">
                  <c:v>148.05560302999999</c:v>
                </c:pt>
                <c:pt idx="440">
                  <c:v>148.91458129999998</c:v>
                </c:pt>
                <c:pt idx="441">
                  <c:v>148.22738648000004</c:v>
                </c:pt>
                <c:pt idx="442">
                  <c:v>148.22738648000004</c:v>
                </c:pt>
                <c:pt idx="443">
                  <c:v>148.22738648000004</c:v>
                </c:pt>
                <c:pt idx="444">
                  <c:v>148.22738648000004</c:v>
                </c:pt>
                <c:pt idx="445">
                  <c:v>151.10906982999998</c:v>
                </c:pt>
                <c:pt idx="446">
                  <c:v>151.96807862</c:v>
                </c:pt>
                <c:pt idx="447">
                  <c:v>156.44125365999997</c:v>
                </c:pt>
                <c:pt idx="448">
                  <c:v>156.95666504000002</c:v>
                </c:pt>
                <c:pt idx="449">
                  <c:v>160.956604</c:v>
                </c:pt>
                <c:pt idx="450">
                  <c:v>160.956604</c:v>
                </c:pt>
                <c:pt idx="451">
                  <c:v>160.956604</c:v>
                </c:pt>
                <c:pt idx="452">
                  <c:v>161.47201538000002</c:v>
                </c:pt>
                <c:pt idx="453">
                  <c:v>161.47201538000002</c:v>
                </c:pt>
                <c:pt idx="454">
                  <c:v>161.98739624000004</c:v>
                </c:pt>
                <c:pt idx="455">
                  <c:v>162.67459105999995</c:v>
                </c:pt>
                <c:pt idx="456">
                  <c:v>166.34500121999997</c:v>
                </c:pt>
                <c:pt idx="457">
                  <c:v>166.68859863</c:v>
                </c:pt>
                <c:pt idx="458">
                  <c:v>171.16180418999997</c:v>
                </c:pt>
                <c:pt idx="459">
                  <c:v>171.16180418999997</c:v>
                </c:pt>
                <c:pt idx="460">
                  <c:v>175.51940918</c:v>
                </c:pt>
                <c:pt idx="461">
                  <c:v>175.86297607000003</c:v>
                </c:pt>
                <c:pt idx="462">
                  <c:v>181.05151368</c:v>
                </c:pt>
                <c:pt idx="463">
                  <c:v>181.22329712000001</c:v>
                </c:pt>
                <c:pt idx="464">
                  <c:v>184.09085082999999</c:v>
                </c:pt>
                <c:pt idx="465">
                  <c:v>185.12167357999999</c:v>
                </c:pt>
                <c:pt idx="466">
                  <c:v>186.32427978000001</c:v>
                </c:pt>
                <c:pt idx="467">
                  <c:v>186.32427978000001</c:v>
                </c:pt>
                <c:pt idx="468">
                  <c:v>187.01150511999998</c:v>
                </c:pt>
                <c:pt idx="469">
                  <c:v>187.69869995000002</c:v>
                </c:pt>
                <c:pt idx="470">
                  <c:v>187.35507202000002</c:v>
                </c:pt>
                <c:pt idx="471">
                  <c:v>194.45382691000003</c:v>
                </c:pt>
                <c:pt idx="472">
                  <c:v>194.79745484</c:v>
                </c:pt>
                <c:pt idx="473">
                  <c:v>197.47921753</c:v>
                </c:pt>
                <c:pt idx="474">
                  <c:v>197.47921753</c:v>
                </c:pt>
                <c:pt idx="475">
                  <c:v>199.92977906000002</c:v>
                </c:pt>
                <c:pt idx="476">
                  <c:v>199.92977906000002</c:v>
                </c:pt>
                <c:pt idx="477">
                  <c:v>199.92977906000002</c:v>
                </c:pt>
                <c:pt idx="478">
                  <c:v>200.61697388000002</c:v>
                </c:pt>
                <c:pt idx="479">
                  <c:v>200.61697388000002</c:v>
                </c:pt>
                <c:pt idx="480">
                  <c:v>201.72119141000005</c:v>
                </c:pt>
                <c:pt idx="481">
                  <c:v>197.69311523999997</c:v>
                </c:pt>
                <c:pt idx="482">
                  <c:v>198.55215454</c:v>
                </c:pt>
                <c:pt idx="483">
                  <c:v>199.61425781999998</c:v>
                </c:pt>
                <c:pt idx="484">
                  <c:v>199.27062988999998</c:v>
                </c:pt>
                <c:pt idx="485">
                  <c:v>198.58346558</c:v>
                </c:pt>
                <c:pt idx="486">
                  <c:v>199.95782471000001</c:v>
                </c:pt>
                <c:pt idx="487">
                  <c:v>199.44244385000005</c:v>
                </c:pt>
                <c:pt idx="488">
                  <c:v>197.39169311000001</c:v>
                </c:pt>
                <c:pt idx="489">
                  <c:v>196.87628172999999</c:v>
                </c:pt>
                <c:pt idx="490">
                  <c:v>196.87628172999999</c:v>
                </c:pt>
                <c:pt idx="491">
                  <c:v>196.87628172999999</c:v>
                </c:pt>
                <c:pt idx="492">
                  <c:v>196.36090087000002</c:v>
                </c:pt>
                <c:pt idx="493">
                  <c:v>196.53271484000001</c:v>
                </c:pt>
                <c:pt idx="494">
                  <c:v>196.53271484000001</c:v>
                </c:pt>
                <c:pt idx="495">
                  <c:v>195.84552000999997</c:v>
                </c:pt>
                <c:pt idx="496">
                  <c:v>195.84552000999997</c:v>
                </c:pt>
                <c:pt idx="497">
                  <c:v>196.18908691000001</c:v>
                </c:pt>
                <c:pt idx="498">
                  <c:v>196.18908691000001</c:v>
                </c:pt>
                <c:pt idx="499">
                  <c:v>196.18908691000001</c:v>
                </c:pt>
                <c:pt idx="500">
                  <c:v>196.18908691000001</c:v>
                </c:pt>
                <c:pt idx="501">
                  <c:v>196.82009888000005</c:v>
                </c:pt>
                <c:pt idx="502">
                  <c:v>196.13290406000002</c:v>
                </c:pt>
                <c:pt idx="503">
                  <c:v>196.82009888000005</c:v>
                </c:pt>
                <c:pt idx="504">
                  <c:v>196.13290406000002</c:v>
                </c:pt>
                <c:pt idx="505">
                  <c:v>196.03134155000004</c:v>
                </c:pt>
                <c:pt idx="506">
                  <c:v>196.03134155000004</c:v>
                </c:pt>
                <c:pt idx="507">
                  <c:v>195.34414673000001</c:v>
                </c:pt>
                <c:pt idx="508">
                  <c:v>196.03134155000004</c:v>
                </c:pt>
                <c:pt idx="509">
                  <c:v>196.03134155000004</c:v>
                </c:pt>
                <c:pt idx="510">
                  <c:v>196.03134155000004</c:v>
                </c:pt>
                <c:pt idx="511">
                  <c:v>196.71853637000001</c:v>
                </c:pt>
                <c:pt idx="512">
                  <c:v>196.71853637000001</c:v>
                </c:pt>
                <c:pt idx="513">
                  <c:v>196.03134155000004</c:v>
                </c:pt>
                <c:pt idx="514">
                  <c:v>196.37496948</c:v>
                </c:pt>
                <c:pt idx="515">
                  <c:v>197.00595092999998</c:v>
                </c:pt>
                <c:pt idx="516">
                  <c:v>197.52133179000003</c:v>
                </c:pt>
                <c:pt idx="517">
                  <c:v>197.52133179000003</c:v>
                </c:pt>
                <c:pt idx="518">
                  <c:v>196.66232300000001</c:v>
                </c:pt>
                <c:pt idx="519">
                  <c:v>197.00595092999998</c:v>
                </c:pt>
                <c:pt idx="520">
                  <c:v>192.30471802</c:v>
                </c:pt>
                <c:pt idx="521">
                  <c:v>191.61752318999999</c:v>
                </c:pt>
                <c:pt idx="522">
                  <c:v>192.47653198</c:v>
                </c:pt>
                <c:pt idx="523">
                  <c:v>193.50732422000002</c:v>
                </c:pt>
                <c:pt idx="524">
                  <c:v>197.50729369999999</c:v>
                </c:pt>
                <c:pt idx="525">
                  <c:v>197.16372681000001</c:v>
                </c:pt>
                <c:pt idx="526">
                  <c:v>194.89904785000004</c:v>
                </c:pt>
                <c:pt idx="527">
                  <c:v>193.86822510000005</c:v>
                </c:pt>
                <c:pt idx="528">
                  <c:v>194.38363648000004</c:v>
                </c:pt>
                <c:pt idx="529">
                  <c:v>195.58624268000003</c:v>
                </c:pt>
                <c:pt idx="530">
                  <c:v>196.27340698999998</c:v>
                </c:pt>
                <c:pt idx="531">
                  <c:v>195.24261474999997</c:v>
                </c:pt>
                <c:pt idx="532">
                  <c:v>195.24261474999997</c:v>
                </c:pt>
                <c:pt idx="533">
                  <c:v>195.24261474999997</c:v>
                </c:pt>
                <c:pt idx="534">
                  <c:v>195.92980957</c:v>
                </c:pt>
                <c:pt idx="535">
                  <c:v>195.92980957</c:v>
                </c:pt>
                <c:pt idx="536">
                  <c:v>203.59692383000001</c:v>
                </c:pt>
                <c:pt idx="537">
                  <c:v>209.57421875</c:v>
                </c:pt>
                <c:pt idx="538">
                  <c:v>209.23059081999997</c:v>
                </c:pt>
                <c:pt idx="539">
                  <c:v>209.23059081999997</c:v>
                </c:pt>
                <c:pt idx="540">
                  <c:v>209.57421875</c:v>
                </c:pt>
                <c:pt idx="541">
                  <c:v>209.57421875</c:v>
                </c:pt>
                <c:pt idx="542">
                  <c:v>210.08959960999999</c:v>
                </c:pt>
                <c:pt idx="543">
                  <c:v>210.08959960999999</c:v>
                </c:pt>
                <c:pt idx="544">
                  <c:v>210.08959960999999</c:v>
                </c:pt>
                <c:pt idx="545">
                  <c:v>210.63632202000002</c:v>
                </c:pt>
                <c:pt idx="546">
                  <c:v>211.15173340000001</c:v>
                </c:pt>
                <c:pt idx="547">
                  <c:v>211.83892822000001</c:v>
                </c:pt>
                <c:pt idx="548">
                  <c:v>210.29269408999997</c:v>
                </c:pt>
                <c:pt idx="549">
                  <c:v>210.10363768999997</c:v>
                </c:pt>
                <c:pt idx="550">
                  <c:v>209.93182372999999</c:v>
                </c:pt>
                <c:pt idx="551">
                  <c:v>209.93182372999999</c:v>
                </c:pt>
                <c:pt idx="552">
                  <c:v>210.27542113999999</c:v>
                </c:pt>
                <c:pt idx="553">
                  <c:v>210.10363768999997</c:v>
                </c:pt>
                <c:pt idx="554">
                  <c:v>210.10363768999997</c:v>
                </c:pt>
                <c:pt idx="555">
                  <c:v>211.05014038000007</c:v>
                </c:pt>
                <c:pt idx="556">
                  <c:v>211.05014038000007</c:v>
                </c:pt>
                <c:pt idx="557">
                  <c:v>211.05014038000007</c:v>
                </c:pt>
                <c:pt idx="558">
                  <c:v>210.36294556000001</c:v>
                </c:pt>
                <c:pt idx="559">
                  <c:v>210.36294556000001</c:v>
                </c:pt>
                <c:pt idx="560">
                  <c:v>209.67575072999995</c:v>
                </c:pt>
                <c:pt idx="561">
                  <c:v>206.56292725000003</c:v>
                </c:pt>
                <c:pt idx="562">
                  <c:v>205.87567139000001</c:v>
                </c:pt>
                <c:pt idx="563">
                  <c:v>204.32949830000001</c:v>
                </c:pt>
                <c:pt idx="564">
                  <c:v>205.36032105000004</c:v>
                </c:pt>
                <c:pt idx="565">
                  <c:v>205.36032105000004</c:v>
                </c:pt>
                <c:pt idx="566">
                  <c:v>205.36032105000004</c:v>
                </c:pt>
                <c:pt idx="567">
                  <c:v>205.36032105000004</c:v>
                </c:pt>
                <c:pt idx="568">
                  <c:v>205.36032105000004</c:v>
                </c:pt>
                <c:pt idx="569">
                  <c:v>204.67309570999996</c:v>
                </c:pt>
                <c:pt idx="570">
                  <c:v>205.36032105000004</c:v>
                </c:pt>
                <c:pt idx="571">
                  <c:v>205.36032105000004</c:v>
                </c:pt>
                <c:pt idx="572">
                  <c:v>205.87567139000001</c:v>
                </c:pt>
                <c:pt idx="573">
                  <c:v>205.36032105000004</c:v>
                </c:pt>
                <c:pt idx="574">
                  <c:v>205.36032105000004</c:v>
                </c:pt>
                <c:pt idx="575">
                  <c:v>206.04751586999998</c:v>
                </c:pt>
                <c:pt idx="576">
                  <c:v>206.04751586999998</c:v>
                </c:pt>
                <c:pt idx="577">
                  <c:v>206.04751586999998</c:v>
                </c:pt>
                <c:pt idx="578">
                  <c:v>205.36032105000004</c:v>
                </c:pt>
                <c:pt idx="579">
                  <c:v>202.99407959000001</c:v>
                </c:pt>
                <c:pt idx="580">
                  <c:v>202.65045166000002</c:v>
                </c:pt>
                <c:pt idx="581">
                  <c:v>203.68127441000001</c:v>
                </c:pt>
                <c:pt idx="582">
                  <c:v>205.25878906</c:v>
                </c:pt>
                <c:pt idx="583">
                  <c:v>205.25878906</c:v>
                </c:pt>
                <c:pt idx="584">
                  <c:v>205.25878906</c:v>
                </c:pt>
                <c:pt idx="585">
                  <c:v>204.74337768999999</c:v>
                </c:pt>
                <c:pt idx="586">
                  <c:v>204.74337768999999</c:v>
                </c:pt>
                <c:pt idx="587">
                  <c:v>205.08694458000005</c:v>
                </c:pt>
                <c:pt idx="588">
                  <c:v>204.39974976000002</c:v>
                </c:pt>
                <c:pt idx="589">
                  <c:v>204.22796631000003</c:v>
                </c:pt>
                <c:pt idx="590">
                  <c:v>204.22796631000003</c:v>
                </c:pt>
                <c:pt idx="591">
                  <c:v>204.74337768999999</c:v>
                </c:pt>
                <c:pt idx="592">
                  <c:v>204.57159423999997</c:v>
                </c:pt>
                <c:pt idx="593">
                  <c:v>204.57159423999997</c:v>
                </c:pt>
                <c:pt idx="594">
                  <c:v>205.43057250999999</c:v>
                </c:pt>
                <c:pt idx="595">
                  <c:v>204.91516112999997</c:v>
                </c:pt>
                <c:pt idx="596">
                  <c:v>204.91516112999997</c:v>
                </c:pt>
                <c:pt idx="597">
                  <c:v>204.91516112999997</c:v>
                </c:pt>
                <c:pt idx="598">
                  <c:v>204.91516112999997</c:v>
                </c:pt>
                <c:pt idx="599">
                  <c:v>204.91516112999997</c:v>
                </c:pt>
                <c:pt idx="600">
                  <c:v>204.57159423999997</c:v>
                </c:pt>
                <c:pt idx="601">
                  <c:v>204.57159423999997</c:v>
                </c:pt>
                <c:pt idx="602">
                  <c:v>205.08694458000005</c:v>
                </c:pt>
                <c:pt idx="603">
                  <c:v>205.60235595999998</c:v>
                </c:pt>
                <c:pt idx="604">
                  <c:v>205.60235595999998</c:v>
                </c:pt>
                <c:pt idx="605">
                  <c:v>209.15713501000002</c:v>
                </c:pt>
                <c:pt idx="606">
                  <c:v>209.32891846000007</c:v>
                </c:pt>
                <c:pt idx="607">
                  <c:v>209.32891846000007</c:v>
                </c:pt>
                <c:pt idx="608">
                  <c:v>212.03878784000003</c:v>
                </c:pt>
                <c:pt idx="609">
                  <c:v>212.03878784000003</c:v>
                </c:pt>
                <c:pt idx="610">
                  <c:v>211.52340698000003</c:v>
                </c:pt>
                <c:pt idx="611">
                  <c:v>212.03878784000003</c:v>
                </c:pt>
                <c:pt idx="612">
                  <c:v>211.52340698000003</c:v>
                </c:pt>
                <c:pt idx="613">
                  <c:v>206.53482055999999</c:v>
                </c:pt>
                <c:pt idx="614">
                  <c:v>207.39382935000003</c:v>
                </c:pt>
                <c:pt idx="615">
                  <c:v>207.90921021</c:v>
                </c:pt>
                <c:pt idx="616">
                  <c:v>210.90643311000002</c:v>
                </c:pt>
                <c:pt idx="617">
                  <c:v>211.42181397000002</c:v>
                </c:pt>
                <c:pt idx="618">
                  <c:v>212.28085327999997</c:v>
                </c:pt>
                <c:pt idx="619">
                  <c:v>211.59365844999999</c:v>
                </c:pt>
                <c:pt idx="620">
                  <c:v>209.01663207999999</c:v>
                </c:pt>
                <c:pt idx="621">
                  <c:v>208.50122071000001</c:v>
                </c:pt>
                <c:pt idx="622">
                  <c:v>209.70382691</c:v>
                </c:pt>
                <c:pt idx="623">
                  <c:v>210.73464965999997</c:v>
                </c:pt>
                <c:pt idx="624">
                  <c:v>207.93728638000005</c:v>
                </c:pt>
                <c:pt idx="625">
                  <c:v>212.35430908000004</c:v>
                </c:pt>
                <c:pt idx="626">
                  <c:v>213.38513184000004</c:v>
                </c:pt>
                <c:pt idx="627">
                  <c:v>213.38513184000004</c:v>
                </c:pt>
                <c:pt idx="628">
                  <c:v>213.38513184000004</c:v>
                </c:pt>
                <c:pt idx="629">
                  <c:v>212.69793701000003</c:v>
                </c:pt>
                <c:pt idx="630">
                  <c:v>212.69793701000003</c:v>
                </c:pt>
                <c:pt idx="631">
                  <c:v>212.69793701000003</c:v>
                </c:pt>
                <c:pt idx="632">
                  <c:v>207.52346802</c:v>
                </c:pt>
                <c:pt idx="633">
                  <c:v>208.21066283999997</c:v>
                </c:pt>
                <c:pt idx="634">
                  <c:v>208.72604369999999</c:v>
                </c:pt>
                <c:pt idx="635">
                  <c:v>211.55148315000002</c:v>
                </c:pt>
                <c:pt idx="636">
                  <c:v>211.55148315000002</c:v>
                </c:pt>
                <c:pt idx="637">
                  <c:v>211.55148315000002</c:v>
                </c:pt>
                <c:pt idx="638">
                  <c:v>212.12310791000004</c:v>
                </c:pt>
                <c:pt idx="639">
                  <c:v>213.15390014000002</c:v>
                </c:pt>
                <c:pt idx="640">
                  <c:v>217.31161498999998</c:v>
                </c:pt>
                <c:pt idx="641">
                  <c:v>216.28082275</c:v>
                </c:pt>
                <c:pt idx="642">
                  <c:v>216.96801757000003</c:v>
                </c:pt>
                <c:pt idx="643">
                  <c:v>217.91452025999999</c:v>
                </c:pt>
                <c:pt idx="644">
                  <c:v>217.22732544000004</c:v>
                </c:pt>
                <c:pt idx="645">
                  <c:v>216.88369751000005</c:v>
                </c:pt>
                <c:pt idx="646">
                  <c:v>215.14840698000003</c:v>
                </c:pt>
                <c:pt idx="647">
                  <c:v>215.49203491000003</c:v>
                </c:pt>
                <c:pt idx="648">
                  <c:v>213.94580077999998</c:v>
                </c:pt>
                <c:pt idx="649">
                  <c:v>213.77401732999999</c:v>
                </c:pt>
                <c:pt idx="650">
                  <c:v>210.05834961000005</c:v>
                </c:pt>
                <c:pt idx="651">
                  <c:v>209.19931030000001</c:v>
                </c:pt>
                <c:pt idx="652">
                  <c:v>212.06689452999998</c:v>
                </c:pt>
                <c:pt idx="653">
                  <c:v>211.72326659999999</c:v>
                </c:pt>
                <c:pt idx="654">
                  <c:v>211.20788573999997</c:v>
                </c:pt>
                <c:pt idx="655">
                  <c:v>211.20788573999997</c:v>
                </c:pt>
                <c:pt idx="656">
                  <c:v>208.49807739000005</c:v>
                </c:pt>
                <c:pt idx="657">
                  <c:v>209.01345824999999</c:v>
                </c:pt>
                <c:pt idx="658">
                  <c:v>209.52883911000004</c:v>
                </c:pt>
                <c:pt idx="659">
                  <c:v>209.52883911000004</c:v>
                </c:pt>
                <c:pt idx="660">
                  <c:v>210.4472351</c:v>
                </c:pt>
                <c:pt idx="661">
                  <c:v>209.58822632000008</c:v>
                </c:pt>
                <c:pt idx="662">
                  <c:v>210.27542113999999</c:v>
                </c:pt>
                <c:pt idx="663">
                  <c:v>210.27542113999999</c:v>
                </c:pt>
                <c:pt idx="664">
                  <c:v>210.27542113999999</c:v>
                </c:pt>
                <c:pt idx="665">
                  <c:v>210.27542113999999</c:v>
                </c:pt>
                <c:pt idx="666">
                  <c:v>210.79080199999999</c:v>
                </c:pt>
                <c:pt idx="667">
                  <c:v>210.79080199999999</c:v>
                </c:pt>
                <c:pt idx="668">
                  <c:v>210.31756591999999</c:v>
                </c:pt>
                <c:pt idx="669">
                  <c:v>210.14578246999997</c:v>
                </c:pt>
                <c:pt idx="670">
                  <c:v>209.11499023999997</c:v>
                </c:pt>
                <c:pt idx="671">
                  <c:v>209.28680419999998</c:v>
                </c:pt>
                <c:pt idx="672">
                  <c:v>209.97399901999998</c:v>
                </c:pt>
                <c:pt idx="673">
                  <c:v>209.97399901999998</c:v>
                </c:pt>
                <c:pt idx="674">
                  <c:v>210.48941040000003</c:v>
                </c:pt>
                <c:pt idx="675">
                  <c:v>209.97399901999998</c:v>
                </c:pt>
                <c:pt idx="676">
                  <c:v>209.97399901999998</c:v>
                </c:pt>
                <c:pt idx="677">
                  <c:v>209.80218506</c:v>
                </c:pt>
                <c:pt idx="678">
                  <c:v>209.80218506</c:v>
                </c:pt>
                <c:pt idx="679">
                  <c:v>208.59957885999998</c:v>
                </c:pt>
                <c:pt idx="680">
                  <c:v>208.94320678999998</c:v>
                </c:pt>
                <c:pt idx="681">
                  <c:v>211.88104248000005</c:v>
                </c:pt>
                <c:pt idx="682">
                  <c:v>212.39645386000001</c:v>
                </c:pt>
                <c:pt idx="683">
                  <c:v>211.88104248000005</c:v>
                </c:pt>
                <c:pt idx="684">
                  <c:v>209.64764403999999</c:v>
                </c:pt>
                <c:pt idx="685">
                  <c:v>206.99401855000002</c:v>
                </c:pt>
                <c:pt idx="686">
                  <c:v>208.36840820000003</c:v>
                </c:pt>
                <c:pt idx="687">
                  <c:v>211.56552123999998</c:v>
                </c:pt>
                <c:pt idx="688">
                  <c:v>211.56552123999998</c:v>
                </c:pt>
                <c:pt idx="689">
                  <c:v>210.53472901000001</c:v>
                </c:pt>
                <c:pt idx="690">
                  <c:v>206.63635254000002</c:v>
                </c:pt>
                <c:pt idx="691">
                  <c:v>207.15176391</c:v>
                </c:pt>
                <c:pt idx="692">
                  <c:v>207.49533081000004</c:v>
                </c:pt>
                <c:pt idx="693">
                  <c:v>208.18255615000001</c:v>
                </c:pt>
                <c:pt idx="694">
                  <c:v>206.12094116</c:v>
                </c:pt>
                <c:pt idx="695">
                  <c:v>200.54351806999998</c:v>
                </c:pt>
                <c:pt idx="696">
                  <c:v>205.67584228999999</c:v>
                </c:pt>
                <c:pt idx="697">
                  <c:v>206.36303711000002</c:v>
                </c:pt>
                <c:pt idx="698">
                  <c:v>204.8168335</c:v>
                </c:pt>
                <c:pt idx="699">
                  <c:v>206.01940918</c:v>
                </c:pt>
                <c:pt idx="700">
                  <c:v>206.19119262999999</c:v>
                </c:pt>
                <c:pt idx="701">
                  <c:v>206.36303711000002</c:v>
                </c:pt>
                <c:pt idx="702">
                  <c:v>206.53482055999999</c:v>
                </c:pt>
                <c:pt idx="703">
                  <c:v>206.70660400999998</c:v>
                </c:pt>
                <c:pt idx="704">
                  <c:v>206.01940918</c:v>
                </c:pt>
                <c:pt idx="705">
                  <c:v>204.98861695000005</c:v>
                </c:pt>
                <c:pt idx="706">
                  <c:v>206.01940918</c:v>
                </c:pt>
                <c:pt idx="707">
                  <c:v>206.36303711000002</c:v>
                </c:pt>
                <c:pt idx="708">
                  <c:v>202.56613159</c:v>
                </c:pt>
                <c:pt idx="709">
                  <c:v>202.56613159</c:v>
                </c:pt>
                <c:pt idx="710">
                  <c:v>203.25332642000004</c:v>
                </c:pt>
                <c:pt idx="711">
                  <c:v>202.90972901000001</c:v>
                </c:pt>
                <c:pt idx="712">
                  <c:v>203.94055175999998</c:v>
                </c:pt>
                <c:pt idx="713">
                  <c:v>202.83630371000001</c:v>
                </c:pt>
                <c:pt idx="714">
                  <c:v>202.32089233000002</c:v>
                </c:pt>
                <c:pt idx="715">
                  <c:v>204.91516112999997</c:v>
                </c:pt>
                <c:pt idx="716">
                  <c:v>203.54077148999997</c:v>
                </c:pt>
                <c:pt idx="717">
                  <c:v>203.71258544999998</c:v>
                </c:pt>
                <c:pt idx="718">
                  <c:v>204.57159423999997</c:v>
                </c:pt>
                <c:pt idx="719">
                  <c:v>203.88436890000003</c:v>
                </c:pt>
                <c:pt idx="720">
                  <c:v>199.49865722000001</c:v>
                </c:pt>
                <c:pt idx="721">
                  <c:v>197.60565185000002</c:v>
                </c:pt>
                <c:pt idx="722">
                  <c:v>198.12100218999998</c:v>
                </c:pt>
                <c:pt idx="723">
                  <c:v>198.63641357</c:v>
                </c:pt>
                <c:pt idx="724">
                  <c:v>203.15182495000002</c:v>
                </c:pt>
                <c:pt idx="725">
                  <c:v>202.46459960999999</c:v>
                </c:pt>
                <c:pt idx="726">
                  <c:v>202.12100219999999</c:v>
                </c:pt>
                <c:pt idx="727">
                  <c:v>202.12100219999999</c:v>
                </c:pt>
                <c:pt idx="728">
                  <c:v>202.80819702000005</c:v>
                </c:pt>
                <c:pt idx="729">
                  <c:v>201.77740477999998</c:v>
                </c:pt>
                <c:pt idx="730">
                  <c:v>197.63375854999998</c:v>
                </c:pt>
                <c:pt idx="731">
                  <c:v>195.40036011000001</c:v>
                </c:pt>
                <c:pt idx="732">
                  <c:v>196.94656371999994</c:v>
                </c:pt>
                <c:pt idx="733">
                  <c:v>199.55487060999999</c:v>
                </c:pt>
                <c:pt idx="734">
                  <c:v>200.07025146999999</c:v>
                </c:pt>
                <c:pt idx="735">
                  <c:v>203.10968016999996</c:v>
                </c:pt>
                <c:pt idx="736">
                  <c:v>202.42245483000002</c:v>
                </c:pt>
                <c:pt idx="737">
                  <c:v>201.90704345000003</c:v>
                </c:pt>
                <c:pt idx="738">
                  <c:v>199.72665404999998</c:v>
                </c:pt>
                <c:pt idx="739">
                  <c:v>199.03945922999998</c:v>
                </c:pt>
                <c:pt idx="740">
                  <c:v>199.03945922999998</c:v>
                </c:pt>
                <c:pt idx="741">
                  <c:v>199.72665404999998</c:v>
                </c:pt>
                <c:pt idx="742">
                  <c:v>199.03945922999998</c:v>
                </c:pt>
                <c:pt idx="743">
                  <c:v>197.14965819999995</c:v>
                </c:pt>
                <c:pt idx="744">
                  <c:v>196.80606078999998</c:v>
                </c:pt>
                <c:pt idx="745">
                  <c:v>194.73806762000001</c:v>
                </c:pt>
                <c:pt idx="746">
                  <c:v>199.72665404999998</c:v>
                </c:pt>
                <c:pt idx="747">
                  <c:v>199.72665404999998</c:v>
                </c:pt>
                <c:pt idx="748">
                  <c:v>199.03945922999998</c:v>
                </c:pt>
                <c:pt idx="749">
                  <c:v>199.03945922999998</c:v>
                </c:pt>
                <c:pt idx="750">
                  <c:v>200.07025146999999</c:v>
                </c:pt>
                <c:pt idx="751">
                  <c:v>200.07025146999999</c:v>
                </c:pt>
                <c:pt idx="752">
                  <c:v>200.07025146999999</c:v>
                </c:pt>
                <c:pt idx="753">
                  <c:v>200.07025146999999</c:v>
                </c:pt>
                <c:pt idx="754">
                  <c:v>199.72665404999998</c:v>
                </c:pt>
                <c:pt idx="755">
                  <c:v>199.21124268</c:v>
                </c:pt>
                <c:pt idx="756">
                  <c:v>199.21124268</c:v>
                </c:pt>
                <c:pt idx="757">
                  <c:v>199.21124268</c:v>
                </c:pt>
                <c:pt idx="758">
                  <c:v>199.21124268</c:v>
                </c:pt>
                <c:pt idx="759">
                  <c:v>199.72665404999998</c:v>
                </c:pt>
                <c:pt idx="760">
                  <c:v>199.72665404999998</c:v>
                </c:pt>
                <c:pt idx="761">
                  <c:v>198.00863648000004</c:v>
                </c:pt>
                <c:pt idx="762">
                  <c:v>195.64236451000002</c:v>
                </c:pt>
                <c:pt idx="763">
                  <c:v>196.32955933</c:v>
                </c:pt>
                <c:pt idx="764">
                  <c:v>196.67318725999999</c:v>
                </c:pt>
                <c:pt idx="765">
                  <c:v>197.81964111999997</c:v>
                </c:pt>
                <c:pt idx="766">
                  <c:v>197.47601318999997</c:v>
                </c:pt>
                <c:pt idx="767">
                  <c:v>197.47601318999997</c:v>
                </c:pt>
                <c:pt idx="768">
                  <c:v>197.47601318999997</c:v>
                </c:pt>
                <c:pt idx="769">
                  <c:v>196.61703491999998</c:v>
                </c:pt>
                <c:pt idx="770">
                  <c:v>196.96060181000001</c:v>
                </c:pt>
                <c:pt idx="771">
                  <c:v>198.58026122999999</c:v>
                </c:pt>
                <c:pt idx="772">
                  <c:v>197.72128296</c:v>
                </c:pt>
                <c:pt idx="773">
                  <c:v>198.23669432999998</c:v>
                </c:pt>
                <c:pt idx="774">
                  <c:v>198.40847778000003</c:v>
                </c:pt>
                <c:pt idx="775">
                  <c:v>199.09567259999997</c:v>
                </c:pt>
                <c:pt idx="776">
                  <c:v>197.20587157999998</c:v>
                </c:pt>
                <c:pt idx="777">
                  <c:v>199.09567259999997</c:v>
                </c:pt>
                <c:pt idx="778">
                  <c:v>199.09567259999997</c:v>
                </c:pt>
                <c:pt idx="779">
                  <c:v>199.09567259999997</c:v>
                </c:pt>
                <c:pt idx="780">
                  <c:v>199.26745605000002</c:v>
                </c:pt>
                <c:pt idx="781">
                  <c:v>198.58026122999999</c:v>
                </c:pt>
                <c:pt idx="782">
                  <c:v>196.48733521000005</c:v>
                </c:pt>
                <c:pt idx="783">
                  <c:v>196.48733521000005</c:v>
                </c:pt>
                <c:pt idx="784">
                  <c:v>197.00274659000004</c:v>
                </c:pt>
                <c:pt idx="785">
                  <c:v>196.48733521000005</c:v>
                </c:pt>
                <c:pt idx="786">
                  <c:v>195.28475953</c:v>
                </c:pt>
                <c:pt idx="787">
                  <c:v>195.11297608000001</c:v>
                </c:pt>
                <c:pt idx="788">
                  <c:v>194.42578125</c:v>
                </c:pt>
                <c:pt idx="789">
                  <c:v>191.91580199999999</c:v>
                </c:pt>
                <c:pt idx="790">
                  <c:v>193.80557250999999</c:v>
                </c:pt>
                <c:pt idx="791">
                  <c:v>193.87905882999999</c:v>
                </c:pt>
                <c:pt idx="792">
                  <c:v>193.87905882999999</c:v>
                </c:pt>
                <c:pt idx="793">
                  <c:v>194.22265625</c:v>
                </c:pt>
                <c:pt idx="794">
                  <c:v>194.90985106999997</c:v>
                </c:pt>
                <c:pt idx="795">
                  <c:v>194.90985106999997</c:v>
                </c:pt>
                <c:pt idx="796">
                  <c:v>193.87905882999999</c:v>
                </c:pt>
                <c:pt idx="797">
                  <c:v>193.53549194000001</c:v>
                </c:pt>
                <c:pt idx="798">
                  <c:v>193.70727538999998</c:v>
                </c:pt>
                <c:pt idx="799">
                  <c:v>194.90985106999997</c:v>
                </c:pt>
                <c:pt idx="800">
                  <c:v>194.22265625</c:v>
                </c:pt>
                <c:pt idx="801">
                  <c:v>194.22265625</c:v>
                </c:pt>
                <c:pt idx="802">
                  <c:v>192.16107176999998</c:v>
                </c:pt>
                <c:pt idx="803">
                  <c:v>193.53549194000001</c:v>
                </c:pt>
                <c:pt idx="804">
                  <c:v>194.05087279999998</c:v>
                </c:pt>
                <c:pt idx="805">
                  <c:v>194.56628418</c:v>
                </c:pt>
                <c:pt idx="806">
                  <c:v>193.87905882999999</c:v>
                </c:pt>
                <c:pt idx="807">
                  <c:v>192.50466918999999</c:v>
                </c:pt>
                <c:pt idx="808">
                  <c:v>193.70727538999998</c:v>
                </c:pt>
                <c:pt idx="809">
                  <c:v>192.33288573999999</c:v>
                </c:pt>
                <c:pt idx="810">
                  <c:v>189.83691406</c:v>
                </c:pt>
                <c:pt idx="811">
                  <c:v>194.68185424999999</c:v>
                </c:pt>
                <c:pt idx="812">
                  <c:v>195.19726562999998</c:v>
                </c:pt>
                <c:pt idx="813">
                  <c:v>194.68185424999999</c:v>
                </c:pt>
                <c:pt idx="814">
                  <c:v>194.68185424999999</c:v>
                </c:pt>
                <c:pt idx="815">
                  <c:v>194.16647339000002</c:v>
                </c:pt>
                <c:pt idx="816">
                  <c:v>194.16647339000002</c:v>
                </c:pt>
                <c:pt idx="817">
                  <c:v>194.33825684000004</c:v>
                </c:pt>
                <c:pt idx="818">
                  <c:v>195.88446045000003</c:v>
                </c:pt>
                <c:pt idx="819">
                  <c:v>196.39987183</c:v>
                </c:pt>
                <c:pt idx="820">
                  <c:v>200.34359741999998</c:v>
                </c:pt>
                <c:pt idx="821">
                  <c:v>207.49533081000004</c:v>
                </c:pt>
                <c:pt idx="822">
                  <c:v>206.46456908999997</c:v>
                </c:pt>
                <c:pt idx="823">
                  <c:v>207.15176391</c:v>
                </c:pt>
                <c:pt idx="824">
                  <c:v>207.49533081000004</c:v>
                </c:pt>
                <c:pt idx="825">
                  <c:v>208.18255615000001</c:v>
                </c:pt>
                <c:pt idx="826">
                  <c:v>207.66717528999999</c:v>
                </c:pt>
                <c:pt idx="827">
                  <c:v>207.66717528999999</c:v>
                </c:pt>
                <c:pt idx="828">
                  <c:v>212.62442017000001</c:v>
                </c:pt>
                <c:pt idx="829">
                  <c:v>212.62442017000001</c:v>
                </c:pt>
                <c:pt idx="830">
                  <c:v>219.24676512999994</c:v>
                </c:pt>
                <c:pt idx="831">
                  <c:v>218.04415892999998</c:v>
                </c:pt>
                <c:pt idx="832">
                  <c:v>218.04415892999998</c:v>
                </c:pt>
                <c:pt idx="833">
                  <c:v>218.73135375999999</c:v>
                </c:pt>
                <c:pt idx="834">
                  <c:v>216.66973876999998</c:v>
                </c:pt>
                <c:pt idx="835">
                  <c:v>215.56546021</c:v>
                </c:pt>
                <c:pt idx="836">
                  <c:v>216.59628296</c:v>
                </c:pt>
                <c:pt idx="837">
                  <c:v>216.25265502999997</c:v>
                </c:pt>
                <c:pt idx="838">
                  <c:v>220.7821045</c:v>
                </c:pt>
                <c:pt idx="839">
                  <c:v>221.29751586999998</c:v>
                </c:pt>
                <c:pt idx="840">
                  <c:v>223.97927855999998</c:v>
                </c:pt>
                <c:pt idx="841">
                  <c:v>223.80749512</c:v>
                </c:pt>
                <c:pt idx="842">
                  <c:v>226.86090088</c:v>
                </c:pt>
                <c:pt idx="843">
                  <c:v>226.86090088</c:v>
                </c:pt>
                <c:pt idx="844">
                  <c:v>225.65829468000001</c:v>
                </c:pt>
                <c:pt idx="845">
                  <c:v>227.30606078999998</c:v>
                </c:pt>
                <c:pt idx="846">
                  <c:v>227.30606078999998</c:v>
                </c:pt>
                <c:pt idx="847">
                  <c:v>230.6890564</c:v>
                </c:pt>
                <c:pt idx="848">
                  <c:v>230.6890564</c:v>
                </c:pt>
                <c:pt idx="849">
                  <c:v>234.87484742000004</c:v>
                </c:pt>
                <c:pt idx="850">
                  <c:v>234.87484742000004</c:v>
                </c:pt>
                <c:pt idx="851">
                  <c:v>234.87484742000004</c:v>
                </c:pt>
                <c:pt idx="852">
                  <c:v>234.87484742000004</c:v>
                </c:pt>
                <c:pt idx="853">
                  <c:v>235.27786253999997</c:v>
                </c:pt>
                <c:pt idx="854">
                  <c:v>235.79324339999999</c:v>
                </c:pt>
                <c:pt idx="855">
                  <c:v>236.30865477999998</c:v>
                </c:pt>
                <c:pt idx="856">
                  <c:v>235.96502685000007</c:v>
                </c:pt>
                <c:pt idx="857">
                  <c:v>236.48043823000003</c:v>
                </c:pt>
                <c:pt idx="858">
                  <c:v>239.17620849999997</c:v>
                </c:pt>
                <c:pt idx="859">
                  <c:v>239.17620849999997</c:v>
                </c:pt>
                <c:pt idx="860">
                  <c:v>242.20159911999997</c:v>
                </c:pt>
                <c:pt idx="861">
                  <c:v>242.20159911999997</c:v>
                </c:pt>
                <c:pt idx="862">
                  <c:v>241.34259034000002</c:v>
                </c:pt>
                <c:pt idx="863">
                  <c:v>241.34259034000002</c:v>
                </c:pt>
                <c:pt idx="864">
                  <c:v>240.82720948000005</c:v>
                </c:pt>
                <c:pt idx="865">
                  <c:v>241.5144043</c:v>
                </c:pt>
                <c:pt idx="866">
                  <c:v>239.93688965000001</c:v>
                </c:pt>
                <c:pt idx="867">
                  <c:v>240.62408446999999</c:v>
                </c:pt>
                <c:pt idx="868">
                  <c:v>242.99035644000003</c:v>
                </c:pt>
                <c:pt idx="869">
                  <c:v>242.99035644000003</c:v>
                </c:pt>
                <c:pt idx="870">
                  <c:v>242.81857299999999</c:v>
                </c:pt>
                <c:pt idx="871">
                  <c:v>241.09735107</c:v>
                </c:pt>
                <c:pt idx="872">
                  <c:v>241.26913451999999</c:v>
                </c:pt>
                <c:pt idx="873">
                  <c:v>241.440979</c:v>
                </c:pt>
                <c:pt idx="874">
                  <c:v>241.440979</c:v>
                </c:pt>
                <c:pt idx="875">
                  <c:v>241.95635986000005</c:v>
                </c:pt>
                <c:pt idx="876">
                  <c:v>241.95635986000005</c:v>
                </c:pt>
                <c:pt idx="877">
                  <c:v>242.86074829</c:v>
                </c:pt>
                <c:pt idx="878">
                  <c:v>243.89151001000002</c:v>
                </c:pt>
                <c:pt idx="879">
                  <c:v>243.71972656999998</c:v>
                </c:pt>
                <c:pt idx="880">
                  <c:v>243.37612915000003</c:v>
                </c:pt>
                <c:pt idx="881">
                  <c:v>243.37612915000003</c:v>
                </c:pt>
                <c:pt idx="882">
                  <c:v>243.71972656999998</c:v>
                </c:pt>
                <c:pt idx="883">
                  <c:v>243.37612915000003</c:v>
                </c:pt>
                <c:pt idx="884">
                  <c:v>245.81259156000002</c:v>
                </c:pt>
                <c:pt idx="885">
                  <c:v>245.12539673000001</c:v>
                </c:pt>
                <c:pt idx="886">
                  <c:v>245.29721069999999</c:v>
                </c:pt>
                <c:pt idx="887">
                  <c:v>243.19024658000004</c:v>
                </c:pt>
                <c:pt idx="888">
                  <c:v>244.04922484999997</c:v>
                </c:pt>
                <c:pt idx="889">
                  <c:v>244.04922484999997</c:v>
                </c:pt>
                <c:pt idx="890">
                  <c:v>244.04922484999997</c:v>
                </c:pt>
                <c:pt idx="891">
                  <c:v>243.70562744</c:v>
                </c:pt>
                <c:pt idx="892">
                  <c:v>244.22103882000005</c:v>
                </c:pt>
                <c:pt idx="893">
                  <c:v>244.22103882000005</c:v>
                </c:pt>
                <c:pt idx="894">
                  <c:v>243.70562744</c:v>
                </c:pt>
                <c:pt idx="895">
                  <c:v>244.22103882000005</c:v>
                </c:pt>
                <c:pt idx="896">
                  <c:v>244.22103882000005</c:v>
                </c:pt>
                <c:pt idx="897">
                  <c:v>243.19024658000004</c:v>
                </c:pt>
                <c:pt idx="898">
                  <c:v>243.87744141000005</c:v>
                </c:pt>
                <c:pt idx="899">
                  <c:v>243.87744141000005</c:v>
                </c:pt>
                <c:pt idx="900">
                  <c:v>243.01846312999999</c:v>
                </c:pt>
                <c:pt idx="901">
                  <c:v>242.2578125</c:v>
                </c:pt>
                <c:pt idx="902">
                  <c:v>242.77322387999999</c:v>
                </c:pt>
                <c:pt idx="903">
                  <c:v>243.46038818000002</c:v>
                </c:pt>
                <c:pt idx="904">
                  <c:v>244.22103882000005</c:v>
                </c:pt>
                <c:pt idx="905">
                  <c:v>243.87744141000005</c:v>
                </c:pt>
                <c:pt idx="906">
                  <c:v>243.87744141000005</c:v>
                </c:pt>
                <c:pt idx="907">
                  <c:v>243.87744141000005</c:v>
                </c:pt>
                <c:pt idx="908">
                  <c:v>243.87744141000005</c:v>
                </c:pt>
                <c:pt idx="909">
                  <c:v>243.87744141000005</c:v>
                </c:pt>
                <c:pt idx="910">
                  <c:v>243.87744141000005</c:v>
                </c:pt>
                <c:pt idx="911">
                  <c:v>243.87744141000005</c:v>
                </c:pt>
                <c:pt idx="912">
                  <c:v>244.56460570999997</c:v>
                </c:pt>
                <c:pt idx="913">
                  <c:v>244.56460570999997</c:v>
                </c:pt>
                <c:pt idx="914">
                  <c:v>243.87744141000005</c:v>
                </c:pt>
                <c:pt idx="915">
                  <c:v>243.87744141000005</c:v>
                </c:pt>
                <c:pt idx="916">
                  <c:v>243.70562744</c:v>
                </c:pt>
                <c:pt idx="917">
                  <c:v>243.53384399000001</c:v>
                </c:pt>
                <c:pt idx="918">
                  <c:v>243.53384399000001</c:v>
                </c:pt>
                <c:pt idx="919">
                  <c:v>245.59542847000003</c:v>
                </c:pt>
                <c:pt idx="920">
                  <c:v>245.59542847000003</c:v>
                </c:pt>
                <c:pt idx="921">
                  <c:v>250.88546753000006</c:v>
                </c:pt>
                <c:pt idx="922">
                  <c:v>250.88546753000006</c:v>
                </c:pt>
                <c:pt idx="923">
                  <c:v>250.19830323000002</c:v>
                </c:pt>
                <c:pt idx="924">
                  <c:v>248.93634034000007</c:v>
                </c:pt>
                <c:pt idx="925">
                  <c:v>248.93634034000007</c:v>
                </c:pt>
                <c:pt idx="926">
                  <c:v>248.93634034000007</c:v>
                </c:pt>
                <c:pt idx="927">
                  <c:v>248.62081910000001</c:v>
                </c:pt>
                <c:pt idx="928">
                  <c:v>248.62081910000001</c:v>
                </c:pt>
                <c:pt idx="929">
                  <c:v>247.58999634000003</c:v>
                </c:pt>
                <c:pt idx="930">
                  <c:v>248.27719116999998</c:v>
                </c:pt>
                <c:pt idx="931">
                  <c:v>246.54196166999998</c:v>
                </c:pt>
                <c:pt idx="932">
                  <c:v>246.54196166999998</c:v>
                </c:pt>
                <c:pt idx="933">
                  <c:v>246.02655028999999</c:v>
                </c:pt>
                <c:pt idx="934">
                  <c:v>245.51113891000003</c:v>
                </c:pt>
                <c:pt idx="935">
                  <c:v>243.83212280000004</c:v>
                </c:pt>
                <c:pt idx="936">
                  <c:v>243.48849487000004</c:v>
                </c:pt>
                <c:pt idx="937">
                  <c:v>243.48849487000004</c:v>
                </c:pt>
                <c:pt idx="938">
                  <c:v>243.48849487000004</c:v>
                </c:pt>
                <c:pt idx="939">
                  <c:v>242.80130005000004</c:v>
                </c:pt>
                <c:pt idx="940">
                  <c:v>243.14486693999999</c:v>
                </c:pt>
                <c:pt idx="941">
                  <c:v>243.14486693999999</c:v>
                </c:pt>
                <c:pt idx="942">
                  <c:v>243.83212280000004</c:v>
                </c:pt>
                <c:pt idx="943">
                  <c:v>246.35610962000001</c:v>
                </c:pt>
                <c:pt idx="944">
                  <c:v>246.35610962000001</c:v>
                </c:pt>
                <c:pt idx="945">
                  <c:v>246.87145996000001</c:v>
                </c:pt>
                <c:pt idx="946">
                  <c:v>246.87145996000001</c:v>
                </c:pt>
                <c:pt idx="947">
                  <c:v>246.01248169000002</c:v>
                </c:pt>
                <c:pt idx="948">
                  <c:v>246.01248169000002</c:v>
                </c:pt>
                <c:pt idx="949">
                  <c:v>246.01248169000002</c:v>
                </c:pt>
                <c:pt idx="950">
                  <c:v>246.35610962000001</c:v>
                </c:pt>
                <c:pt idx="951">
                  <c:v>246.35610962000001</c:v>
                </c:pt>
                <c:pt idx="952">
                  <c:v>246.35610962000001</c:v>
                </c:pt>
                <c:pt idx="953">
                  <c:v>246.35610962000001</c:v>
                </c:pt>
                <c:pt idx="954">
                  <c:v>246.35610962000001</c:v>
                </c:pt>
                <c:pt idx="955">
                  <c:v>246.35610962000001</c:v>
                </c:pt>
                <c:pt idx="956">
                  <c:v>246.35610962000001</c:v>
                </c:pt>
                <c:pt idx="957">
                  <c:v>246.35610962000001</c:v>
                </c:pt>
                <c:pt idx="958">
                  <c:v>246.01248169000002</c:v>
                </c:pt>
                <c:pt idx="959">
                  <c:v>243.48849487000004</c:v>
                </c:pt>
                <c:pt idx="960">
                  <c:v>243.48849487000004</c:v>
                </c:pt>
                <c:pt idx="961">
                  <c:v>246.19839476999999</c:v>
                </c:pt>
                <c:pt idx="962">
                  <c:v>245.85476684000002</c:v>
                </c:pt>
                <c:pt idx="963">
                  <c:v>245.85476684000002</c:v>
                </c:pt>
                <c:pt idx="964">
                  <c:v>245.85476684000002</c:v>
                </c:pt>
                <c:pt idx="965">
                  <c:v>244.27725218999996</c:v>
                </c:pt>
                <c:pt idx="966">
                  <c:v>244.27725218999996</c:v>
                </c:pt>
                <c:pt idx="967">
                  <c:v>244.27725218999996</c:v>
                </c:pt>
                <c:pt idx="968">
                  <c:v>243.59005737000001</c:v>
                </c:pt>
                <c:pt idx="969">
                  <c:v>243.24645995999998</c:v>
                </c:pt>
                <c:pt idx="970">
                  <c:v>243.76184082</c:v>
                </c:pt>
                <c:pt idx="971">
                  <c:v>244.44903563999998</c:v>
                </c:pt>
                <c:pt idx="972">
                  <c:v>244.79266356999997</c:v>
                </c:pt>
                <c:pt idx="973">
                  <c:v>244.27725218999996</c:v>
                </c:pt>
                <c:pt idx="974">
                  <c:v>244.27725218999996</c:v>
                </c:pt>
                <c:pt idx="975">
                  <c:v>243.59005737000001</c:v>
                </c:pt>
                <c:pt idx="976">
                  <c:v>243.07464598999999</c:v>
                </c:pt>
                <c:pt idx="977">
                  <c:v>239.20434569999998</c:v>
                </c:pt>
                <c:pt idx="978">
                  <c:v>240.06335448999999</c:v>
                </c:pt>
                <c:pt idx="979">
                  <c:v>244.40689087000001</c:v>
                </c:pt>
                <c:pt idx="980">
                  <c:v>244.40689087000001</c:v>
                </c:pt>
                <c:pt idx="981">
                  <c:v>243.89151001000002</c:v>
                </c:pt>
                <c:pt idx="982">
                  <c:v>244.57873536</c:v>
                </c:pt>
                <c:pt idx="983">
                  <c:v>244.92230225000003</c:v>
                </c:pt>
                <c:pt idx="984">
                  <c:v>244.92230225000003</c:v>
                </c:pt>
                <c:pt idx="985">
                  <c:v>244.92230225000003</c:v>
                </c:pt>
                <c:pt idx="986">
                  <c:v>243.71972656999998</c:v>
                </c:pt>
                <c:pt idx="987">
                  <c:v>243.71972656999998</c:v>
                </c:pt>
                <c:pt idx="988">
                  <c:v>243.71972656999998</c:v>
                </c:pt>
                <c:pt idx="989">
                  <c:v>244.40689087000001</c:v>
                </c:pt>
                <c:pt idx="990">
                  <c:v>243.93362425999999</c:v>
                </c:pt>
                <c:pt idx="991">
                  <c:v>243.93362425999999</c:v>
                </c:pt>
                <c:pt idx="992">
                  <c:v>243.93362425999999</c:v>
                </c:pt>
                <c:pt idx="993">
                  <c:v>243.76184082</c:v>
                </c:pt>
                <c:pt idx="994">
                  <c:v>242.22650145999998</c:v>
                </c:pt>
                <c:pt idx="995">
                  <c:v>242.22650145999998</c:v>
                </c:pt>
                <c:pt idx="996">
                  <c:v>241.88287353000001</c:v>
                </c:pt>
                <c:pt idx="997">
                  <c:v>242.39828491000003</c:v>
                </c:pt>
                <c:pt idx="998">
                  <c:v>241.71109008999997</c:v>
                </c:pt>
                <c:pt idx="999">
                  <c:v>242.71701049999999</c:v>
                </c:pt>
                <c:pt idx="1000">
                  <c:v>242.71701049999999</c:v>
                </c:pt>
                <c:pt idx="1001">
                  <c:v>240.80999755000002</c:v>
                </c:pt>
                <c:pt idx="1002">
                  <c:v>240.12274170000001</c:v>
                </c:pt>
                <c:pt idx="1003">
                  <c:v>237.24108887</c:v>
                </c:pt>
                <c:pt idx="1004">
                  <c:v>236.21029663000002</c:v>
                </c:pt>
                <c:pt idx="1005">
                  <c:v>232.26657104999998</c:v>
                </c:pt>
                <c:pt idx="1006">
                  <c:v>226.36279297000002</c:v>
                </c:pt>
                <c:pt idx="1007">
                  <c:v>226.36279297000002</c:v>
                </c:pt>
                <c:pt idx="1008">
                  <c:v>225.50375366999995</c:v>
                </c:pt>
                <c:pt idx="1009">
                  <c:v>226.53457641999998</c:v>
                </c:pt>
                <c:pt idx="1010">
                  <c:v>226.53457641999998</c:v>
                </c:pt>
                <c:pt idx="1011">
                  <c:v>227.04995727999997</c:v>
                </c:pt>
                <c:pt idx="1012">
                  <c:v>224.81655884</c:v>
                </c:pt>
                <c:pt idx="1013">
                  <c:v>226.53457641999998</c:v>
                </c:pt>
                <c:pt idx="1014">
                  <c:v>227.22177123999998</c:v>
                </c:pt>
                <c:pt idx="1015">
                  <c:v>226.19094849000001</c:v>
                </c:pt>
                <c:pt idx="1016">
                  <c:v>225.90353394000002</c:v>
                </c:pt>
                <c:pt idx="1017">
                  <c:v>225.90353394000002</c:v>
                </c:pt>
                <c:pt idx="1018">
                  <c:v>224.70092774</c:v>
                </c:pt>
                <c:pt idx="1019">
                  <c:v>217.27581787</c:v>
                </c:pt>
                <c:pt idx="1020">
                  <c:v>217.79122925000001</c:v>
                </c:pt>
                <c:pt idx="1021">
                  <c:v>217.27581787</c:v>
                </c:pt>
                <c:pt idx="1022">
                  <c:v>217.27581787</c:v>
                </c:pt>
                <c:pt idx="1023">
                  <c:v>215.21423339999998</c:v>
                </c:pt>
                <c:pt idx="1024">
                  <c:v>215.55783081000004</c:v>
                </c:pt>
                <c:pt idx="1025">
                  <c:v>212.71835326999997</c:v>
                </c:pt>
                <c:pt idx="1026">
                  <c:v>212.20294189000001</c:v>
                </c:pt>
                <c:pt idx="1027">
                  <c:v>206.39749146000003</c:v>
                </c:pt>
                <c:pt idx="1028">
                  <c:v>212.03115844000001</c:v>
                </c:pt>
                <c:pt idx="1029">
                  <c:v>212.89016723</c:v>
                </c:pt>
                <c:pt idx="1030">
                  <c:v>213.63674927</c:v>
                </c:pt>
                <c:pt idx="1031">
                  <c:v>213.63674927</c:v>
                </c:pt>
                <c:pt idx="1032">
                  <c:v>213.63674927</c:v>
                </c:pt>
                <c:pt idx="1033">
                  <c:v>213.63674927</c:v>
                </c:pt>
                <c:pt idx="1034">
                  <c:v>210.74102783000001</c:v>
                </c:pt>
                <c:pt idx="1035">
                  <c:v>211.42825318000001</c:v>
                </c:pt>
                <c:pt idx="1036">
                  <c:v>211.08465575999998</c:v>
                </c:pt>
                <c:pt idx="1037">
                  <c:v>209.53845215000001</c:v>
                </c:pt>
                <c:pt idx="1038">
                  <c:v>209.88204956000007</c:v>
                </c:pt>
                <c:pt idx="1039">
                  <c:v>210.74102783000001</c:v>
                </c:pt>
                <c:pt idx="1040">
                  <c:v>208.85125733000004</c:v>
                </c:pt>
                <c:pt idx="1041">
                  <c:v>203.73303221999998</c:v>
                </c:pt>
                <c:pt idx="1042">
                  <c:v>203.73303221999998</c:v>
                </c:pt>
                <c:pt idx="1043">
                  <c:v>204.07659911999997</c:v>
                </c:pt>
                <c:pt idx="1044">
                  <c:v>203.90481566999998</c:v>
                </c:pt>
                <c:pt idx="1045">
                  <c:v>202.35861206000004</c:v>
                </c:pt>
                <c:pt idx="1046">
                  <c:v>203.04580688000001</c:v>
                </c:pt>
                <c:pt idx="1047">
                  <c:v>204.24841308000001</c:v>
                </c:pt>
                <c:pt idx="1048">
                  <c:v>205.64007567999997</c:v>
                </c:pt>
                <c:pt idx="1049">
                  <c:v>205.12466430999999</c:v>
                </c:pt>
                <c:pt idx="1050">
                  <c:v>205.81185912999999</c:v>
                </c:pt>
                <c:pt idx="1051">
                  <c:v>205.81185912999999</c:v>
                </c:pt>
                <c:pt idx="1052">
                  <c:v>205.98367308999997</c:v>
                </c:pt>
                <c:pt idx="1053">
                  <c:v>206.15548706000004</c:v>
                </c:pt>
                <c:pt idx="1054">
                  <c:v>204.95288086000005</c:v>
                </c:pt>
                <c:pt idx="1055">
                  <c:v>204.26565551999994</c:v>
                </c:pt>
                <c:pt idx="1056">
                  <c:v>204.17813111000001</c:v>
                </c:pt>
                <c:pt idx="1057">
                  <c:v>204.17813111000001</c:v>
                </c:pt>
                <c:pt idx="1058">
                  <c:v>203.49093628000006</c:v>
                </c:pt>
                <c:pt idx="1059">
                  <c:v>202.2883606</c:v>
                </c:pt>
                <c:pt idx="1060">
                  <c:v>203.66271973000002</c:v>
                </c:pt>
                <c:pt idx="1061">
                  <c:v>203.66271973000002</c:v>
                </c:pt>
                <c:pt idx="1062">
                  <c:v>202.97552489999998</c:v>
                </c:pt>
                <c:pt idx="1063">
                  <c:v>202.97552489999998</c:v>
                </c:pt>
                <c:pt idx="1064">
                  <c:v>202.46014404000005</c:v>
                </c:pt>
                <c:pt idx="1065">
                  <c:v>201.94473266999998</c:v>
                </c:pt>
                <c:pt idx="1066">
                  <c:v>200.91394043000003</c:v>
                </c:pt>
                <c:pt idx="1067">
                  <c:v>197.12796020000002</c:v>
                </c:pt>
                <c:pt idx="1068">
                  <c:v>196.78436278999999</c:v>
                </c:pt>
                <c:pt idx="1069">
                  <c:v>195.75357054999998</c:v>
                </c:pt>
                <c:pt idx="1070">
                  <c:v>193.54507445999997</c:v>
                </c:pt>
                <c:pt idx="1071">
                  <c:v>188.88601685000006</c:v>
                </c:pt>
                <c:pt idx="1072">
                  <c:v>187.85522461000002</c:v>
                </c:pt>
                <c:pt idx="1073">
                  <c:v>187.85522461000002</c:v>
                </c:pt>
                <c:pt idx="1074">
                  <c:v>187.51162719999999</c:v>
                </c:pt>
                <c:pt idx="1075">
                  <c:v>185.45004273000001</c:v>
                </c:pt>
                <c:pt idx="1076">
                  <c:v>181.79364013999998</c:v>
                </c:pt>
                <c:pt idx="1077">
                  <c:v>181.62185669000002</c:v>
                </c:pt>
                <c:pt idx="1078">
                  <c:v>181.62185669000002</c:v>
                </c:pt>
                <c:pt idx="1079">
                  <c:v>181.62185669000002</c:v>
                </c:pt>
                <c:pt idx="1080">
                  <c:v>178.30911255000001</c:v>
                </c:pt>
                <c:pt idx="1081">
                  <c:v>177.79370116999996</c:v>
                </c:pt>
                <c:pt idx="1082">
                  <c:v>177.62191773000001</c:v>
                </c:pt>
                <c:pt idx="1083">
                  <c:v>180.66134643000004</c:v>
                </c:pt>
                <c:pt idx="1084">
                  <c:v>180.14593505999997</c:v>
                </c:pt>
                <c:pt idx="1085">
                  <c:v>180.14593505999997</c:v>
                </c:pt>
                <c:pt idx="1086">
                  <c:v>180.14593505999997</c:v>
                </c:pt>
                <c:pt idx="1087">
                  <c:v>178.11242676000001</c:v>
                </c:pt>
                <c:pt idx="1088">
                  <c:v>173.85317994000002</c:v>
                </c:pt>
                <c:pt idx="1089">
                  <c:v>173.33776856</c:v>
                </c:pt>
                <c:pt idx="1090">
                  <c:v>170.58895874000001</c:v>
                </c:pt>
                <c:pt idx="1091">
                  <c:v>168.43664551000001</c:v>
                </c:pt>
                <c:pt idx="1092">
                  <c:v>168.43664551000001</c:v>
                </c:pt>
                <c:pt idx="1093">
                  <c:v>168.09307860999999</c:v>
                </c:pt>
                <c:pt idx="1094">
                  <c:v>168.09307860999999</c:v>
                </c:pt>
                <c:pt idx="1095">
                  <c:v>166.71862793</c:v>
                </c:pt>
                <c:pt idx="1096">
                  <c:v>162.40319823999999</c:v>
                </c:pt>
                <c:pt idx="1097">
                  <c:v>162.74679565999998</c:v>
                </c:pt>
                <c:pt idx="1098">
                  <c:v>157.80032348000003</c:v>
                </c:pt>
                <c:pt idx="1099">
                  <c:v>157.62854004000002</c:v>
                </c:pt>
                <c:pt idx="1100">
                  <c:v>161.57232666000004</c:v>
                </c:pt>
                <c:pt idx="1101">
                  <c:v>161.74411009999997</c:v>
                </c:pt>
                <c:pt idx="1102">
                  <c:v>161.74411009999997</c:v>
                </c:pt>
                <c:pt idx="1103">
                  <c:v>161.74411009999997</c:v>
                </c:pt>
                <c:pt idx="1104">
                  <c:v>161.40054321</c:v>
                </c:pt>
                <c:pt idx="1105">
                  <c:v>156.05426025</c:v>
                </c:pt>
                <c:pt idx="1106">
                  <c:v>156.05426025</c:v>
                </c:pt>
                <c:pt idx="1107">
                  <c:v>156.91323852000002</c:v>
                </c:pt>
                <c:pt idx="1108">
                  <c:v>160.59768677</c:v>
                </c:pt>
                <c:pt idx="1109">
                  <c:v>161.45672607000003</c:v>
                </c:pt>
                <c:pt idx="1110">
                  <c:v>160.94131469999999</c:v>
                </c:pt>
                <c:pt idx="1111">
                  <c:v>160.76953124999997</c:v>
                </c:pt>
                <c:pt idx="1112">
                  <c:v>160.42590332</c:v>
                </c:pt>
                <c:pt idx="1113">
                  <c:v>160.42590332</c:v>
                </c:pt>
                <c:pt idx="1114">
                  <c:v>160.79760742000002</c:v>
                </c:pt>
                <c:pt idx="1115">
                  <c:v>160.79760742000002</c:v>
                </c:pt>
                <c:pt idx="1116">
                  <c:v>160.45404053000001</c:v>
                </c:pt>
                <c:pt idx="1117">
                  <c:v>160.45404053000001</c:v>
                </c:pt>
                <c:pt idx="1118">
                  <c:v>160.45404053000001</c:v>
                </c:pt>
                <c:pt idx="1119">
                  <c:v>158.90780640000003</c:v>
                </c:pt>
                <c:pt idx="1120">
                  <c:v>158.17523193</c:v>
                </c:pt>
                <c:pt idx="1121">
                  <c:v>159.72146606000001</c:v>
                </c:pt>
                <c:pt idx="1122">
                  <c:v>163.40588378999999</c:v>
                </c:pt>
                <c:pt idx="1123">
                  <c:v>162.37509155000001</c:v>
                </c:pt>
                <c:pt idx="1124">
                  <c:v>161.95806885000005</c:v>
                </c:pt>
                <c:pt idx="1125">
                  <c:v>161.27084349999998</c:v>
                </c:pt>
                <c:pt idx="1126">
                  <c:v>158.76092528999999</c:v>
                </c:pt>
                <c:pt idx="1127">
                  <c:v>160.48208618000004</c:v>
                </c:pt>
                <c:pt idx="1128">
                  <c:v>160.48208618000004</c:v>
                </c:pt>
                <c:pt idx="1129">
                  <c:v>160.99749756000003</c:v>
                </c:pt>
                <c:pt idx="1130">
                  <c:v>160.99749756000003</c:v>
                </c:pt>
                <c:pt idx="1131">
                  <c:v>163.74951171999996</c:v>
                </c:pt>
                <c:pt idx="1132">
                  <c:v>163.74951171999996</c:v>
                </c:pt>
                <c:pt idx="1133">
                  <c:v>163.74951171999996</c:v>
                </c:pt>
                <c:pt idx="1134">
                  <c:v>163.74951171999996</c:v>
                </c:pt>
                <c:pt idx="1135">
                  <c:v>163.74951171999996</c:v>
                </c:pt>
                <c:pt idx="1136">
                  <c:v>163.40588378999999</c:v>
                </c:pt>
                <c:pt idx="1137">
                  <c:v>163.06231690000004</c:v>
                </c:pt>
                <c:pt idx="1138">
                  <c:v>163.92129517000001</c:v>
                </c:pt>
                <c:pt idx="1139">
                  <c:v>164.09307860999999</c:v>
                </c:pt>
                <c:pt idx="1140">
                  <c:v>164.09307860999999</c:v>
                </c:pt>
                <c:pt idx="1141">
                  <c:v>164.09307860999999</c:v>
                </c:pt>
                <c:pt idx="1142">
                  <c:v>166.50149536000004</c:v>
                </c:pt>
                <c:pt idx="1143">
                  <c:v>167.18869019000002</c:v>
                </c:pt>
                <c:pt idx="1144">
                  <c:v>167.18869019000002</c:v>
                </c:pt>
                <c:pt idx="1145">
                  <c:v>167.70410155999997</c:v>
                </c:pt>
                <c:pt idx="1146">
                  <c:v>167.70410155999997</c:v>
                </c:pt>
                <c:pt idx="1147">
                  <c:v>167.18869019000002</c:v>
                </c:pt>
                <c:pt idx="1148">
                  <c:v>171.03091431000001</c:v>
                </c:pt>
                <c:pt idx="1149">
                  <c:v>172.40530396</c:v>
                </c:pt>
                <c:pt idx="1150">
                  <c:v>171.71810912999999</c:v>
                </c:pt>
                <c:pt idx="1151">
                  <c:v>170.34368896999999</c:v>
                </c:pt>
                <c:pt idx="1152">
                  <c:v>167.93209839000005</c:v>
                </c:pt>
                <c:pt idx="1153">
                  <c:v>168.79107666000002</c:v>
                </c:pt>
                <c:pt idx="1154">
                  <c:v>171.94607544000002</c:v>
                </c:pt>
                <c:pt idx="1155">
                  <c:v>170.05630494000002</c:v>
                </c:pt>
                <c:pt idx="1156">
                  <c:v>172.46148682000003</c:v>
                </c:pt>
                <c:pt idx="1157">
                  <c:v>171.43066406999998</c:v>
                </c:pt>
                <c:pt idx="1158">
                  <c:v>171.94607544000002</c:v>
                </c:pt>
                <c:pt idx="1159">
                  <c:v>171.94607544000002</c:v>
                </c:pt>
                <c:pt idx="1160">
                  <c:v>171.08709717000002</c:v>
                </c:pt>
                <c:pt idx="1161">
                  <c:v>171.08709717000002</c:v>
                </c:pt>
                <c:pt idx="1162">
                  <c:v>172.80508422999998</c:v>
                </c:pt>
                <c:pt idx="1163">
                  <c:v>171.43066406999998</c:v>
                </c:pt>
                <c:pt idx="1164">
                  <c:v>171.43066406999998</c:v>
                </c:pt>
                <c:pt idx="1165">
                  <c:v>172.46148682000003</c:v>
                </c:pt>
                <c:pt idx="1166">
                  <c:v>172.46148682000003</c:v>
                </c:pt>
                <c:pt idx="1167">
                  <c:v>172.46148682000003</c:v>
                </c:pt>
                <c:pt idx="1168">
                  <c:v>170.74346923999997</c:v>
                </c:pt>
                <c:pt idx="1169">
                  <c:v>171.77429199999997</c:v>
                </c:pt>
                <c:pt idx="1170">
                  <c:v>172.11791993</c:v>
                </c:pt>
                <c:pt idx="1171">
                  <c:v>172.11791993</c:v>
                </c:pt>
                <c:pt idx="1172">
                  <c:v>172.28970336999998</c:v>
                </c:pt>
                <c:pt idx="1173">
                  <c:v>170.05630494000002</c:v>
                </c:pt>
                <c:pt idx="1174">
                  <c:v>170.22808838000003</c:v>
                </c:pt>
                <c:pt idx="1175">
                  <c:v>171.25888061999999</c:v>
                </c:pt>
                <c:pt idx="1176">
                  <c:v>172.80508422999998</c:v>
                </c:pt>
                <c:pt idx="1177">
                  <c:v>170.57168579999998</c:v>
                </c:pt>
                <c:pt idx="1178">
                  <c:v>167.56039428999998</c:v>
                </c:pt>
                <c:pt idx="1179">
                  <c:v>168.59115601000005</c:v>
                </c:pt>
                <c:pt idx="1180">
                  <c:v>170.38265992000001</c:v>
                </c:pt>
                <c:pt idx="1181">
                  <c:v>173.23620605000005</c:v>
                </c:pt>
                <c:pt idx="1182">
                  <c:v>173.23620605000005</c:v>
                </c:pt>
                <c:pt idx="1183">
                  <c:v>173.75158691000001</c:v>
                </c:pt>
                <c:pt idx="1184">
                  <c:v>174.43878174000002</c:v>
                </c:pt>
                <c:pt idx="1185">
                  <c:v>177.47817993000001</c:v>
                </c:pt>
                <c:pt idx="1186">
                  <c:v>176.44738770000001</c:v>
                </c:pt>
                <c:pt idx="1187">
                  <c:v>176.10379028999995</c:v>
                </c:pt>
                <c:pt idx="1188">
                  <c:v>173.72351073999997</c:v>
                </c:pt>
                <c:pt idx="1189">
                  <c:v>174.92608642000005</c:v>
                </c:pt>
                <c:pt idx="1190">
                  <c:v>175.78512572999998</c:v>
                </c:pt>
                <c:pt idx="1191">
                  <c:v>179.94281006</c:v>
                </c:pt>
                <c:pt idx="1192">
                  <c:v>179.94281006</c:v>
                </c:pt>
                <c:pt idx="1193">
                  <c:v>179.94281006</c:v>
                </c:pt>
                <c:pt idx="1194">
                  <c:v>178.56842041000004</c:v>
                </c:pt>
                <c:pt idx="1195">
                  <c:v>179.94281006</c:v>
                </c:pt>
                <c:pt idx="1196">
                  <c:v>179.94281006</c:v>
                </c:pt>
                <c:pt idx="1197">
                  <c:v>180.80181884000004</c:v>
                </c:pt>
                <c:pt idx="1198">
                  <c:v>183.16806030000001</c:v>
                </c:pt>
                <c:pt idx="1199">
                  <c:v>184.54244995000005</c:v>
                </c:pt>
                <c:pt idx="1200">
                  <c:v>184.54244995000005</c:v>
                </c:pt>
                <c:pt idx="1201">
                  <c:v>186.24960326999994</c:v>
                </c:pt>
                <c:pt idx="1202">
                  <c:v>187.28039551000001</c:v>
                </c:pt>
                <c:pt idx="1203">
                  <c:v>193.63702392000002</c:v>
                </c:pt>
                <c:pt idx="1204">
                  <c:v>188.49383545000001</c:v>
                </c:pt>
                <c:pt idx="1205">
                  <c:v>189.37011719</c:v>
                </c:pt>
                <c:pt idx="1206">
                  <c:v>190.40087891000002</c:v>
                </c:pt>
                <c:pt idx="1207">
                  <c:v>189.19830322000001</c:v>
                </c:pt>
                <c:pt idx="1208">
                  <c:v>189.88552857000002</c:v>
                </c:pt>
                <c:pt idx="1209">
                  <c:v>190.22909545999997</c:v>
                </c:pt>
                <c:pt idx="1210">
                  <c:v>189.54190063999999</c:v>
                </c:pt>
                <c:pt idx="1211">
                  <c:v>190.05731201000003</c:v>
                </c:pt>
                <c:pt idx="1212">
                  <c:v>190.22909545999997</c:v>
                </c:pt>
                <c:pt idx="1213">
                  <c:v>189.88552857000002</c:v>
                </c:pt>
                <c:pt idx="1214">
                  <c:v>189.37011719</c:v>
                </c:pt>
                <c:pt idx="1215">
                  <c:v>189.02651978</c:v>
                </c:pt>
                <c:pt idx="1216">
                  <c:v>185.15618896000001</c:v>
                </c:pt>
                <c:pt idx="1217">
                  <c:v>192.26580810000002</c:v>
                </c:pt>
                <c:pt idx="1218">
                  <c:v>193.29663086000002</c:v>
                </c:pt>
                <c:pt idx="1219">
                  <c:v>191.75039673000001</c:v>
                </c:pt>
                <c:pt idx="1220">
                  <c:v>188.00656128</c:v>
                </c:pt>
                <c:pt idx="1221">
                  <c:v>190.70233154000005</c:v>
                </c:pt>
                <c:pt idx="1222">
                  <c:v>189.84335326999999</c:v>
                </c:pt>
                <c:pt idx="1223">
                  <c:v>189.84335326999999</c:v>
                </c:pt>
                <c:pt idx="1224">
                  <c:v>187.16159058</c:v>
                </c:pt>
                <c:pt idx="1225">
                  <c:v>185.44360351999995</c:v>
                </c:pt>
                <c:pt idx="1226">
                  <c:v>185.78717041000004</c:v>
                </c:pt>
                <c:pt idx="1227">
                  <c:v>185.61538697</c:v>
                </c:pt>
                <c:pt idx="1228">
                  <c:v>184.08004760000003</c:v>
                </c:pt>
                <c:pt idx="1229">
                  <c:v>183.22100829999999</c:v>
                </c:pt>
                <c:pt idx="1230">
                  <c:v>187.89413452000002</c:v>
                </c:pt>
                <c:pt idx="1231">
                  <c:v>188.23776244999999</c:v>
                </c:pt>
                <c:pt idx="1232">
                  <c:v>188.23776244999999</c:v>
                </c:pt>
                <c:pt idx="1233">
                  <c:v>183.89419555000001</c:v>
                </c:pt>
                <c:pt idx="1234">
                  <c:v>183.89419555000001</c:v>
                </c:pt>
                <c:pt idx="1235">
                  <c:v>182.17620849000002</c:v>
                </c:pt>
                <c:pt idx="1236">
                  <c:v>182.17620849000002</c:v>
                </c:pt>
                <c:pt idx="1237">
                  <c:v>183.20700072999998</c:v>
                </c:pt>
                <c:pt idx="1238">
                  <c:v>183.20700072999998</c:v>
                </c:pt>
                <c:pt idx="1239">
                  <c:v>182.69161987000001</c:v>
                </c:pt>
                <c:pt idx="1240">
                  <c:v>182.69161987000001</c:v>
                </c:pt>
                <c:pt idx="1241">
                  <c:v>181.48901366999999</c:v>
                </c:pt>
                <c:pt idx="1242">
                  <c:v>178.04660034</c:v>
                </c:pt>
                <c:pt idx="1243">
                  <c:v>177.53121948000003</c:v>
                </c:pt>
                <c:pt idx="1244">
                  <c:v>178.04660034</c:v>
                </c:pt>
                <c:pt idx="1245">
                  <c:v>179.46633911000004</c:v>
                </c:pt>
                <c:pt idx="1246">
                  <c:v>178.95095825000001</c:v>
                </c:pt>
                <c:pt idx="1247">
                  <c:v>178.95095825000001</c:v>
                </c:pt>
                <c:pt idx="1248">
                  <c:v>178.09191894</c:v>
                </c:pt>
                <c:pt idx="1249">
                  <c:v>173.64682007000002</c:v>
                </c:pt>
                <c:pt idx="1250">
                  <c:v>174.84945678999998</c:v>
                </c:pt>
                <c:pt idx="1251">
                  <c:v>173.47503663000001</c:v>
                </c:pt>
                <c:pt idx="1252">
                  <c:v>174.57928466999996</c:v>
                </c:pt>
                <c:pt idx="1253">
                  <c:v>171.48690796000002</c:v>
                </c:pt>
                <c:pt idx="1254">
                  <c:v>162.95758057</c:v>
                </c:pt>
                <c:pt idx="1255">
                  <c:v>164.67556762999999</c:v>
                </c:pt>
                <c:pt idx="1256">
                  <c:v>174.5652771</c:v>
                </c:pt>
                <c:pt idx="1257">
                  <c:v>174.22164917000001</c:v>
                </c:pt>
                <c:pt idx="1258">
                  <c:v>172.67547607</c:v>
                </c:pt>
                <c:pt idx="1259">
                  <c:v>172.64416503999999</c:v>
                </c:pt>
                <c:pt idx="1260">
                  <c:v>173.15957641999998</c:v>
                </c:pt>
                <c:pt idx="1261">
                  <c:v>178.43554687000002</c:v>
                </c:pt>
                <c:pt idx="1262">
                  <c:v>178.95095825000001</c:v>
                </c:pt>
                <c:pt idx="1263">
                  <c:v>178.26373290999999</c:v>
                </c:pt>
                <c:pt idx="1264">
                  <c:v>177.92013550000001</c:v>
                </c:pt>
                <c:pt idx="1265">
                  <c:v>179.77865600999999</c:v>
                </c:pt>
                <c:pt idx="1266">
                  <c:v>177.02984619</c:v>
                </c:pt>
                <c:pt idx="1267">
                  <c:v>177.02984619</c:v>
                </c:pt>
                <c:pt idx="1268">
                  <c:v>177.02984619</c:v>
                </c:pt>
                <c:pt idx="1269">
                  <c:v>178.76507567999997</c:v>
                </c:pt>
                <c:pt idx="1270">
                  <c:v>179.28048706000004</c:v>
                </c:pt>
                <c:pt idx="1271">
                  <c:v>179.96768188000001</c:v>
                </c:pt>
                <c:pt idx="1272">
                  <c:v>185.21560668999999</c:v>
                </c:pt>
                <c:pt idx="1273">
                  <c:v>184.35659790000003</c:v>
                </c:pt>
                <c:pt idx="1274">
                  <c:v>183.56787109000001</c:v>
                </c:pt>
                <c:pt idx="1275">
                  <c:v>183.56787109000001</c:v>
                </c:pt>
                <c:pt idx="1276">
                  <c:v>186.31665038999998</c:v>
                </c:pt>
                <c:pt idx="1277">
                  <c:v>186.31665038999998</c:v>
                </c:pt>
                <c:pt idx="1278">
                  <c:v>191.60668945</c:v>
                </c:pt>
                <c:pt idx="1279">
                  <c:v>191.60668945</c:v>
                </c:pt>
                <c:pt idx="1280">
                  <c:v>191.60668945</c:v>
                </c:pt>
                <c:pt idx="1281">
                  <c:v>192.63748169000002</c:v>
                </c:pt>
                <c:pt idx="1282">
                  <c:v>195.50512696000004</c:v>
                </c:pt>
                <c:pt idx="1283">
                  <c:v>194.98971558</c:v>
                </c:pt>
                <c:pt idx="1284">
                  <c:v>194.98971558</c:v>
                </c:pt>
                <c:pt idx="1285">
                  <c:v>196.36410522999998</c:v>
                </c:pt>
                <c:pt idx="1286">
                  <c:v>197.05130005000004</c:v>
                </c:pt>
                <c:pt idx="1287">
                  <c:v>196.19229126000002</c:v>
                </c:pt>
                <c:pt idx="1288">
                  <c:v>196.19229126000002</c:v>
                </c:pt>
                <c:pt idx="1289">
                  <c:v>196.87948609</c:v>
                </c:pt>
                <c:pt idx="1290">
                  <c:v>198.25390625</c:v>
                </c:pt>
                <c:pt idx="1291">
                  <c:v>205.49319458000002</c:v>
                </c:pt>
                <c:pt idx="1292">
                  <c:v>204.80596924</c:v>
                </c:pt>
                <c:pt idx="1293">
                  <c:v>203.60336303999998</c:v>
                </c:pt>
                <c:pt idx="1294">
                  <c:v>204.29055785999998</c:v>
                </c:pt>
                <c:pt idx="1295">
                  <c:v>204.29055785999998</c:v>
                </c:pt>
                <c:pt idx="1296">
                  <c:v>204.29055785999998</c:v>
                </c:pt>
                <c:pt idx="1297">
                  <c:v>204.97778320999998</c:v>
                </c:pt>
                <c:pt idx="1298">
                  <c:v>205.49319458000002</c:v>
                </c:pt>
                <c:pt idx="1299">
                  <c:v>205.66497802999999</c:v>
                </c:pt>
                <c:pt idx="1300">
                  <c:v>210.48175049</c:v>
                </c:pt>
                <c:pt idx="1301">
                  <c:v>210.82534790000005</c:v>
                </c:pt>
                <c:pt idx="1302">
                  <c:v>211.68435669000002</c:v>
                </c:pt>
                <c:pt idx="1303">
                  <c:v>210.82534790000005</c:v>
                </c:pt>
                <c:pt idx="1304">
                  <c:v>211.16894531000003</c:v>
                </c:pt>
                <c:pt idx="1305">
                  <c:v>209.10733032000005</c:v>
                </c:pt>
                <c:pt idx="1306">
                  <c:v>208.93234253000003</c:v>
                </c:pt>
                <c:pt idx="1307">
                  <c:v>209.61956786999997</c:v>
                </c:pt>
                <c:pt idx="1308">
                  <c:v>208.93234253000003</c:v>
                </c:pt>
                <c:pt idx="1309">
                  <c:v>210.52389525999999</c:v>
                </c:pt>
                <c:pt idx="1310">
                  <c:v>211.03930664000001</c:v>
                </c:pt>
                <c:pt idx="1311">
                  <c:v>211.89828491</c:v>
                </c:pt>
                <c:pt idx="1312">
                  <c:v>209.29321288999998</c:v>
                </c:pt>
                <c:pt idx="1313">
                  <c:v>211.52661133000001</c:v>
                </c:pt>
                <c:pt idx="1314">
                  <c:v>210.83941650000003</c:v>
                </c:pt>
                <c:pt idx="1315">
                  <c:v>208.94958495999998</c:v>
                </c:pt>
                <c:pt idx="1316">
                  <c:v>205.90698243</c:v>
                </c:pt>
                <c:pt idx="1317">
                  <c:v>212.96038818000002</c:v>
                </c:pt>
                <c:pt idx="1318">
                  <c:v>214.5065918</c:v>
                </c:pt>
                <c:pt idx="1319">
                  <c:v>216.71508788999998</c:v>
                </c:pt>
                <c:pt idx="1320">
                  <c:v>216.19970702999998</c:v>
                </c:pt>
                <c:pt idx="1321">
                  <c:v>214.6534729</c:v>
                </c:pt>
                <c:pt idx="1322">
                  <c:v>215.42501832000005</c:v>
                </c:pt>
                <c:pt idx="1323">
                  <c:v>215.59683228</c:v>
                </c:pt>
                <c:pt idx="1324">
                  <c:v>214.56604004000002</c:v>
                </c:pt>
                <c:pt idx="1325">
                  <c:v>209.56335448999999</c:v>
                </c:pt>
                <c:pt idx="1326">
                  <c:v>210.59414672</c:v>
                </c:pt>
                <c:pt idx="1327">
                  <c:v>215.28131103000001</c:v>
                </c:pt>
                <c:pt idx="1328">
                  <c:v>215.79669188999998</c:v>
                </c:pt>
                <c:pt idx="1329">
                  <c:v>213.90689086</c:v>
                </c:pt>
                <c:pt idx="1330">
                  <c:v>214.42230224000005</c:v>
                </c:pt>
                <c:pt idx="1331">
                  <c:v>215.10949707</c:v>
                </c:pt>
                <c:pt idx="1332">
                  <c:v>215.10949707</c:v>
                </c:pt>
                <c:pt idx="1333">
                  <c:v>214.42230224000005</c:v>
                </c:pt>
                <c:pt idx="1334">
                  <c:v>213.41641235000003</c:v>
                </c:pt>
                <c:pt idx="1335">
                  <c:v>219.16564941000001</c:v>
                </c:pt>
                <c:pt idx="1336">
                  <c:v>219.85284424000002</c:v>
                </c:pt>
                <c:pt idx="1337">
                  <c:v>218.82202148000005</c:v>
                </c:pt>
                <c:pt idx="1338">
                  <c:v>219.85284424000002</c:v>
                </c:pt>
                <c:pt idx="1339">
                  <c:v>219.33743286000006</c:v>
                </c:pt>
                <c:pt idx="1340">
                  <c:v>219.50921631000003</c:v>
                </c:pt>
                <c:pt idx="1341">
                  <c:v>220.19641113</c:v>
                </c:pt>
                <c:pt idx="1342">
                  <c:v>216.93225097000001</c:v>
                </c:pt>
                <c:pt idx="1343">
                  <c:v>213.23056029999998</c:v>
                </c:pt>
                <c:pt idx="1344">
                  <c:v>213.57415770999998</c:v>
                </c:pt>
                <c:pt idx="1345">
                  <c:v>216.91500854</c:v>
                </c:pt>
                <c:pt idx="1346">
                  <c:v>216.91500854</c:v>
                </c:pt>
                <c:pt idx="1347">
                  <c:v>217.08679199000002</c:v>
                </c:pt>
                <c:pt idx="1348">
                  <c:v>217.08679199000002</c:v>
                </c:pt>
                <c:pt idx="1349">
                  <c:v>214.85339355000002</c:v>
                </c:pt>
                <c:pt idx="1350">
                  <c:v>214.85339355000002</c:v>
                </c:pt>
                <c:pt idx="1351">
                  <c:v>212.45584107000002</c:v>
                </c:pt>
                <c:pt idx="1352">
                  <c:v>216.29803466999999</c:v>
                </c:pt>
                <c:pt idx="1353">
                  <c:v>216.81344605000004</c:v>
                </c:pt>
                <c:pt idx="1354">
                  <c:v>216.81344605000004</c:v>
                </c:pt>
                <c:pt idx="1355">
                  <c:v>214.50982666000002</c:v>
                </c:pt>
                <c:pt idx="1356">
                  <c:v>210.90963745000002</c:v>
                </c:pt>
                <c:pt idx="1357">
                  <c:v>212.28405761999997</c:v>
                </c:pt>
                <c:pt idx="1358">
                  <c:v>215.68109131000003</c:v>
                </c:pt>
                <c:pt idx="1359">
                  <c:v>220.54003906</c:v>
                </c:pt>
                <c:pt idx="1360">
                  <c:v>219.50921631000003</c:v>
                </c:pt>
                <c:pt idx="1361">
                  <c:v>218.47842407000002</c:v>
                </c:pt>
                <c:pt idx="1362">
                  <c:v>217.08679199000002</c:v>
                </c:pt>
                <c:pt idx="1363">
                  <c:v>221.60214233000002</c:v>
                </c:pt>
                <c:pt idx="1364">
                  <c:v>220.39953613</c:v>
                </c:pt>
                <c:pt idx="1365">
                  <c:v>220.57131958000002</c:v>
                </c:pt>
                <c:pt idx="1366">
                  <c:v>222.80474853000001</c:v>
                </c:pt>
                <c:pt idx="1367">
                  <c:v>221.43035889000001</c:v>
                </c:pt>
                <c:pt idx="1368">
                  <c:v>223.32012939000003</c:v>
                </c:pt>
                <c:pt idx="1369">
                  <c:v>222.63293457</c:v>
                </c:pt>
                <c:pt idx="1370">
                  <c:v>223.49197388000002</c:v>
                </c:pt>
                <c:pt idx="1371">
                  <c:v>224.00732422000002</c:v>
                </c:pt>
                <c:pt idx="1372">
                  <c:v>225.19909668000003</c:v>
                </c:pt>
                <c:pt idx="1373">
                  <c:v>224.51190185000004</c:v>
                </c:pt>
                <c:pt idx="1374">
                  <c:v>225.54272460999999</c:v>
                </c:pt>
                <c:pt idx="1375">
                  <c:v>225.54272460999999</c:v>
                </c:pt>
                <c:pt idx="1376">
                  <c:v>227.08889770000005</c:v>
                </c:pt>
                <c:pt idx="1377">
                  <c:v>230.75927734000001</c:v>
                </c:pt>
                <c:pt idx="1378">
                  <c:v>230.58749389000005</c:v>
                </c:pt>
                <c:pt idx="1379">
                  <c:v>231.27468871999994</c:v>
                </c:pt>
                <c:pt idx="1380">
                  <c:v>226.8187561</c:v>
                </c:pt>
                <c:pt idx="1381">
                  <c:v>226.64697265999999</c:v>
                </c:pt>
                <c:pt idx="1382">
                  <c:v>228.02136229999999</c:v>
                </c:pt>
                <c:pt idx="1383">
                  <c:v>234.01263427999999</c:v>
                </c:pt>
                <c:pt idx="1384">
                  <c:v>233.32543946000007</c:v>
                </c:pt>
                <c:pt idx="1385">
                  <c:v>234.18447876000002</c:v>
                </c:pt>
                <c:pt idx="1386">
                  <c:v>234.18447876000002</c:v>
                </c:pt>
                <c:pt idx="1387">
                  <c:v>233.84085082999999</c:v>
                </c:pt>
                <c:pt idx="1388">
                  <c:v>230.31417847</c:v>
                </c:pt>
                <c:pt idx="1389">
                  <c:v>230.31417847</c:v>
                </c:pt>
                <c:pt idx="1390">
                  <c:v>230.82958985000002</c:v>
                </c:pt>
                <c:pt idx="1391">
                  <c:v>233.36758421999997</c:v>
                </c:pt>
                <c:pt idx="1392">
                  <c:v>233.53936766999999</c:v>
                </c:pt>
                <c:pt idx="1393">
                  <c:v>233.02395630000001</c:v>
                </c:pt>
                <c:pt idx="1394">
                  <c:v>227.51998900999999</c:v>
                </c:pt>
                <c:pt idx="1395">
                  <c:v>228.55078125</c:v>
                </c:pt>
                <c:pt idx="1396">
                  <c:v>228.89440918000003</c:v>
                </c:pt>
                <c:pt idx="1397">
                  <c:v>232.11962889999998</c:v>
                </c:pt>
                <c:pt idx="1398">
                  <c:v>231.08883667000003</c:v>
                </c:pt>
                <c:pt idx="1399">
                  <c:v>232.29147338000001</c:v>
                </c:pt>
                <c:pt idx="1400">
                  <c:v>231.77606200999998</c:v>
                </c:pt>
                <c:pt idx="1401">
                  <c:v>231.94784545000002</c:v>
                </c:pt>
                <c:pt idx="1402">
                  <c:v>232.29147338000001</c:v>
                </c:pt>
                <c:pt idx="1403">
                  <c:v>232.29147338000001</c:v>
                </c:pt>
                <c:pt idx="1404">
                  <c:v>232.46325683000001</c:v>
                </c:pt>
                <c:pt idx="1405">
                  <c:v>234.25473022999998</c:v>
                </c:pt>
                <c:pt idx="1406">
                  <c:v>234.59832764000004</c:v>
                </c:pt>
                <c:pt idx="1407">
                  <c:v>233.5675354</c:v>
                </c:pt>
                <c:pt idx="1408">
                  <c:v>233.91113281000003</c:v>
                </c:pt>
                <c:pt idx="1409">
                  <c:v>235.17309569999995</c:v>
                </c:pt>
                <c:pt idx="1410">
                  <c:v>235.51669311999996</c:v>
                </c:pt>
                <c:pt idx="1411">
                  <c:v>235.51669311999996</c:v>
                </c:pt>
                <c:pt idx="1412">
                  <c:v>234.82949829</c:v>
                </c:pt>
                <c:pt idx="1413">
                  <c:v>232.25247192</c:v>
                </c:pt>
                <c:pt idx="1414">
                  <c:v>227.30606078999998</c:v>
                </c:pt>
                <c:pt idx="1415">
                  <c:v>225.71450804999998</c:v>
                </c:pt>
                <c:pt idx="1416">
                  <c:v>225.69726561999997</c:v>
                </c:pt>
                <c:pt idx="1417">
                  <c:v>224.49468994</c:v>
                </c:pt>
                <c:pt idx="1418">
                  <c:v>224.83825683000003</c:v>
                </c:pt>
                <c:pt idx="1419">
                  <c:v>227.74801635000003</c:v>
                </c:pt>
                <c:pt idx="1420">
                  <c:v>228.26342772999999</c:v>
                </c:pt>
                <c:pt idx="1421">
                  <c:v>226.54544067</c:v>
                </c:pt>
                <c:pt idx="1422">
                  <c:v>227.91979979999996</c:v>
                </c:pt>
                <c:pt idx="1423">
                  <c:v>225.32553101000005</c:v>
                </c:pt>
                <c:pt idx="1424">
                  <c:v>225.32553101000005</c:v>
                </c:pt>
                <c:pt idx="1425">
                  <c:v>226.35632325000003</c:v>
                </c:pt>
                <c:pt idx="1426">
                  <c:v>229.33950805999999</c:v>
                </c:pt>
                <c:pt idx="1427">
                  <c:v>228.30871582</c:v>
                </c:pt>
                <c:pt idx="1428">
                  <c:v>226.93432618000006</c:v>
                </c:pt>
                <c:pt idx="1429">
                  <c:v>226.73123168000001</c:v>
                </c:pt>
                <c:pt idx="1430">
                  <c:v>226.73123168000001</c:v>
                </c:pt>
                <c:pt idx="1431">
                  <c:v>225.87225341000001</c:v>
                </c:pt>
                <c:pt idx="1432">
                  <c:v>225.87225341000001</c:v>
                </c:pt>
                <c:pt idx="1433">
                  <c:v>225.35684204000003</c:v>
                </c:pt>
                <c:pt idx="1434">
                  <c:v>222.77981566999995</c:v>
                </c:pt>
                <c:pt idx="1435">
                  <c:v>218.80480957</c:v>
                </c:pt>
                <c:pt idx="1436">
                  <c:v>225.51461792000001</c:v>
                </c:pt>
                <c:pt idx="1437">
                  <c:v>226.54544067</c:v>
                </c:pt>
                <c:pt idx="1438">
                  <c:v>226.71722411999997</c:v>
                </c:pt>
                <c:pt idx="1439">
                  <c:v>226.71722411999997</c:v>
                </c:pt>
                <c:pt idx="1440">
                  <c:v>228.45245362</c:v>
                </c:pt>
                <c:pt idx="1441">
                  <c:v>227.76525878999999</c:v>
                </c:pt>
                <c:pt idx="1442">
                  <c:v>223.64971924</c:v>
                </c:pt>
                <c:pt idx="1443">
                  <c:v>222.79067992999998</c:v>
                </c:pt>
                <c:pt idx="1444">
                  <c:v>221.75988769</c:v>
                </c:pt>
                <c:pt idx="1445">
                  <c:v>223.30609131000003</c:v>
                </c:pt>
                <c:pt idx="1446">
                  <c:v>227.99325560999998</c:v>
                </c:pt>
                <c:pt idx="1447">
                  <c:v>227.82147217000005</c:v>
                </c:pt>
                <c:pt idx="1448">
                  <c:v>226.27526855000002</c:v>
                </c:pt>
                <c:pt idx="1449">
                  <c:v>225.93167114000002</c:v>
                </c:pt>
                <c:pt idx="1450">
                  <c:v>225.35684204000003</c:v>
                </c:pt>
                <c:pt idx="1451">
                  <c:v>224.84143066000004</c:v>
                </c:pt>
                <c:pt idx="1452">
                  <c:v>216.72915648999998</c:v>
                </c:pt>
                <c:pt idx="1453">
                  <c:v>222.56268311000002</c:v>
                </c:pt>
                <c:pt idx="1454">
                  <c:v>223.07809448999998</c:v>
                </c:pt>
                <c:pt idx="1455">
                  <c:v>223.76531983000001</c:v>
                </c:pt>
                <c:pt idx="1456">
                  <c:v>223.59350585999999</c:v>
                </c:pt>
                <c:pt idx="1457">
                  <c:v>225.21313475999995</c:v>
                </c:pt>
                <c:pt idx="1458">
                  <c:v>224.35415649000001</c:v>
                </c:pt>
                <c:pt idx="1459">
                  <c:v>225.21313475999995</c:v>
                </c:pt>
                <c:pt idx="1460">
                  <c:v>220.16836548000001</c:v>
                </c:pt>
                <c:pt idx="1461">
                  <c:v>221.02734375000003</c:v>
                </c:pt>
                <c:pt idx="1462">
                  <c:v>227.33416748000005</c:v>
                </c:pt>
                <c:pt idx="1463">
                  <c:v>226.99053955000002</c:v>
                </c:pt>
                <c:pt idx="1464">
                  <c:v>226.64697265999999</c:v>
                </c:pt>
                <c:pt idx="1465">
                  <c:v>225.78793335000003</c:v>
                </c:pt>
                <c:pt idx="1466">
                  <c:v>225.84414672</c:v>
                </c:pt>
                <c:pt idx="1467">
                  <c:v>225.84414672</c:v>
                </c:pt>
                <c:pt idx="1468">
                  <c:v>226.53134155000004</c:v>
                </c:pt>
                <c:pt idx="1469">
                  <c:v>224.46978758999998</c:v>
                </c:pt>
                <c:pt idx="1470">
                  <c:v>220.39633179</c:v>
                </c:pt>
                <c:pt idx="1471">
                  <c:v>226.14559936999999</c:v>
                </c:pt>
                <c:pt idx="1472">
                  <c:v>221.43035889000001</c:v>
                </c:pt>
                <c:pt idx="1473">
                  <c:v>222.28933716</c:v>
                </c:pt>
                <c:pt idx="1474">
                  <c:v>227.64968871999997</c:v>
                </c:pt>
                <c:pt idx="1475">
                  <c:v>228.33688354</c:v>
                </c:pt>
                <c:pt idx="1476">
                  <c:v>228.33688354</c:v>
                </c:pt>
                <c:pt idx="1477">
                  <c:v>227.64968871999997</c:v>
                </c:pt>
                <c:pt idx="1478">
                  <c:v>226.96249390000006</c:v>
                </c:pt>
                <c:pt idx="1479">
                  <c:v>228.33688354</c:v>
                </c:pt>
                <c:pt idx="1480">
                  <c:v>227.99325560999998</c:v>
                </c:pt>
                <c:pt idx="1481">
                  <c:v>226.44708251999998</c:v>
                </c:pt>
                <c:pt idx="1482">
                  <c:v>226.96249390000006</c:v>
                </c:pt>
                <c:pt idx="1483">
                  <c:v>229.02404785000007</c:v>
                </c:pt>
                <c:pt idx="1484">
                  <c:v>229.02404785000007</c:v>
                </c:pt>
                <c:pt idx="1485">
                  <c:v>227.30606078999998</c:v>
                </c:pt>
                <c:pt idx="1486">
                  <c:v>227.13427734000001</c:v>
                </c:pt>
                <c:pt idx="1487">
                  <c:v>221.88635254000005</c:v>
                </c:pt>
                <c:pt idx="1488">
                  <c:v>221.19915770999998</c:v>
                </c:pt>
                <c:pt idx="1489">
                  <c:v>221.54275511999995</c:v>
                </c:pt>
                <c:pt idx="1490">
                  <c:v>220.68377685000004</c:v>
                </c:pt>
                <c:pt idx="1491">
                  <c:v>217.64437866999998</c:v>
                </c:pt>
                <c:pt idx="1492">
                  <c:v>223.01870728</c:v>
                </c:pt>
                <c:pt idx="1493">
                  <c:v>222.67507935</c:v>
                </c:pt>
                <c:pt idx="1494">
                  <c:v>221.30065918</c:v>
                </c:pt>
                <c:pt idx="1495">
                  <c:v>220.30886841000003</c:v>
                </c:pt>
                <c:pt idx="1496">
                  <c:v>224.29473876999998</c:v>
                </c:pt>
                <c:pt idx="1497">
                  <c:v>219.29208373999998</c:v>
                </c:pt>
                <c:pt idx="1498">
                  <c:v>221.01007079999997</c:v>
                </c:pt>
                <c:pt idx="1499">
                  <c:v>223.21859740999997</c:v>
                </c:pt>
                <c:pt idx="1500">
                  <c:v>222.18783569000001</c:v>
                </c:pt>
                <c:pt idx="1501">
                  <c:v>222.87503051000002</c:v>
                </c:pt>
                <c:pt idx="1502">
                  <c:v>221.84420776000002</c:v>
                </c:pt>
                <c:pt idx="1503">
                  <c:v>226.70318602999998</c:v>
                </c:pt>
                <c:pt idx="1504">
                  <c:v>226.87496948</c:v>
                </c:pt>
                <c:pt idx="1505">
                  <c:v>226.70318602999998</c:v>
                </c:pt>
                <c:pt idx="1506">
                  <c:v>227.39038085000004</c:v>
                </c:pt>
                <c:pt idx="1507">
                  <c:v>228.55078125</c:v>
                </c:pt>
                <c:pt idx="1508">
                  <c:v>227.51998900999999</c:v>
                </c:pt>
                <c:pt idx="1509">
                  <c:v>227.51998900999999</c:v>
                </c:pt>
                <c:pt idx="1510">
                  <c:v>228.20721436000002</c:v>
                </c:pt>
                <c:pt idx="1511">
                  <c:v>228.20721436000002</c:v>
                </c:pt>
                <c:pt idx="1512">
                  <c:v>228.03540039000001</c:v>
                </c:pt>
                <c:pt idx="1513">
                  <c:v>228.89440918000003</c:v>
                </c:pt>
                <c:pt idx="1514">
                  <c:v>231.43243408000004</c:v>
                </c:pt>
                <c:pt idx="1515">
                  <c:v>231.26065062999996</c:v>
                </c:pt>
                <c:pt idx="1516">
                  <c:v>225.58480835000003</c:v>
                </c:pt>
                <c:pt idx="1517">
                  <c:v>225.58480835000003</c:v>
                </c:pt>
                <c:pt idx="1518">
                  <c:v>231.41842651000005</c:v>
                </c:pt>
                <c:pt idx="1519">
                  <c:v>230.55941772</c:v>
                </c:pt>
                <c:pt idx="1520">
                  <c:v>227.91979979999996</c:v>
                </c:pt>
                <c:pt idx="1521">
                  <c:v>226.71722411999997</c:v>
                </c:pt>
                <c:pt idx="1522">
                  <c:v>227.23263549000001</c:v>
                </c:pt>
                <c:pt idx="1523">
                  <c:v>226.71722411999997</c:v>
                </c:pt>
                <c:pt idx="1524">
                  <c:v>224.65560912999999</c:v>
                </c:pt>
                <c:pt idx="1525">
                  <c:v>223.12026977000002</c:v>
                </c:pt>
                <c:pt idx="1526">
                  <c:v>224.15106201</c:v>
                </c:pt>
                <c:pt idx="1527">
                  <c:v>223.12026977000002</c:v>
                </c:pt>
                <c:pt idx="1528">
                  <c:v>222.60485839999998</c:v>
                </c:pt>
                <c:pt idx="1529">
                  <c:v>221.74588012999999</c:v>
                </c:pt>
                <c:pt idx="1530">
                  <c:v>220.42443848000005</c:v>
                </c:pt>
                <c:pt idx="1531">
                  <c:v>220.42443848000005</c:v>
                </c:pt>
                <c:pt idx="1532">
                  <c:v>222.94845581000001</c:v>
                </c:pt>
                <c:pt idx="1533">
                  <c:v>219.73727416999998</c:v>
                </c:pt>
                <c:pt idx="1534">
                  <c:v>220.42443848000005</c:v>
                </c:pt>
                <c:pt idx="1535">
                  <c:v>222.43307495000002</c:v>
                </c:pt>
                <c:pt idx="1536">
                  <c:v>215.98254394000003</c:v>
                </c:pt>
                <c:pt idx="1537">
                  <c:v>217.01336669999998</c:v>
                </c:pt>
                <c:pt idx="1538">
                  <c:v>217.70056151999995</c:v>
                </c:pt>
                <c:pt idx="1539">
                  <c:v>220.14022828</c:v>
                </c:pt>
                <c:pt idx="1540">
                  <c:v>221.17105102999997</c:v>
                </c:pt>
                <c:pt idx="1541">
                  <c:v>221.68643189000005</c:v>
                </c:pt>
                <c:pt idx="1542">
                  <c:v>220.82742310000003</c:v>
                </c:pt>
                <c:pt idx="1543">
                  <c:v>221.85824585000006</c:v>
                </c:pt>
                <c:pt idx="1544">
                  <c:v>220.82742310000003</c:v>
                </c:pt>
                <c:pt idx="1545">
                  <c:v>220.48385621</c:v>
                </c:pt>
                <c:pt idx="1546">
                  <c:v>220.31207276000001</c:v>
                </c:pt>
                <c:pt idx="1547">
                  <c:v>220.14022828</c:v>
                </c:pt>
                <c:pt idx="1548">
                  <c:v>220.99926758000001</c:v>
                </c:pt>
                <c:pt idx="1549">
                  <c:v>220.99926758000001</c:v>
                </c:pt>
                <c:pt idx="1550">
                  <c:v>221.85824585000006</c:v>
                </c:pt>
                <c:pt idx="1551">
                  <c:v>224.85549926000004</c:v>
                </c:pt>
                <c:pt idx="1552">
                  <c:v>223.99652099000002</c:v>
                </c:pt>
                <c:pt idx="1553">
                  <c:v>219.26403808000001</c:v>
                </c:pt>
                <c:pt idx="1554">
                  <c:v>219.43582153</c:v>
                </c:pt>
                <c:pt idx="1555">
                  <c:v>222.27529907000002</c:v>
                </c:pt>
                <c:pt idx="1556">
                  <c:v>221.75988769</c:v>
                </c:pt>
                <c:pt idx="1557">
                  <c:v>216.99932861000005</c:v>
                </c:pt>
                <c:pt idx="1558">
                  <c:v>223.73718261999997</c:v>
                </c:pt>
                <c:pt idx="1559">
                  <c:v>222.53460694</c:v>
                </c:pt>
                <c:pt idx="1560">
                  <c:v>220.05276489000002</c:v>
                </c:pt>
                <c:pt idx="1561">
                  <c:v>219.36557006999999</c:v>
                </c:pt>
                <c:pt idx="1562">
                  <c:v>218.16293335000003</c:v>
                </c:pt>
                <c:pt idx="1563">
                  <c:v>218.85015869</c:v>
                </c:pt>
                <c:pt idx="1564">
                  <c:v>218.50653075999998</c:v>
                </c:pt>
                <c:pt idx="1565">
                  <c:v>212.55743408000004</c:v>
                </c:pt>
                <c:pt idx="1566">
                  <c:v>213.18844604000006</c:v>
                </c:pt>
                <c:pt idx="1567">
                  <c:v>213.87561035000002</c:v>
                </c:pt>
                <c:pt idx="1568">
                  <c:v>213.18844604000006</c:v>
                </c:pt>
                <c:pt idx="1569">
                  <c:v>214.04742431000003</c:v>
                </c:pt>
                <c:pt idx="1570">
                  <c:v>211.98583984000004</c:v>
                </c:pt>
                <c:pt idx="1571">
                  <c:v>212.11224366000002</c:v>
                </c:pt>
                <c:pt idx="1572">
                  <c:v>210.39422608000004</c:v>
                </c:pt>
                <c:pt idx="1573">
                  <c:v>212.79943848000002</c:v>
                </c:pt>
                <c:pt idx="1574">
                  <c:v>212.79943848000002</c:v>
                </c:pt>
                <c:pt idx="1575">
                  <c:v>216.11221313999999</c:v>
                </c:pt>
                <c:pt idx="1576">
                  <c:v>214.22241211000002</c:v>
                </c:pt>
                <c:pt idx="1577">
                  <c:v>212.51205443999999</c:v>
                </c:pt>
                <c:pt idx="1578">
                  <c:v>216.64483643</c:v>
                </c:pt>
                <c:pt idx="1579">
                  <c:v>212.78540039000001</c:v>
                </c:pt>
                <c:pt idx="1580">
                  <c:v>215.17974852999998</c:v>
                </c:pt>
                <c:pt idx="1581">
                  <c:v>215.52331543</c:v>
                </c:pt>
                <c:pt idx="1582">
                  <c:v>217.10079956000001</c:v>
                </c:pt>
                <c:pt idx="1583">
                  <c:v>216.24182128999999</c:v>
                </c:pt>
                <c:pt idx="1584">
                  <c:v>212.24191284</c:v>
                </c:pt>
                <c:pt idx="1585">
                  <c:v>217.67565917999997</c:v>
                </c:pt>
                <c:pt idx="1586">
                  <c:v>217.33206177</c:v>
                </c:pt>
                <c:pt idx="1587">
                  <c:v>214.69244385000005</c:v>
                </c:pt>
                <c:pt idx="1588">
                  <c:v>213.31805419999998</c:v>
                </c:pt>
                <c:pt idx="1589">
                  <c:v>213.31805419999998</c:v>
                </c:pt>
                <c:pt idx="1590">
                  <c:v>215.20782470999998</c:v>
                </c:pt>
                <c:pt idx="1591">
                  <c:v>212.11544800000001</c:v>
                </c:pt>
                <c:pt idx="1592">
                  <c:v>212.97442627000001</c:v>
                </c:pt>
                <c:pt idx="1593">
                  <c:v>213.66168212999997</c:v>
                </c:pt>
                <c:pt idx="1594">
                  <c:v>212.80264282000005</c:v>
                </c:pt>
                <c:pt idx="1595">
                  <c:v>205.59152221999997</c:v>
                </c:pt>
                <c:pt idx="1596">
                  <c:v>211.84210205000002</c:v>
                </c:pt>
                <c:pt idx="1597">
                  <c:v>212.35751342</c:v>
                </c:pt>
                <c:pt idx="1598">
                  <c:v>212.70108032000002</c:v>
                </c:pt>
                <c:pt idx="1599">
                  <c:v>213.04470824999999</c:v>
                </c:pt>
                <c:pt idx="1600">
                  <c:v>208.94641113</c:v>
                </c:pt>
                <c:pt idx="1601">
                  <c:v>207.74377440999996</c:v>
                </c:pt>
                <c:pt idx="1602">
                  <c:v>208.43099976000002</c:v>
                </c:pt>
                <c:pt idx="1603">
                  <c:v>204.08746338000003</c:v>
                </c:pt>
                <c:pt idx="1604">
                  <c:v>205.46185302999999</c:v>
                </c:pt>
                <c:pt idx="1605">
                  <c:v>204.77465819999995</c:v>
                </c:pt>
                <c:pt idx="1606">
                  <c:v>205.46185302999999</c:v>
                </c:pt>
                <c:pt idx="1607">
                  <c:v>205.80545044000002</c:v>
                </c:pt>
                <c:pt idx="1608">
                  <c:v>204.60287475999999</c:v>
                </c:pt>
                <c:pt idx="1609">
                  <c:v>205.97723389000004</c:v>
                </c:pt>
                <c:pt idx="1610">
                  <c:v>210.55197144000002</c:v>
                </c:pt>
                <c:pt idx="1611">
                  <c:v>206.77239990000001</c:v>
                </c:pt>
                <c:pt idx="1612">
                  <c:v>203.22525024999999</c:v>
                </c:pt>
                <c:pt idx="1613">
                  <c:v>208.28729248000002</c:v>
                </c:pt>
                <c:pt idx="1614">
                  <c:v>209.66165160999998</c:v>
                </c:pt>
                <c:pt idx="1615">
                  <c:v>209.48986816000001</c:v>
                </c:pt>
                <c:pt idx="1616">
                  <c:v>209.48986816000001</c:v>
                </c:pt>
                <c:pt idx="1617">
                  <c:v>208.80267334000001</c:v>
                </c:pt>
                <c:pt idx="1618">
                  <c:v>209.14630126999998</c:v>
                </c:pt>
                <c:pt idx="1619">
                  <c:v>207.42825317</c:v>
                </c:pt>
                <c:pt idx="1620">
                  <c:v>212.3855896</c:v>
                </c:pt>
                <c:pt idx="1621">
                  <c:v>211.01119995000002</c:v>
                </c:pt>
                <c:pt idx="1622">
                  <c:v>210.32400512999999</c:v>
                </c:pt>
                <c:pt idx="1623">
                  <c:v>210.49581909</c:v>
                </c:pt>
                <c:pt idx="1624">
                  <c:v>211.01119995000002</c:v>
                </c:pt>
                <c:pt idx="1625">
                  <c:v>211.35482788000004</c:v>
                </c:pt>
                <c:pt idx="1626">
                  <c:v>211.87017821999999</c:v>
                </c:pt>
                <c:pt idx="1627">
                  <c:v>210.60815430000002</c:v>
                </c:pt>
                <c:pt idx="1628">
                  <c:v>210.09280396</c:v>
                </c:pt>
                <c:pt idx="1629">
                  <c:v>209.06198121</c:v>
                </c:pt>
                <c:pt idx="1630">
                  <c:v>209.57739258000001</c:v>
                </c:pt>
                <c:pt idx="1631">
                  <c:v>209.74917602999997</c:v>
                </c:pt>
                <c:pt idx="1632">
                  <c:v>210.43637085000003</c:v>
                </c:pt>
                <c:pt idx="1633">
                  <c:v>211.69839476999999</c:v>
                </c:pt>
                <c:pt idx="1634">
                  <c:v>211.69839476999999</c:v>
                </c:pt>
                <c:pt idx="1635">
                  <c:v>211.35482788000004</c:v>
                </c:pt>
                <c:pt idx="1636">
                  <c:v>205.82272339000005</c:v>
                </c:pt>
                <c:pt idx="1637">
                  <c:v>205.82272339000005</c:v>
                </c:pt>
                <c:pt idx="1638">
                  <c:v>203.19717407000002</c:v>
                </c:pt>
                <c:pt idx="1639">
                  <c:v>205.82272339000005</c:v>
                </c:pt>
                <c:pt idx="1640">
                  <c:v>205.30731201000003</c:v>
                </c:pt>
                <c:pt idx="1641">
                  <c:v>203.58932495000005</c:v>
                </c:pt>
                <c:pt idx="1642">
                  <c:v>202.75521851000002</c:v>
                </c:pt>
                <c:pt idx="1643">
                  <c:v>203.95779419000002</c:v>
                </c:pt>
                <c:pt idx="1644">
                  <c:v>208.60281371999997</c:v>
                </c:pt>
                <c:pt idx="1645">
                  <c:v>208.60281371999997</c:v>
                </c:pt>
                <c:pt idx="1646">
                  <c:v>207.57199097</c:v>
                </c:pt>
                <c:pt idx="1647">
                  <c:v>207.40020752000001</c:v>
                </c:pt>
                <c:pt idx="1648">
                  <c:v>206.85351562999998</c:v>
                </c:pt>
                <c:pt idx="1649">
                  <c:v>206.85351562999998</c:v>
                </c:pt>
                <c:pt idx="1650">
                  <c:v>210.06469726999998</c:v>
                </c:pt>
                <c:pt idx="1651">
                  <c:v>210.75189209000001</c:v>
                </c:pt>
                <c:pt idx="1652">
                  <c:v>210.92367553999998</c:v>
                </c:pt>
                <c:pt idx="1653">
                  <c:v>210.40832520000001</c:v>
                </c:pt>
                <c:pt idx="1654">
                  <c:v>211.26730347</c:v>
                </c:pt>
                <c:pt idx="1655">
                  <c:v>209.54931641000002</c:v>
                </c:pt>
                <c:pt idx="1656">
                  <c:v>211.09552002000001</c:v>
                </c:pt>
                <c:pt idx="1657">
                  <c:v>210.40832520000001</c:v>
                </c:pt>
                <c:pt idx="1658">
                  <c:v>208.86212159000004</c:v>
                </c:pt>
                <c:pt idx="1659">
                  <c:v>209.72109986000004</c:v>
                </c:pt>
                <c:pt idx="1660">
                  <c:v>213.30401611000002</c:v>
                </c:pt>
                <c:pt idx="1661">
                  <c:v>213.13217163000002</c:v>
                </c:pt>
                <c:pt idx="1662">
                  <c:v>213.99121094000003</c:v>
                </c:pt>
                <c:pt idx="1663">
                  <c:v>214.5065918</c:v>
                </c:pt>
                <c:pt idx="1664">
                  <c:v>214.67840575999998</c:v>
                </c:pt>
                <c:pt idx="1665">
                  <c:v>214.67840575999998</c:v>
                </c:pt>
                <c:pt idx="1666">
                  <c:v>213.99121094000003</c:v>
                </c:pt>
                <c:pt idx="1667">
                  <c:v>213.30401611000002</c:v>
                </c:pt>
                <c:pt idx="1668">
                  <c:v>213.81942749000001</c:v>
                </c:pt>
                <c:pt idx="1669">
                  <c:v>212.10140991000003</c:v>
                </c:pt>
                <c:pt idx="1670">
                  <c:v>211.59683228</c:v>
                </c:pt>
                <c:pt idx="1671">
                  <c:v>212.28405761999997</c:v>
                </c:pt>
                <c:pt idx="1672">
                  <c:v>212.85885620000005</c:v>
                </c:pt>
                <c:pt idx="1673">
                  <c:v>212.51528930000001</c:v>
                </c:pt>
                <c:pt idx="1674">
                  <c:v>211.82809448000003</c:v>
                </c:pt>
                <c:pt idx="1675">
                  <c:v>211.39694214000005</c:v>
                </c:pt>
                <c:pt idx="1676">
                  <c:v>211.39694214000005</c:v>
                </c:pt>
                <c:pt idx="1677">
                  <c:v>210.88159180000002</c:v>
                </c:pt>
                <c:pt idx="1678">
                  <c:v>210.88159180000002</c:v>
                </c:pt>
                <c:pt idx="1679">
                  <c:v>209.24786376999995</c:v>
                </c:pt>
                <c:pt idx="1680">
                  <c:v>209.93508911000001</c:v>
                </c:pt>
                <c:pt idx="1681">
                  <c:v>210.10687255999997</c:v>
                </c:pt>
                <c:pt idx="1682">
                  <c:v>209.59146118000001</c:v>
                </c:pt>
                <c:pt idx="1683">
                  <c:v>207.70169066999998</c:v>
                </c:pt>
                <c:pt idx="1684">
                  <c:v>203.57205199999999</c:v>
                </c:pt>
                <c:pt idx="1685">
                  <c:v>213.46176147</c:v>
                </c:pt>
                <c:pt idx="1686">
                  <c:v>212.94635010000002</c:v>
                </c:pt>
                <c:pt idx="1687">
                  <c:v>210.71295165999999</c:v>
                </c:pt>
                <c:pt idx="1688">
                  <c:v>206.94100952000002</c:v>
                </c:pt>
                <c:pt idx="1689">
                  <c:v>208.65899658000004</c:v>
                </c:pt>
                <c:pt idx="1690">
                  <c:v>211.34072876000002</c:v>
                </c:pt>
                <c:pt idx="1691">
                  <c:v>210.82534790000005</c:v>
                </c:pt>
                <c:pt idx="1692">
                  <c:v>211.34072876000002</c:v>
                </c:pt>
                <c:pt idx="1693">
                  <c:v>211.68435669000002</c:v>
                </c:pt>
                <c:pt idx="1694">
                  <c:v>210.65356444999998</c:v>
                </c:pt>
                <c:pt idx="1695">
                  <c:v>211.34072876000002</c:v>
                </c:pt>
                <c:pt idx="1696">
                  <c:v>213.05874634000006</c:v>
                </c:pt>
                <c:pt idx="1697">
                  <c:v>216.71508788999998</c:v>
                </c:pt>
                <c:pt idx="1698">
                  <c:v>215.68429565000002</c:v>
                </c:pt>
                <c:pt idx="1699">
                  <c:v>216.19970702999998</c:v>
                </c:pt>
                <c:pt idx="1700">
                  <c:v>213.47579956000001</c:v>
                </c:pt>
                <c:pt idx="1701">
                  <c:v>212.61682128999999</c:v>
                </c:pt>
                <c:pt idx="1702">
                  <c:v>213.30401611000002</c:v>
                </c:pt>
                <c:pt idx="1703">
                  <c:v>214.33480835000003</c:v>
                </c:pt>
                <c:pt idx="1704">
                  <c:v>213.13217163000002</c:v>
                </c:pt>
                <c:pt idx="1705">
                  <c:v>212.96038818000002</c:v>
                </c:pt>
                <c:pt idx="1706">
                  <c:v>212.78860473999998</c:v>
                </c:pt>
                <c:pt idx="1707">
                  <c:v>211.92959594999999</c:v>
                </c:pt>
                <c:pt idx="1708">
                  <c:v>211.92959594999999</c:v>
                </c:pt>
                <c:pt idx="1709">
                  <c:v>212.61682128999999</c:v>
                </c:pt>
                <c:pt idx="1710">
                  <c:v>205.59469604</c:v>
                </c:pt>
                <c:pt idx="1711">
                  <c:v>207.82809448000003</c:v>
                </c:pt>
                <c:pt idx="1712">
                  <c:v>206.96911621000001</c:v>
                </c:pt>
                <c:pt idx="1713">
                  <c:v>206.28192138000006</c:v>
                </c:pt>
                <c:pt idx="1714">
                  <c:v>206.92694092000005</c:v>
                </c:pt>
                <c:pt idx="1715">
                  <c:v>207.27050781000003</c:v>
                </c:pt>
                <c:pt idx="1716">
                  <c:v>208.12954711999998</c:v>
                </c:pt>
                <c:pt idx="1717">
                  <c:v>205.20895385999998</c:v>
                </c:pt>
                <c:pt idx="1718">
                  <c:v>200.82003784000005</c:v>
                </c:pt>
                <c:pt idx="1719">
                  <c:v>208.91833496000001</c:v>
                </c:pt>
                <c:pt idx="1720">
                  <c:v>209.09011841000003</c:v>
                </c:pt>
                <c:pt idx="1721">
                  <c:v>208.40292358000002</c:v>
                </c:pt>
                <c:pt idx="1722">
                  <c:v>207.20031738000003</c:v>
                </c:pt>
                <c:pt idx="1723">
                  <c:v>209.77734375</c:v>
                </c:pt>
                <c:pt idx="1724">
                  <c:v>210.12091064000001</c:v>
                </c:pt>
                <c:pt idx="1725">
                  <c:v>212.32940673000002</c:v>
                </c:pt>
                <c:pt idx="1726">
                  <c:v>212.32940673000002</c:v>
                </c:pt>
                <c:pt idx="1727">
                  <c:v>207.64224244000002</c:v>
                </c:pt>
                <c:pt idx="1728">
                  <c:v>207.47042847000003</c:v>
                </c:pt>
                <c:pt idx="1729">
                  <c:v>210.20840454</c:v>
                </c:pt>
                <c:pt idx="1730">
                  <c:v>210.89559937000001</c:v>
                </c:pt>
                <c:pt idx="1731">
                  <c:v>210.89559937000001</c:v>
                </c:pt>
                <c:pt idx="1732">
                  <c:v>213.64758300999998</c:v>
                </c:pt>
                <c:pt idx="1733">
                  <c:v>212.61682128999999</c:v>
                </c:pt>
                <c:pt idx="1734">
                  <c:v>213.30401611000002</c:v>
                </c:pt>
                <c:pt idx="1735">
                  <c:v>212.27319335999999</c:v>
                </c:pt>
                <c:pt idx="1736">
                  <c:v>210.29589843000002</c:v>
                </c:pt>
                <c:pt idx="1737">
                  <c:v>211.6703186</c:v>
                </c:pt>
                <c:pt idx="1738">
                  <c:v>212.35751342</c:v>
                </c:pt>
                <c:pt idx="1739">
                  <c:v>212.70108032000002</c:v>
                </c:pt>
                <c:pt idx="1740">
                  <c:v>215.12356566999995</c:v>
                </c:pt>
                <c:pt idx="1741">
                  <c:v>214.77996825999995</c:v>
                </c:pt>
                <c:pt idx="1742">
                  <c:v>213.74914549999997</c:v>
                </c:pt>
                <c:pt idx="1743">
                  <c:v>209.46182251000002</c:v>
                </c:pt>
                <c:pt idx="1744">
                  <c:v>208.60281371999997</c:v>
                </c:pt>
                <c:pt idx="1745">
                  <c:v>209.11819457999999</c:v>
                </c:pt>
                <c:pt idx="1746">
                  <c:v>208.25918578999995</c:v>
                </c:pt>
                <c:pt idx="1747">
                  <c:v>208.08740234000004</c:v>
                </c:pt>
                <c:pt idx="1748">
                  <c:v>208.08740234000004</c:v>
                </c:pt>
                <c:pt idx="1749">
                  <c:v>207.57199097</c:v>
                </c:pt>
                <c:pt idx="1750">
                  <c:v>206.02578735000003</c:v>
                </c:pt>
                <c:pt idx="1751">
                  <c:v>204.08746338000003</c:v>
                </c:pt>
                <c:pt idx="1752">
                  <c:v>203.91567992999998</c:v>
                </c:pt>
                <c:pt idx="1753">
                  <c:v>203.91567992999998</c:v>
                </c:pt>
                <c:pt idx="1754">
                  <c:v>205.01992798000001</c:v>
                </c:pt>
                <c:pt idx="1755">
                  <c:v>204.67630005000001</c:v>
                </c:pt>
                <c:pt idx="1756">
                  <c:v>203.98910522999998</c:v>
                </c:pt>
                <c:pt idx="1757">
                  <c:v>205.19171143</c:v>
                </c:pt>
                <c:pt idx="1758">
                  <c:v>207.14089964999999</c:v>
                </c:pt>
                <c:pt idx="1759">
                  <c:v>206.79727172</c:v>
                </c:pt>
                <c:pt idx="1760">
                  <c:v>207.48449707000003</c:v>
                </c:pt>
                <c:pt idx="1761">
                  <c:v>205.07928465999996</c:v>
                </c:pt>
                <c:pt idx="1762">
                  <c:v>205.25109863</c:v>
                </c:pt>
                <c:pt idx="1763">
                  <c:v>203.27059936999999</c:v>
                </c:pt>
                <c:pt idx="1764">
                  <c:v>206.13821411000001</c:v>
                </c:pt>
                <c:pt idx="1765">
                  <c:v>206.99719238000003</c:v>
                </c:pt>
                <c:pt idx="1766">
                  <c:v>206.82540893000004</c:v>
                </c:pt>
                <c:pt idx="1767">
                  <c:v>212.50119018000001</c:v>
                </c:pt>
                <c:pt idx="1768">
                  <c:v>211.98583984000004</c:v>
                </c:pt>
                <c:pt idx="1769">
                  <c:v>211.98583984000004</c:v>
                </c:pt>
                <c:pt idx="1770">
                  <c:v>210.53796387</c:v>
                </c:pt>
                <c:pt idx="1771">
                  <c:v>210.53796387</c:v>
                </c:pt>
                <c:pt idx="1772">
                  <c:v>210.88159180000002</c:v>
                </c:pt>
                <c:pt idx="1773">
                  <c:v>210.36618042000001</c:v>
                </c:pt>
                <c:pt idx="1774">
                  <c:v>209.67895507999998</c:v>
                </c:pt>
                <c:pt idx="1775">
                  <c:v>209.85076905000003</c:v>
                </c:pt>
                <c:pt idx="1776">
                  <c:v>206.45370483000002</c:v>
                </c:pt>
                <c:pt idx="1777">
                  <c:v>207.48449707000003</c:v>
                </c:pt>
                <c:pt idx="1778">
                  <c:v>207.48449707000003</c:v>
                </c:pt>
                <c:pt idx="1779">
                  <c:v>207.48449707000003</c:v>
                </c:pt>
                <c:pt idx="1780">
                  <c:v>207.48449707000003</c:v>
                </c:pt>
                <c:pt idx="1781">
                  <c:v>207.14089964999999</c:v>
                </c:pt>
                <c:pt idx="1782">
                  <c:v>208.87615966000001</c:v>
                </c:pt>
                <c:pt idx="1783">
                  <c:v>209.9069519</c:v>
                </c:pt>
                <c:pt idx="1784">
                  <c:v>208.53253173000002</c:v>
                </c:pt>
                <c:pt idx="1785">
                  <c:v>203.27059936999999</c:v>
                </c:pt>
                <c:pt idx="1786">
                  <c:v>203.27059936999999</c:v>
                </c:pt>
                <c:pt idx="1787">
                  <c:v>200.86541749000003</c:v>
                </c:pt>
                <c:pt idx="1788">
                  <c:v>202.06802369000002</c:v>
                </c:pt>
                <c:pt idx="1789">
                  <c:v>203.61422730000001</c:v>
                </c:pt>
                <c:pt idx="1790">
                  <c:v>202.92703248000004</c:v>
                </c:pt>
                <c:pt idx="1791">
                  <c:v>200.35000611000004</c:v>
                </c:pt>
                <c:pt idx="1792">
                  <c:v>202.58340455000001</c:v>
                </c:pt>
                <c:pt idx="1793">
                  <c:v>202.58340455000001</c:v>
                </c:pt>
                <c:pt idx="1794">
                  <c:v>201.55261231000003</c:v>
                </c:pt>
                <c:pt idx="1795">
                  <c:v>203.27059936999999</c:v>
                </c:pt>
                <c:pt idx="1796">
                  <c:v>200.86541749000003</c:v>
                </c:pt>
                <c:pt idx="1797">
                  <c:v>199.02859497</c:v>
                </c:pt>
                <c:pt idx="1798">
                  <c:v>205.00582886000001</c:v>
                </c:pt>
                <c:pt idx="1799">
                  <c:v>205.00582886000001</c:v>
                </c:pt>
                <c:pt idx="1800">
                  <c:v>201.89624024000003</c:v>
                </c:pt>
                <c:pt idx="1801">
                  <c:v>201.72442627000001</c:v>
                </c:pt>
                <c:pt idx="1802">
                  <c:v>200.35000611000004</c:v>
                </c:pt>
                <c:pt idx="1803">
                  <c:v>203.27059936999999</c:v>
                </c:pt>
                <c:pt idx="1804">
                  <c:v>203.27059936999999</c:v>
                </c:pt>
                <c:pt idx="1805">
                  <c:v>201.72442627000001</c:v>
                </c:pt>
                <c:pt idx="1806">
                  <c:v>202.41162109999999</c:v>
                </c:pt>
                <c:pt idx="1807">
                  <c:v>203.78601075</c:v>
                </c:pt>
                <c:pt idx="1808">
                  <c:v>204.64501953999999</c:v>
                </c:pt>
                <c:pt idx="1809">
                  <c:v>204.64501953999999</c:v>
                </c:pt>
                <c:pt idx="1810">
                  <c:v>204.64501953999999</c:v>
                </c:pt>
                <c:pt idx="1811">
                  <c:v>208.02798462000001</c:v>
                </c:pt>
                <c:pt idx="1812">
                  <c:v>205.10739136000001</c:v>
                </c:pt>
                <c:pt idx="1813">
                  <c:v>197.52133179000003</c:v>
                </c:pt>
                <c:pt idx="1814">
                  <c:v>203.58605956999997</c:v>
                </c:pt>
                <c:pt idx="1815">
                  <c:v>204.96047974000001</c:v>
                </c:pt>
                <c:pt idx="1816">
                  <c:v>204.96047974000001</c:v>
                </c:pt>
                <c:pt idx="1817">
                  <c:v>206.09286499000001</c:v>
                </c:pt>
                <c:pt idx="1818">
                  <c:v>206.09286499000001</c:v>
                </c:pt>
                <c:pt idx="1819">
                  <c:v>204.71847534</c:v>
                </c:pt>
                <c:pt idx="1820">
                  <c:v>206.60824585000003</c:v>
                </c:pt>
                <c:pt idx="1821">
                  <c:v>205.74926757999998</c:v>
                </c:pt>
                <c:pt idx="1822">
                  <c:v>206.09286499000001</c:v>
                </c:pt>
                <c:pt idx="1823">
                  <c:v>206.09286499000001</c:v>
                </c:pt>
                <c:pt idx="1824">
                  <c:v>206.60824585000003</c:v>
                </c:pt>
                <c:pt idx="1825">
                  <c:v>205.40567015999997</c:v>
                </c:pt>
                <c:pt idx="1826">
                  <c:v>205.74926757999998</c:v>
                </c:pt>
                <c:pt idx="1827">
                  <c:v>203.68765258999997</c:v>
                </c:pt>
                <c:pt idx="1828">
                  <c:v>204.37484741</c:v>
                </c:pt>
                <c:pt idx="1829">
                  <c:v>205.74926757999998</c:v>
                </c:pt>
                <c:pt idx="1830">
                  <c:v>205.23388671999999</c:v>
                </c:pt>
                <c:pt idx="1831">
                  <c:v>202.07888794000002</c:v>
                </c:pt>
                <c:pt idx="1832">
                  <c:v>201.56347656</c:v>
                </c:pt>
                <c:pt idx="1833">
                  <c:v>202.25067137999997</c:v>
                </c:pt>
                <c:pt idx="1834">
                  <c:v>201.56347656</c:v>
                </c:pt>
                <c:pt idx="1835">
                  <c:v>199.82818604000008</c:v>
                </c:pt>
                <c:pt idx="1836">
                  <c:v>199.14099121999999</c:v>
                </c:pt>
                <c:pt idx="1837">
                  <c:v>199.82818604000008</c:v>
                </c:pt>
                <c:pt idx="1838">
                  <c:v>200.51538086000002</c:v>
                </c:pt>
                <c:pt idx="1839">
                  <c:v>199.82818604000008</c:v>
                </c:pt>
                <c:pt idx="1840">
                  <c:v>201.20257568999995</c:v>
                </c:pt>
                <c:pt idx="1841">
                  <c:v>200.34359741999998</c:v>
                </c:pt>
                <c:pt idx="1842">
                  <c:v>200.17175293</c:v>
                </c:pt>
                <c:pt idx="1843">
                  <c:v>202.95190429000002</c:v>
                </c:pt>
                <c:pt idx="1844">
                  <c:v>203.81088256000001</c:v>
                </c:pt>
                <c:pt idx="1845">
                  <c:v>203.92648316000003</c:v>
                </c:pt>
                <c:pt idx="1846">
                  <c:v>204.44189452999998</c:v>
                </c:pt>
                <c:pt idx="1847">
                  <c:v>203.41110229999998</c:v>
                </c:pt>
                <c:pt idx="1848">
                  <c:v>206.65039062</c:v>
                </c:pt>
                <c:pt idx="1849">
                  <c:v>206.99401855000002</c:v>
                </c:pt>
                <c:pt idx="1850">
                  <c:v>207.68121338000003</c:v>
                </c:pt>
                <c:pt idx="1851">
                  <c:v>207.68121338000003</c:v>
                </c:pt>
                <c:pt idx="1852">
                  <c:v>206.65039062</c:v>
                </c:pt>
                <c:pt idx="1853">
                  <c:v>206.65039062</c:v>
                </c:pt>
                <c:pt idx="1854">
                  <c:v>207.33758545000001</c:v>
                </c:pt>
                <c:pt idx="1855">
                  <c:v>204.09832764000004</c:v>
                </c:pt>
                <c:pt idx="1856">
                  <c:v>207.01892090000001</c:v>
                </c:pt>
                <c:pt idx="1857">
                  <c:v>205.81631469999999</c:v>
                </c:pt>
                <c:pt idx="1858">
                  <c:v>205.12908936000002</c:v>
                </c:pt>
                <c:pt idx="1859">
                  <c:v>204.42465209999997</c:v>
                </c:pt>
                <c:pt idx="1860">
                  <c:v>204.94003296</c:v>
                </c:pt>
                <c:pt idx="1861">
                  <c:v>207.67797851999998</c:v>
                </c:pt>
                <c:pt idx="1862">
                  <c:v>207.67797851999998</c:v>
                </c:pt>
                <c:pt idx="1863">
                  <c:v>206.47540283000001</c:v>
                </c:pt>
                <c:pt idx="1864">
                  <c:v>205.61642455999998</c:v>
                </c:pt>
                <c:pt idx="1865">
                  <c:v>205.44458007999998</c:v>
                </c:pt>
                <c:pt idx="1866">
                  <c:v>200.18261718000002</c:v>
                </c:pt>
                <c:pt idx="1867">
                  <c:v>204.71206665</c:v>
                </c:pt>
                <c:pt idx="1868">
                  <c:v>204.71206665</c:v>
                </c:pt>
                <c:pt idx="1869">
                  <c:v>204.54025268999999</c:v>
                </c:pt>
                <c:pt idx="1870">
                  <c:v>205.05566405999997</c:v>
                </c:pt>
                <c:pt idx="1871">
                  <c:v>205.05566405999997</c:v>
                </c:pt>
                <c:pt idx="1872">
                  <c:v>205.05566405999997</c:v>
                </c:pt>
                <c:pt idx="1873">
                  <c:v>204.36846924000002</c:v>
                </c:pt>
                <c:pt idx="1874">
                  <c:v>203.27822876000002</c:v>
                </c:pt>
                <c:pt idx="1875">
                  <c:v>203.45004272</c:v>
                </c:pt>
                <c:pt idx="1876">
                  <c:v>203.45004272</c:v>
                </c:pt>
                <c:pt idx="1877">
                  <c:v>203.96542358000002</c:v>
                </c:pt>
                <c:pt idx="1878">
                  <c:v>204.71206665</c:v>
                </c:pt>
                <c:pt idx="1879">
                  <c:v>200.26696778000002</c:v>
                </c:pt>
                <c:pt idx="1880">
                  <c:v>201.64132691000003</c:v>
                </c:pt>
                <c:pt idx="1881">
                  <c:v>203.23608398999997</c:v>
                </c:pt>
                <c:pt idx="1882">
                  <c:v>203.92330933000002</c:v>
                </c:pt>
                <c:pt idx="1883">
                  <c:v>205.81631469999999</c:v>
                </c:pt>
                <c:pt idx="1884">
                  <c:v>206.15991210999999</c:v>
                </c:pt>
                <c:pt idx="1885">
                  <c:v>206.15991210999999</c:v>
                </c:pt>
                <c:pt idx="1886">
                  <c:v>206.15991210999999</c:v>
                </c:pt>
                <c:pt idx="1887">
                  <c:v>204.78552246000001</c:v>
                </c:pt>
                <c:pt idx="1888">
                  <c:v>203.75469970999998</c:v>
                </c:pt>
                <c:pt idx="1889">
                  <c:v>202.85037232000005</c:v>
                </c:pt>
                <c:pt idx="1890">
                  <c:v>203.88119507000005</c:v>
                </c:pt>
                <c:pt idx="1891">
                  <c:v>203.88119507000005</c:v>
                </c:pt>
                <c:pt idx="1892">
                  <c:v>203.02215575999998</c:v>
                </c:pt>
                <c:pt idx="1893">
                  <c:v>202.50674439000002</c:v>
                </c:pt>
                <c:pt idx="1894">
                  <c:v>203.36578368999997</c:v>
                </c:pt>
                <c:pt idx="1895">
                  <c:v>202.67858887</c:v>
                </c:pt>
                <c:pt idx="1896">
                  <c:v>202.33496094</c:v>
                </c:pt>
                <c:pt idx="1897">
                  <c:v>201.30416869999999</c:v>
                </c:pt>
                <c:pt idx="1898">
                  <c:v>198.12100218999998</c:v>
                </c:pt>
                <c:pt idx="1899">
                  <c:v>196.57482909999999</c:v>
                </c:pt>
                <c:pt idx="1900">
                  <c:v>202.12100219999999</c:v>
                </c:pt>
                <c:pt idx="1901">
                  <c:v>206.26467894999999</c:v>
                </c:pt>
                <c:pt idx="1902">
                  <c:v>201.87893677000002</c:v>
                </c:pt>
                <c:pt idx="1903">
                  <c:v>202.90972901000001</c:v>
                </c:pt>
                <c:pt idx="1904">
                  <c:v>202.39434815000004</c:v>
                </c:pt>
                <c:pt idx="1905">
                  <c:v>204.80273438000003</c:v>
                </c:pt>
                <c:pt idx="1906">
                  <c:v>205.48992920000001</c:v>
                </c:pt>
                <c:pt idx="1907">
                  <c:v>203.77194214000002</c:v>
                </c:pt>
                <c:pt idx="1908">
                  <c:v>204.80273438000003</c:v>
                </c:pt>
                <c:pt idx="1909">
                  <c:v>208.38562011000002</c:v>
                </c:pt>
                <c:pt idx="1910">
                  <c:v>207.87020874000001</c:v>
                </c:pt>
                <c:pt idx="1911">
                  <c:v>208.55740356000001</c:v>
                </c:pt>
                <c:pt idx="1912">
                  <c:v>209.07281494</c:v>
                </c:pt>
                <c:pt idx="1913">
                  <c:v>209.24465941999995</c:v>
                </c:pt>
                <c:pt idx="1914">
                  <c:v>209.24465941999995</c:v>
                </c:pt>
                <c:pt idx="1915">
                  <c:v>209.24465941999995</c:v>
                </c:pt>
                <c:pt idx="1916">
                  <c:v>210.19116211000002</c:v>
                </c:pt>
                <c:pt idx="1917">
                  <c:v>210.19116211000002</c:v>
                </c:pt>
                <c:pt idx="1918">
                  <c:v>209.84753418000003</c:v>
                </c:pt>
                <c:pt idx="1919">
                  <c:v>208.30133057000003</c:v>
                </c:pt>
                <c:pt idx="1920">
                  <c:v>200.37487793</c:v>
                </c:pt>
                <c:pt idx="1921">
                  <c:v>202.26467894999999</c:v>
                </c:pt>
                <c:pt idx="1922">
                  <c:v>207.59689331000001</c:v>
                </c:pt>
                <c:pt idx="1923">
                  <c:v>208.62771607000002</c:v>
                </c:pt>
                <c:pt idx="1924">
                  <c:v>212.07006836000002</c:v>
                </c:pt>
                <c:pt idx="1925">
                  <c:v>212.07006836000002</c:v>
                </c:pt>
                <c:pt idx="1926">
                  <c:v>212.58547974000001</c:v>
                </c:pt>
                <c:pt idx="1927">
                  <c:v>213.27267455999998</c:v>
                </c:pt>
                <c:pt idx="1928">
                  <c:v>211.02206421</c:v>
                </c:pt>
                <c:pt idx="1929">
                  <c:v>209.99127197000001</c:v>
                </c:pt>
                <c:pt idx="1930">
                  <c:v>209.99127197000001</c:v>
                </c:pt>
                <c:pt idx="1931">
                  <c:v>210.67846680000002</c:v>
                </c:pt>
                <c:pt idx="1932">
                  <c:v>210.33483887000003</c:v>
                </c:pt>
                <c:pt idx="1933">
                  <c:v>210.33483887000003</c:v>
                </c:pt>
                <c:pt idx="1934">
                  <c:v>205.92108154000002</c:v>
                </c:pt>
                <c:pt idx="1935">
                  <c:v>206.78009033000001</c:v>
                </c:pt>
                <c:pt idx="1936">
                  <c:v>206.26467894999999</c:v>
                </c:pt>
                <c:pt idx="1937">
                  <c:v>201.89297486000001</c:v>
                </c:pt>
                <c:pt idx="1938">
                  <c:v>203.78280640000003</c:v>
                </c:pt>
                <c:pt idx="1939">
                  <c:v>205.14633178999998</c:v>
                </c:pt>
                <c:pt idx="1940">
                  <c:v>205.66171265000003</c:v>
                </c:pt>
                <c:pt idx="1941">
                  <c:v>205.14633178999998</c:v>
                </c:pt>
                <c:pt idx="1942">
                  <c:v>204.80273438000003</c:v>
                </c:pt>
                <c:pt idx="1943">
                  <c:v>206.34890747000006</c:v>
                </c:pt>
                <c:pt idx="1944">
                  <c:v>206.34890747000006</c:v>
                </c:pt>
                <c:pt idx="1945">
                  <c:v>204.45913696000005</c:v>
                </c:pt>
                <c:pt idx="1946">
                  <c:v>204.97454834000001</c:v>
                </c:pt>
                <c:pt idx="1947">
                  <c:v>204.45913696000005</c:v>
                </c:pt>
                <c:pt idx="1948">
                  <c:v>204.80273438000003</c:v>
                </c:pt>
                <c:pt idx="1949">
                  <c:v>204.97454834000001</c:v>
                </c:pt>
                <c:pt idx="1950">
                  <c:v>204.97454834000001</c:v>
                </c:pt>
                <c:pt idx="1951">
                  <c:v>203.84216308000001</c:v>
                </c:pt>
                <c:pt idx="1952">
                  <c:v>203.84216308000001</c:v>
                </c:pt>
                <c:pt idx="1953">
                  <c:v>204.70117187</c:v>
                </c:pt>
                <c:pt idx="1954">
                  <c:v>205.38836669000003</c:v>
                </c:pt>
                <c:pt idx="1955">
                  <c:v>209.08694458000005</c:v>
                </c:pt>
                <c:pt idx="1956">
                  <c:v>209.43051148000001</c:v>
                </c:pt>
                <c:pt idx="1957">
                  <c:v>208.74331665</c:v>
                </c:pt>
                <c:pt idx="1958">
                  <c:v>209.60232544000004</c:v>
                </c:pt>
                <c:pt idx="1959">
                  <c:v>213.78805542000001</c:v>
                </c:pt>
                <c:pt idx="1960">
                  <c:v>213.78805542000001</c:v>
                </c:pt>
                <c:pt idx="1961">
                  <c:v>213.61627196999999</c:v>
                </c:pt>
                <c:pt idx="1962">
                  <c:v>211.21109008999997</c:v>
                </c:pt>
                <c:pt idx="1963">
                  <c:v>210.56283569999999</c:v>
                </c:pt>
                <c:pt idx="1964">
                  <c:v>211.07824707000003</c:v>
                </c:pt>
                <c:pt idx="1965">
                  <c:v>214.20513916000002</c:v>
                </c:pt>
                <c:pt idx="1966">
                  <c:v>212.35430908000004</c:v>
                </c:pt>
                <c:pt idx="1967">
                  <c:v>209.77734375</c:v>
                </c:pt>
                <c:pt idx="1968">
                  <c:v>210.29269408999997</c:v>
                </c:pt>
                <c:pt idx="1969">
                  <c:v>211.83892822000001</c:v>
                </c:pt>
                <c:pt idx="1970">
                  <c:v>211.83892822000001</c:v>
                </c:pt>
                <c:pt idx="1971">
                  <c:v>210.63632202000002</c:v>
                </c:pt>
                <c:pt idx="1972">
                  <c:v>210.63632202000002</c:v>
                </c:pt>
                <c:pt idx="1973">
                  <c:v>210.63632202000002</c:v>
                </c:pt>
                <c:pt idx="1974">
                  <c:v>208.51531982</c:v>
                </c:pt>
                <c:pt idx="1975">
                  <c:v>205.99130249000004</c:v>
                </c:pt>
                <c:pt idx="1976">
                  <c:v>206.67849731000004</c:v>
                </c:pt>
                <c:pt idx="1977">
                  <c:v>210.20523071</c:v>
                </c:pt>
                <c:pt idx="1978">
                  <c:v>209.51803588000001</c:v>
                </c:pt>
                <c:pt idx="1979">
                  <c:v>207.80001831000004</c:v>
                </c:pt>
                <c:pt idx="1980">
                  <c:v>205.10418701</c:v>
                </c:pt>
                <c:pt idx="1981">
                  <c:v>211.62496948</c:v>
                </c:pt>
                <c:pt idx="1982">
                  <c:v>211.28134155000004</c:v>
                </c:pt>
                <c:pt idx="1983">
                  <c:v>210.25057982999999</c:v>
                </c:pt>
                <c:pt idx="1984">
                  <c:v>201.34951783</c:v>
                </c:pt>
                <c:pt idx="1985">
                  <c:v>203.58291626000005</c:v>
                </c:pt>
                <c:pt idx="1986">
                  <c:v>208.05612183000002</c:v>
                </c:pt>
                <c:pt idx="1987">
                  <c:v>208.91510010000002</c:v>
                </c:pt>
                <c:pt idx="1988">
                  <c:v>207.88433838000006</c:v>
                </c:pt>
                <c:pt idx="1989">
                  <c:v>201.93515014000002</c:v>
                </c:pt>
                <c:pt idx="1990">
                  <c:v>206.90969849000001</c:v>
                </c:pt>
                <c:pt idx="1991">
                  <c:v>207.94052123999998</c:v>
                </c:pt>
                <c:pt idx="1992">
                  <c:v>207.59689331000001</c:v>
                </c:pt>
                <c:pt idx="1993">
                  <c:v>208.62771607000002</c:v>
                </c:pt>
                <c:pt idx="1994">
                  <c:v>210.99395751999998</c:v>
                </c:pt>
                <c:pt idx="1995">
                  <c:v>211.68115234000001</c:v>
                </c:pt>
                <c:pt idx="1996">
                  <c:v>213.90368651999998</c:v>
                </c:pt>
                <c:pt idx="1997">
                  <c:v>215.27810669000002</c:v>
                </c:pt>
                <c:pt idx="1998">
                  <c:v>214.41906738</c:v>
                </c:pt>
                <c:pt idx="1999">
                  <c:v>216.99932861000005</c:v>
                </c:pt>
                <c:pt idx="2000">
                  <c:v>215.62490844000001</c:v>
                </c:pt>
                <c:pt idx="2001">
                  <c:v>215.62490844000001</c:v>
                </c:pt>
                <c:pt idx="2002">
                  <c:v>211.39694214000005</c:v>
                </c:pt>
                <c:pt idx="2003">
                  <c:v>205.36032105000004</c:v>
                </c:pt>
                <c:pt idx="2004">
                  <c:v>206.04751586999998</c:v>
                </c:pt>
                <c:pt idx="2005">
                  <c:v>210.06149292000001</c:v>
                </c:pt>
                <c:pt idx="2006">
                  <c:v>210.57690428999999</c:v>
                </c:pt>
                <c:pt idx="2007">
                  <c:v>211.09228515000001</c:v>
                </c:pt>
                <c:pt idx="2008">
                  <c:v>212.75729369999999</c:v>
                </c:pt>
                <c:pt idx="2009">
                  <c:v>202.19445801000001</c:v>
                </c:pt>
                <c:pt idx="2010">
                  <c:v>204.59963989000002</c:v>
                </c:pt>
                <c:pt idx="2011">
                  <c:v>211.49533081000004</c:v>
                </c:pt>
                <c:pt idx="2012">
                  <c:v>205.60556029999998</c:v>
                </c:pt>
                <c:pt idx="2013">
                  <c:v>205.77734375</c:v>
                </c:pt>
                <c:pt idx="2014">
                  <c:v>208.18255615000001</c:v>
                </c:pt>
                <c:pt idx="2015">
                  <c:v>212.12631226000002</c:v>
                </c:pt>
                <c:pt idx="2016">
                  <c:v>211.78271485000002</c:v>
                </c:pt>
                <c:pt idx="2017">
                  <c:v>210.75189209000001</c:v>
                </c:pt>
                <c:pt idx="2018">
                  <c:v>211.78271485000002</c:v>
                </c:pt>
                <c:pt idx="2019">
                  <c:v>207.45315551999997</c:v>
                </c:pt>
                <c:pt idx="2020">
                  <c:v>206.59417725</c:v>
                </c:pt>
                <c:pt idx="2021">
                  <c:v>206.59417725</c:v>
                </c:pt>
                <c:pt idx="2022">
                  <c:v>207.28137207</c:v>
                </c:pt>
                <c:pt idx="2023">
                  <c:v>207.28137207</c:v>
                </c:pt>
                <c:pt idx="2024">
                  <c:v>207.625</c:v>
                </c:pt>
                <c:pt idx="2025">
                  <c:v>207.28137207</c:v>
                </c:pt>
                <c:pt idx="2026">
                  <c:v>207.45315551999997</c:v>
                </c:pt>
                <c:pt idx="2027">
                  <c:v>205.90698243</c:v>
                </c:pt>
                <c:pt idx="2028">
                  <c:v>213.38830566000001</c:v>
                </c:pt>
                <c:pt idx="2029">
                  <c:v>213.56008911000001</c:v>
                </c:pt>
                <c:pt idx="2030">
                  <c:v>210.12091064000001</c:v>
                </c:pt>
                <c:pt idx="2031">
                  <c:v>210.46453857</c:v>
                </c:pt>
                <c:pt idx="2032">
                  <c:v>210.80810547000004</c:v>
                </c:pt>
                <c:pt idx="2033">
                  <c:v>214.72052001999998</c:v>
                </c:pt>
                <c:pt idx="2034">
                  <c:v>214.03332519999998</c:v>
                </c:pt>
                <c:pt idx="2035">
                  <c:v>214.89230347000003</c:v>
                </c:pt>
                <c:pt idx="2036">
                  <c:v>214.37692261000001</c:v>
                </c:pt>
                <c:pt idx="2037">
                  <c:v>214.89230347000003</c:v>
                </c:pt>
                <c:pt idx="2038">
                  <c:v>214.72052001999998</c:v>
                </c:pt>
                <c:pt idx="2039">
                  <c:v>215.75134278000004</c:v>
                </c:pt>
                <c:pt idx="2040">
                  <c:v>214.89230347000003</c:v>
                </c:pt>
                <c:pt idx="2041">
                  <c:v>214.37692261000001</c:v>
                </c:pt>
                <c:pt idx="2042">
                  <c:v>213.86154175000001</c:v>
                </c:pt>
                <c:pt idx="2043">
                  <c:v>213.34616089000002</c:v>
                </c:pt>
                <c:pt idx="2044">
                  <c:v>213.34616089000002</c:v>
                </c:pt>
                <c:pt idx="2045">
                  <c:v>212.83074951000003</c:v>
                </c:pt>
                <c:pt idx="2046">
                  <c:v>211.78271485000002</c:v>
                </c:pt>
                <c:pt idx="2047">
                  <c:v>211.78271485000002</c:v>
                </c:pt>
                <c:pt idx="2048">
                  <c:v>211.09552002000001</c:v>
                </c:pt>
                <c:pt idx="2049">
                  <c:v>211.26730347</c:v>
                </c:pt>
                <c:pt idx="2050">
                  <c:v>211.26730347</c:v>
                </c:pt>
                <c:pt idx="2051">
                  <c:v>211.26730347</c:v>
                </c:pt>
                <c:pt idx="2052">
                  <c:v>207.19711304</c:v>
                </c:pt>
                <c:pt idx="2053">
                  <c:v>208.39968872</c:v>
                </c:pt>
                <c:pt idx="2054">
                  <c:v>208.22790526999998</c:v>
                </c:pt>
                <c:pt idx="2055">
                  <c:v>209.01663207999999</c:v>
                </c:pt>
                <c:pt idx="2056">
                  <c:v>207.8140564</c:v>
                </c:pt>
                <c:pt idx="2057">
                  <c:v>208.67306518999996</c:v>
                </c:pt>
                <c:pt idx="2058">
                  <c:v>209.01663207999999</c:v>
                </c:pt>
                <c:pt idx="2059">
                  <c:v>209.70382691</c:v>
                </c:pt>
                <c:pt idx="2060">
                  <c:v>209.01663207999999</c:v>
                </c:pt>
                <c:pt idx="2061">
                  <c:v>207.29864502000001</c:v>
                </c:pt>
                <c:pt idx="2062">
                  <c:v>207.45315551999997</c:v>
                </c:pt>
                <c:pt idx="2063">
                  <c:v>210.70974732000002</c:v>
                </c:pt>
                <c:pt idx="2064">
                  <c:v>211.91235351999998</c:v>
                </c:pt>
                <c:pt idx="2065">
                  <c:v>209.85076905000003</c:v>
                </c:pt>
                <c:pt idx="2066">
                  <c:v>207.55474854000002</c:v>
                </c:pt>
                <c:pt idx="2067">
                  <c:v>213.53201294000002</c:v>
                </c:pt>
                <c:pt idx="2068">
                  <c:v>212.67303465999998</c:v>
                </c:pt>
                <c:pt idx="2069">
                  <c:v>212.31216430000001</c:v>
                </c:pt>
                <c:pt idx="2070">
                  <c:v>212.31216430000001</c:v>
                </c:pt>
                <c:pt idx="2071">
                  <c:v>215.48117065000002</c:v>
                </c:pt>
                <c:pt idx="2072">
                  <c:v>216.16839599000002</c:v>
                </c:pt>
                <c:pt idx="2073">
                  <c:v>215.65298461</c:v>
                </c:pt>
                <c:pt idx="2074">
                  <c:v>213.76315306999996</c:v>
                </c:pt>
                <c:pt idx="2075">
                  <c:v>210.37701416000002</c:v>
                </c:pt>
                <c:pt idx="2076">
                  <c:v>214.83615111999998</c:v>
                </c:pt>
                <c:pt idx="2077">
                  <c:v>214.49255370999998</c:v>
                </c:pt>
                <c:pt idx="2078">
                  <c:v>207.63906859999994</c:v>
                </c:pt>
                <c:pt idx="2079">
                  <c:v>208.15447998000002</c:v>
                </c:pt>
                <c:pt idx="2080">
                  <c:v>211.78271485000002</c:v>
                </c:pt>
                <c:pt idx="2081">
                  <c:v>211.78271485000002</c:v>
                </c:pt>
                <c:pt idx="2082">
                  <c:v>208.57153319999998</c:v>
                </c:pt>
                <c:pt idx="2083">
                  <c:v>208.74331665</c:v>
                </c:pt>
                <c:pt idx="2084">
                  <c:v>209.60232544000004</c:v>
                </c:pt>
                <c:pt idx="2085">
                  <c:v>209.60232544000004</c:v>
                </c:pt>
                <c:pt idx="2086">
                  <c:v>208.57153319999998</c:v>
                </c:pt>
                <c:pt idx="2087">
                  <c:v>208.57153319999998</c:v>
                </c:pt>
                <c:pt idx="2088">
                  <c:v>206.83627319000001</c:v>
                </c:pt>
                <c:pt idx="2089">
                  <c:v>206.83627319000001</c:v>
                </c:pt>
                <c:pt idx="2090">
                  <c:v>205.46185302999999</c:v>
                </c:pt>
                <c:pt idx="2091">
                  <c:v>207.17984008999997</c:v>
                </c:pt>
                <c:pt idx="2092">
                  <c:v>206.49264526000002</c:v>
                </c:pt>
                <c:pt idx="2093">
                  <c:v>207.28137207</c:v>
                </c:pt>
                <c:pt idx="2094">
                  <c:v>207.625</c:v>
                </c:pt>
                <c:pt idx="2095">
                  <c:v>207.10958862999999</c:v>
                </c:pt>
                <c:pt idx="2096">
                  <c:v>206.93780518</c:v>
                </c:pt>
                <c:pt idx="2097">
                  <c:v>207.79678345000002</c:v>
                </c:pt>
                <c:pt idx="2098">
                  <c:v>207.28137207</c:v>
                </c:pt>
                <c:pt idx="2099">
                  <c:v>207.45315551999997</c:v>
                </c:pt>
                <c:pt idx="2100">
                  <c:v>207.96856690000001</c:v>
                </c:pt>
                <c:pt idx="2101">
                  <c:v>206.93780518</c:v>
                </c:pt>
                <c:pt idx="2102">
                  <c:v>207.625</c:v>
                </c:pt>
                <c:pt idx="2103">
                  <c:v>209.41644287000003</c:v>
                </c:pt>
                <c:pt idx="2104">
                  <c:v>209.41644287000003</c:v>
                </c:pt>
                <c:pt idx="2105">
                  <c:v>212.75729369999999</c:v>
                </c:pt>
                <c:pt idx="2106">
                  <c:v>213.61627196999999</c:v>
                </c:pt>
                <c:pt idx="2107">
                  <c:v>216.34017944000001</c:v>
                </c:pt>
                <c:pt idx="2108">
                  <c:v>216.85559082</c:v>
                </c:pt>
                <c:pt idx="2109">
                  <c:v>216.85559082</c:v>
                </c:pt>
                <c:pt idx="2110">
                  <c:v>215.82476806</c:v>
                </c:pt>
                <c:pt idx="2111">
                  <c:v>213.93499755000002</c:v>
                </c:pt>
                <c:pt idx="2112">
                  <c:v>203.19717407000002</c:v>
                </c:pt>
                <c:pt idx="2113">
                  <c:v>207.14089964999999</c:v>
                </c:pt>
                <c:pt idx="2114">
                  <c:v>208.17169188999998</c:v>
                </c:pt>
                <c:pt idx="2115">
                  <c:v>207.99990844000001</c:v>
                </c:pt>
                <c:pt idx="2116">
                  <c:v>207.14089964999999</c:v>
                </c:pt>
                <c:pt idx="2117">
                  <c:v>203.65637207</c:v>
                </c:pt>
                <c:pt idx="2118">
                  <c:v>208.65899658000004</c:v>
                </c:pt>
                <c:pt idx="2119">
                  <c:v>199.24255370999995</c:v>
                </c:pt>
                <c:pt idx="2120">
                  <c:v>202.83950805999999</c:v>
                </c:pt>
                <c:pt idx="2121">
                  <c:v>202.32409668000005</c:v>
                </c:pt>
                <c:pt idx="2122">
                  <c:v>202.32409668000005</c:v>
                </c:pt>
                <c:pt idx="2123">
                  <c:v>202.83950805999999</c:v>
                </c:pt>
                <c:pt idx="2124">
                  <c:v>201.29330443999999</c:v>
                </c:pt>
                <c:pt idx="2125">
                  <c:v>200.43432617000005</c:v>
                </c:pt>
                <c:pt idx="2126">
                  <c:v>199.34408568999999</c:v>
                </c:pt>
                <c:pt idx="2127">
                  <c:v>200.37487793</c:v>
                </c:pt>
                <c:pt idx="2128">
                  <c:v>200.37487793</c:v>
                </c:pt>
                <c:pt idx="2129">
                  <c:v>197.27932739000002</c:v>
                </c:pt>
                <c:pt idx="2130">
                  <c:v>197.79473876999998</c:v>
                </c:pt>
                <c:pt idx="2131">
                  <c:v>196.42031860000006</c:v>
                </c:pt>
                <c:pt idx="2132">
                  <c:v>194.87414551000001</c:v>
                </c:pt>
                <c:pt idx="2133">
                  <c:v>197.45111084000004</c:v>
                </c:pt>
                <c:pt idx="2134">
                  <c:v>197.45111084000004</c:v>
                </c:pt>
                <c:pt idx="2135">
                  <c:v>201.27923583999998</c:v>
                </c:pt>
                <c:pt idx="2136">
                  <c:v>191.87686158</c:v>
                </c:pt>
                <c:pt idx="2137">
                  <c:v>195.93298340000001</c:v>
                </c:pt>
                <c:pt idx="2138">
                  <c:v>197.30740356000001</c:v>
                </c:pt>
                <c:pt idx="2139">
                  <c:v>195.41760254000002</c:v>
                </c:pt>
                <c:pt idx="2140">
                  <c:v>198.14147949000002</c:v>
                </c:pt>
                <c:pt idx="2141">
                  <c:v>198.31329345</c:v>
                </c:pt>
                <c:pt idx="2142">
                  <c:v>198.31329345</c:v>
                </c:pt>
                <c:pt idx="2143">
                  <c:v>198.82867431000003</c:v>
                </c:pt>
                <c:pt idx="2144">
                  <c:v>199.34408568999999</c:v>
                </c:pt>
                <c:pt idx="2145">
                  <c:v>199.68771362000001</c:v>
                </c:pt>
                <c:pt idx="2146">
                  <c:v>200.03128051000002</c:v>
                </c:pt>
                <c:pt idx="2147">
                  <c:v>204.13278198</c:v>
                </c:pt>
                <c:pt idx="2148">
                  <c:v>201.03720093000001</c:v>
                </c:pt>
                <c:pt idx="2149">
                  <c:v>201.03720093000001</c:v>
                </c:pt>
                <c:pt idx="2150">
                  <c:v>201.38082886000004</c:v>
                </c:pt>
                <c:pt idx="2151">
                  <c:v>200.17822266000002</c:v>
                </c:pt>
                <c:pt idx="2152">
                  <c:v>201.20904540999999</c:v>
                </c:pt>
                <c:pt idx="2153">
                  <c:v>200.86541749000003</c:v>
                </c:pt>
                <c:pt idx="2154">
                  <c:v>200.35000611000004</c:v>
                </c:pt>
                <c:pt idx="2155">
                  <c:v>197.13879394</c:v>
                </c:pt>
                <c:pt idx="2156">
                  <c:v>195.59259033000001</c:v>
                </c:pt>
                <c:pt idx="2157">
                  <c:v>196.79519653</c:v>
                </c:pt>
                <c:pt idx="2158">
                  <c:v>196.10800171</c:v>
                </c:pt>
                <c:pt idx="2159">
                  <c:v>189.28579711999998</c:v>
                </c:pt>
                <c:pt idx="2160">
                  <c:v>191.77850341999999</c:v>
                </c:pt>
                <c:pt idx="2161">
                  <c:v>192.46569823999999</c:v>
                </c:pt>
                <c:pt idx="2162">
                  <c:v>192.49700928000001</c:v>
                </c:pt>
                <c:pt idx="2163">
                  <c:v>190.91949462999995</c:v>
                </c:pt>
                <c:pt idx="2164">
                  <c:v>191.43487548999997</c:v>
                </c:pt>
                <c:pt idx="2165">
                  <c:v>191.60668945</c:v>
                </c:pt>
                <c:pt idx="2166">
                  <c:v>191.43487548999997</c:v>
                </c:pt>
                <c:pt idx="2167">
                  <c:v>194.80383301000001</c:v>
                </c:pt>
                <c:pt idx="2168">
                  <c:v>195.31924439000002</c:v>
                </c:pt>
                <c:pt idx="2169">
                  <c:v>194.28845215000001</c:v>
                </c:pt>
                <c:pt idx="2170">
                  <c:v>187.35067749000004</c:v>
                </c:pt>
                <c:pt idx="2171">
                  <c:v>188.55328368999997</c:v>
                </c:pt>
                <c:pt idx="2172">
                  <c:v>188.55328368999997</c:v>
                </c:pt>
                <c:pt idx="2173">
                  <c:v>187.86608886000005</c:v>
                </c:pt>
                <c:pt idx="2174">
                  <c:v>189.87463378999999</c:v>
                </c:pt>
                <c:pt idx="2175">
                  <c:v>182.04656981999997</c:v>
                </c:pt>
                <c:pt idx="2176">
                  <c:v>187.13671875</c:v>
                </c:pt>
                <c:pt idx="2177">
                  <c:v>187.82391358000001</c:v>
                </c:pt>
                <c:pt idx="2178">
                  <c:v>187.65213013000002</c:v>
                </c:pt>
                <c:pt idx="2179">
                  <c:v>189.02651978</c:v>
                </c:pt>
                <c:pt idx="2180">
                  <c:v>181.25778198</c:v>
                </c:pt>
                <c:pt idx="2181">
                  <c:v>180.05520630000004</c:v>
                </c:pt>
                <c:pt idx="2182">
                  <c:v>182.46038819</c:v>
                </c:pt>
                <c:pt idx="2183">
                  <c:v>181.25778198</c:v>
                </c:pt>
                <c:pt idx="2184">
                  <c:v>187.10537720000002</c:v>
                </c:pt>
                <c:pt idx="2185">
                  <c:v>183.84121704000003</c:v>
                </c:pt>
                <c:pt idx="2186">
                  <c:v>188.00656128</c:v>
                </c:pt>
                <c:pt idx="2187">
                  <c:v>191.10537720000002</c:v>
                </c:pt>
                <c:pt idx="2188">
                  <c:v>191.27716064999998</c:v>
                </c:pt>
                <c:pt idx="2189">
                  <c:v>191.79257201999999</c:v>
                </c:pt>
                <c:pt idx="2190">
                  <c:v>192.47976685</c:v>
                </c:pt>
                <c:pt idx="2191">
                  <c:v>191.44897460999999</c:v>
                </c:pt>
                <c:pt idx="2192">
                  <c:v>192.82339478</c:v>
                </c:pt>
                <c:pt idx="2193">
                  <c:v>195.66604614000002</c:v>
                </c:pt>
                <c:pt idx="2194">
                  <c:v>191.80661011000001</c:v>
                </c:pt>
                <c:pt idx="2195">
                  <c:v>188.19882202000002</c:v>
                </c:pt>
                <c:pt idx="2196">
                  <c:v>189.9168396</c:v>
                </c:pt>
                <c:pt idx="2197">
                  <c:v>190.60403442999998</c:v>
                </c:pt>
                <c:pt idx="2198">
                  <c:v>189.9168396</c:v>
                </c:pt>
                <c:pt idx="2199">
                  <c:v>190.77581787</c:v>
                </c:pt>
                <c:pt idx="2200">
                  <c:v>186.17614746000001</c:v>
                </c:pt>
                <c:pt idx="2201">
                  <c:v>187.55056761999998</c:v>
                </c:pt>
                <c:pt idx="2202">
                  <c:v>187.20693968999998</c:v>
                </c:pt>
                <c:pt idx="2203">
                  <c:v>188.06594848000003</c:v>
                </c:pt>
                <c:pt idx="2204">
                  <c:v>190.56182861000002</c:v>
                </c:pt>
                <c:pt idx="2205">
                  <c:v>189.35922241000003</c:v>
                </c:pt>
                <c:pt idx="2206">
                  <c:v>187.85198975000003</c:v>
                </c:pt>
                <c:pt idx="2207">
                  <c:v>187.50842286000002</c:v>
                </c:pt>
                <c:pt idx="2208">
                  <c:v>188.71102906000002</c:v>
                </c:pt>
                <c:pt idx="2209">
                  <c:v>196.29388427999996</c:v>
                </c:pt>
                <c:pt idx="2210">
                  <c:v>196.80926513999998</c:v>
                </c:pt>
                <c:pt idx="2211">
                  <c:v>196.80926513999998</c:v>
                </c:pt>
                <c:pt idx="2212">
                  <c:v>199.34729004000002</c:v>
                </c:pt>
                <c:pt idx="2213">
                  <c:v>200.20629883000001</c:v>
                </c:pt>
                <c:pt idx="2214">
                  <c:v>200.20629883000001</c:v>
                </c:pt>
                <c:pt idx="2215">
                  <c:v>200.89352416999998</c:v>
                </c:pt>
                <c:pt idx="2216">
                  <c:v>202.74438476999995</c:v>
                </c:pt>
                <c:pt idx="2217">
                  <c:v>203.60336303999998</c:v>
                </c:pt>
                <c:pt idx="2218">
                  <c:v>204.11877441999999</c:v>
                </c:pt>
                <c:pt idx="2219">
                  <c:v>205.96957397999998</c:v>
                </c:pt>
                <c:pt idx="2220">
                  <c:v>206.65676880000001</c:v>
                </c:pt>
                <c:pt idx="2221">
                  <c:v>206.31320191</c:v>
                </c:pt>
                <c:pt idx="2222">
                  <c:v>207.51577758999997</c:v>
                </c:pt>
                <c:pt idx="2223">
                  <c:v>207.51577758999997</c:v>
                </c:pt>
                <c:pt idx="2224">
                  <c:v>206.65676880000001</c:v>
                </c:pt>
                <c:pt idx="2225">
                  <c:v>208.20297241999998</c:v>
                </c:pt>
                <c:pt idx="2226">
                  <c:v>213.13540649000004</c:v>
                </c:pt>
                <c:pt idx="2227">
                  <c:v>213.82260132000005</c:v>
                </c:pt>
                <c:pt idx="2228">
                  <c:v>213.47900390999999</c:v>
                </c:pt>
                <c:pt idx="2229">
                  <c:v>213.47900390999999</c:v>
                </c:pt>
                <c:pt idx="2230">
                  <c:v>214.50982666000002</c:v>
                </c:pt>
                <c:pt idx="2231">
                  <c:v>213.13540649000004</c:v>
                </c:pt>
                <c:pt idx="2232">
                  <c:v>205.52447509999999</c:v>
                </c:pt>
                <c:pt idx="2233">
                  <c:v>206.55526734000003</c:v>
                </c:pt>
                <c:pt idx="2234">
                  <c:v>212.50442505000001</c:v>
                </c:pt>
                <c:pt idx="2235">
                  <c:v>205.85400391000005</c:v>
                </c:pt>
                <c:pt idx="2236">
                  <c:v>205.85400391000005</c:v>
                </c:pt>
                <c:pt idx="2237">
                  <c:v>210.87072754000005</c:v>
                </c:pt>
                <c:pt idx="2238">
                  <c:v>210.01171875</c:v>
                </c:pt>
                <c:pt idx="2239">
                  <c:v>210.69894409</c:v>
                </c:pt>
                <c:pt idx="2240">
                  <c:v>210.87072754000005</c:v>
                </c:pt>
                <c:pt idx="2241">
                  <c:v>210.52709961000002</c:v>
                </c:pt>
                <c:pt idx="2242">
                  <c:v>211.04251098999998</c:v>
                </c:pt>
                <c:pt idx="2243">
                  <c:v>213.27590941999998</c:v>
                </c:pt>
                <c:pt idx="2244">
                  <c:v>212.24511718999997</c:v>
                </c:pt>
                <c:pt idx="2245">
                  <c:v>211.72970580999998</c:v>
                </c:pt>
                <c:pt idx="2246">
                  <c:v>212.24511718999997</c:v>
                </c:pt>
                <c:pt idx="2247">
                  <c:v>210.18353271999999</c:v>
                </c:pt>
                <c:pt idx="2248">
                  <c:v>210.69894409</c:v>
                </c:pt>
                <c:pt idx="2249">
                  <c:v>212.93234253000003</c:v>
                </c:pt>
                <c:pt idx="2250">
                  <c:v>206.92694092000005</c:v>
                </c:pt>
                <c:pt idx="2251">
                  <c:v>205.38073731000009</c:v>
                </c:pt>
                <c:pt idx="2252">
                  <c:v>206.41152954</c:v>
                </c:pt>
                <c:pt idx="2253">
                  <c:v>206.94421387</c:v>
                </c:pt>
                <c:pt idx="2254">
                  <c:v>208.66220093000001</c:v>
                </c:pt>
                <c:pt idx="2255">
                  <c:v>208.31857299999999</c:v>
                </c:pt>
                <c:pt idx="2256">
                  <c:v>208.49041748000008</c:v>
                </c:pt>
                <c:pt idx="2257">
                  <c:v>209.16354369999996</c:v>
                </c:pt>
                <c:pt idx="2258">
                  <c:v>209.16354369999996</c:v>
                </c:pt>
                <c:pt idx="2259">
                  <c:v>212.23107909999999</c:v>
                </c:pt>
                <c:pt idx="2260">
                  <c:v>211.02847290000003</c:v>
                </c:pt>
                <c:pt idx="2261">
                  <c:v>212.23107909999999</c:v>
                </c:pt>
                <c:pt idx="2262">
                  <c:v>213.77728270999998</c:v>
                </c:pt>
                <c:pt idx="2263">
                  <c:v>216.67294311999999</c:v>
                </c:pt>
                <c:pt idx="2264">
                  <c:v>215.98574829</c:v>
                </c:pt>
                <c:pt idx="2265">
                  <c:v>217.36013794000007</c:v>
                </c:pt>
                <c:pt idx="2266">
                  <c:v>219.05325317999998</c:v>
                </c:pt>
                <c:pt idx="2267">
                  <c:v>213.61953735</c:v>
                </c:pt>
                <c:pt idx="2268">
                  <c:v>214.30673218000001</c:v>
                </c:pt>
                <c:pt idx="2269">
                  <c:v>214.13494873000002</c:v>
                </c:pt>
                <c:pt idx="2270">
                  <c:v>213.10412597999999</c:v>
                </c:pt>
                <c:pt idx="2271">
                  <c:v>210.51306151999998</c:v>
                </c:pt>
                <c:pt idx="2272">
                  <c:v>209.09011841000003</c:v>
                </c:pt>
                <c:pt idx="2273">
                  <c:v>207.37210083000005</c:v>
                </c:pt>
                <c:pt idx="2274">
                  <c:v>206.16952515</c:v>
                </c:pt>
                <c:pt idx="2275">
                  <c:v>206.34130859000001</c:v>
                </c:pt>
                <c:pt idx="2276">
                  <c:v>205.65411376999998</c:v>
                </c:pt>
                <c:pt idx="2277">
                  <c:v>203.04260253999999</c:v>
                </c:pt>
                <c:pt idx="2278">
                  <c:v>203.72979736000002</c:v>
                </c:pt>
                <c:pt idx="2279">
                  <c:v>204.73571776999998</c:v>
                </c:pt>
                <c:pt idx="2280">
                  <c:v>205.76651001000002</c:v>
                </c:pt>
                <c:pt idx="2281">
                  <c:v>203.70489501999995</c:v>
                </c:pt>
                <c:pt idx="2282">
                  <c:v>206.11007690000002</c:v>
                </c:pt>
                <c:pt idx="2283">
                  <c:v>204.90750122</c:v>
                </c:pt>
                <c:pt idx="2284">
                  <c:v>207.34399414999999</c:v>
                </c:pt>
                <c:pt idx="2285">
                  <c:v>207.34399414999999</c:v>
                </c:pt>
                <c:pt idx="2286">
                  <c:v>208.37475585999999</c:v>
                </c:pt>
                <c:pt idx="2287">
                  <c:v>204.93878174000002</c:v>
                </c:pt>
                <c:pt idx="2288">
                  <c:v>199.50186156999999</c:v>
                </c:pt>
                <c:pt idx="2289">
                  <c:v>207.67355345999997</c:v>
                </c:pt>
                <c:pt idx="2290">
                  <c:v>206.64276122999999</c:v>
                </c:pt>
                <c:pt idx="2291">
                  <c:v>206.81454466999998</c:v>
                </c:pt>
                <c:pt idx="2292">
                  <c:v>201.26837159000002</c:v>
                </c:pt>
                <c:pt idx="2293">
                  <c:v>201.95559693000001</c:v>
                </c:pt>
                <c:pt idx="2294">
                  <c:v>208.93554687000002</c:v>
                </c:pt>
                <c:pt idx="2295">
                  <c:v>208.93554687000002</c:v>
                </c:pt>
                <c:pt idx="2296">
                  <c:v>208.42013550000001</c:v>
                </c:pt>
                <c:pt idx="2297">
                  <c:v>209.45095825000001</c:v>
                </c:pt>
                <c:pt idx="2298">
                  <c:v>207.73297118999997</c:v>
                </c:pt>
                <c:pt idx="2299">
                  <c:v>208.76376342999995</c:v>
                </c:pt>
                <c:pt idx="2300">
                  <c:v>209.45095825000001</c:v>
                </c:pt>
                <c:pt idx="2301">
                  <c:v>214.62542724000002</c:v>
                </c:pt>
                <c:pt idx="2302">
                  <c:v>213.42279052000004</c:v>
                </c:pt>
                <c:pt idx="2303">
                  <c:v>215.31262206999997</c:v>
                </c:pt>
                <c:pt idx="2304">
                  <c:v>217.52108765</c:v>
                </c:pt>
                <c:pt idx="2305">
                  <c:v>216.66207886000004</c:v>
                </c:pt>
                <c:pt idx="2306">
                  <c:v>217.34930419999998</c:v>
                </c:pt>
                <c:pt idx="2307">
                  <c:v>217.34930419999998</c:v>
                </c:pt>
                <c:pt idx="2308">
                  <c:v>217.34930419999998</c:v>
                </c:pt>
                <c:pt idx="2309">
                  <c:v>217.00567626999998</c:v>
                </c:pt>
                <c:pt idx="2310">
                  <c:v>215.28768921</c:v>
                </c:pt>
                <c:pt idx="2311">
                  <c:v>214.25686646</c:v>
                </c:pt>
                <c:pt idx="2312">
                  <c:v>208.97769165</c:v>
                </c:pt>
                <c:pt idx="2313">
                  <c:v>211.58920288000002</c:v>
                </c:pt>
                <c:pt idx="2314">
                  <c:v>212.10458373999995</c:v>
                </c:pt>
                <c:pt idx="2315">
                  <c:v>212.10458373999995</c:v>
                </c:pt>
                <c:pt idx="2316">
                  <c:v>211.58920288000002</c:v>
                </c:pt>
                <c:pt idx="2317">
                  <c:v>212.44821167000001</c:v>
                </c:pt>
                <c:pt idx="2318">
                  <c:v>211.93280029000002</c:v>
                </c:pt>
                <c:pt idx="2319">
                  <c:v>210.73022460999999</c:v>
                </c:pt>
                <c:pt idx="2320">
                  <c:v>208.10787963999999</c:v>
                </c:pt>
                <c:pt idx="2321">
                  <c:v>202.90213013000005</c:v>
                </c:pt>
                <c:pt idx="2322">
                  <c:v>208.25155639000002</c:v>
                </c:pt>
                <c:pt idx="2323">
                  <c:v>212.03115844000001</c:v>
                </c:pt>
                <c:pt idx="2324">
                  <c:v>210.82855223999999</c:v>
                </c:pt>
                <c:pt idx="2325">
                  <c:v>210.14135742000002</c:v>
                </c:pt>
                <c:pt idx="2326">
                  <c:v>211.51574707</c:v>
                </c:pt>
                <c:pt idx="2327">
                  <c:v>214.26773071999997</c:v>
                </c:pt>
                <c:pt idx="2328">
                  <c:v>214.26773071999997</c:v>
                </c:pt>
                <c:pt idx="2329">
                  <c:v>205.42288208000005</c:v>
                </c:pt>
                <c:pt idx="2330">
                  <c:v>211.64544678000001</c:v>
                </c:pt>
                <c:pt idx="2331">
                  <c:v>212.50442505000001</c:v>
                </c:pt>
                <c:pt idx="2332">
                  <c:v>212.84802247000002</c:v>
                </c:pt>
                <c:pt idx="2333">
                  <c:v>212.84802247000002</c:v>
                </c:pt>
                <c:pt idx="2334">
                  <c:v>212.84802247000002</c:v>
                </c:pt>
                <c:pt idx="2335">
                  <c:v>213.09326171999999</c:v>
                </c:pt>
                <c:pt idx="2336">
                  <c:v>213.60867309</c:v>
                </c:pt>
                <c:pt idx="2337">
                  <c:v>213.78045654000005</c:v>
                </c:pt>
                <c:pt idx="2338">
                  <c:v>215.49844360000006</c:v>
                </c:pt>
                <c:pt idx="2339">
                  <c:v>214.29586791999998</c:v>
                </c:pt>
                <c:pt idx="2340">
                  <c:v>214.63946532999998</c:v>
                </c:pt>
                <c:pt idx="2341">
                  <c:v>218.50976561999994</c:v>
                </c:pt>
                <c:pt idx="2342">
                  <c:v>219.71234131000003</c:v>
                </c:pt>
                <c:pt idx="2343">
                  <c:v>217.47894287000003</c:v>
                </c:pt>
                <c:pt idx="2344">
                  <c:v>218.68154907000005</c:v>
                </c:pt>
                <c:pt idx="2345">
                  <c:v>218.50976561999994</c:v>
                </c:pt>
                <c:pt idx="2346">
                  <c:v>211.07061768</c:v>
                </c:pt>
                <c:pt idx="2347">
                  <c:v>212.44497681000001</c:v>
                </c:pt>
                <c:pt idx="2348">
                  <c:v>218.06460570999997</c:v>
                </c:pt>
                <c:pt idx="2349">
                  <c:v>217.37741088000004</c:v>
                </c:pt>
                <c:pt idx="2350">
                  <c:v>217.20562744</c:v>
                </c:pt>
                <c:pt idx="2351">
                  <c:v>217.54919432999998</c:v>
                </c:pt>
                <c:pt idx="2352">
                  <c:v>208.57788086000002</c:v>
                </c:pt>
                <c:pt idx="2353">
                  <c:v>210.63949585</c:v>
                </c:pt>
                <c:pt idx="2354">
                  <c:v>213.49304199000002</c:v>
                </c:pt>
                <c:pt idx="2355">
                  <c:v>212.29043578999998</c:v>
                </c:pt>
                <c:pt idx="2356">
                  <c:v>209.13543701000003</c:v>
                </c:pt>
                <c:pt idx="2357">
                  <c:v>207.76101684000002</c:v>
                </c:pt>
                <c:pt idx="2358">
                  <c:v>209.30722046000002</c:v>
                </c:pt>
                <c:pt idx="2359">
                  <c:v>206.73025511999998</c:v>
                </c:pt>
                <c:pt idx="2360">
                  <c:v>209.13543701000003</c:v>
                </c:pt>
                <c:pt idx="2361">
                  <c:v>208.27642822000001</c:v>
                </c:pt>
                <c:pt idx="2362">
                  <c:v>209.13543701000003</c:v>
                </c:pt>
                <c:pt idx="2363">
                  <c:v>208.10461425999995</c:v>
                </c:pt>
                <c:pt idx="2364">
                  <c:v>202.98638916000004</c:v>
                </c:pt>
                <c:pt idx="2365">
                  <c:v>203.84536744000005</c:v>
                </c:pt>
                <c:pt idx="2366">
                  <c:v>210.02575684000001</c:v>
                </c:pt>
                <c:pt idx="2367">
                  <c:v>204.07659911999997</c:v>
                </c:pt>
                <c:pt idx="2368">
                  <c:v>213.03384399999999</c:v>
                </c:pt>
                <c:pt idx="2369">
                  <c:v>212.34664917000001</c:v>
                </c:pt>
                <c:pt idx="2370">
                  <c:v>208.51849366000002</c:v>
                </c:pt>
                <c:pt idx="2371">
                  <c:v>210.40832520000001</c:v>
                </c:pt>
                <c:pt idx="2372">
                  <c:v>214.46768188000001</c:v>
                </c:pt>
                <c:pt idx="2373">
                  <c:v>209.83666992000002</c:v>
                </c:pt>
                <c:pt idx="2374">
                  <c:v>210.00848389000004</c:v>
                </c:pt>
                <c:pt idx="2375">
                  <c:v>212.87609863</c:v>
                </c:pt>
                <c:pt idx="2376">
                  <c:v>213.90689086</c:v>
                </c:pt>
                <c:pt idx="2377">
                  <c:v>215.45632935000006</c:v>
                </c:pt>
                <c:pt idx="2378">
                  <c:v>214.76910400999998</c:v>
                </c:pt>
                <c:pt idx="2379">
                  <c:v>214.59732056000001</c:v>
                </c:pt>
                <c:pt idx="2380">
                  <c:v>214.08190918000005</c:v>
                </c:pt>
                <c:pt idx="2381">
                  <c:v>213.33529663000002</c:v>
                </c:pt>
                <c:pt idx="2382">
                  <c:v>213.16348266999998</c:v>
                </c:pt>
                <c:pt idx="2383">
                  <c:v>213.16348266999998</c:v>
                </c:pt>
                <c:pt idx="2384">
                  <c:v>210.07107543999999</c:v>
                </c:pt>
                <c:pt idx="2385">
                  <c:v>211.78906249999997</c:v>
                </c:pt>
                <c:pt idx="2386">
                  <c:v>213.63674927</c:v>
                </c:pt>
                <c:pt idx="2387">
                  <c:v>212.77774048000001</c:v>
                </c:pt>
                <c:pt idx="2388">
                  <c:v>213.46493530000001</c:v>
                </c:pt>
                <c:pt idx="2389">
                  <c:v>213.46493530000001</c:v>
                </c:pt>
                <c:pt idx="2390">
                  <c:v>211.61407470999995</c:v>
                </c:pt>
                <c:pt idx="2391">
                  <c:v>211.61407470999995</c:v>
                </c:pt>
                <c:pt idx="2392">
                  <c:v>213.23693848000005</c:v>
                </c:pt>
                <c:pt idx="2393">
                  <c:v>210.71295165999999</c:v>
                </c:pt>
                <c:pt idx="2394">
                  <c:v>208.30776976999999</c:v>
                </c:pt>
                <c:pt idx="2395">
                  <c:v>204.07659911999997</c:v>
                </c:pt>
                <c:pt idx="2396">
                  <c:v>204.42022705000005</c:v>
                </c:pt>
                <c:pt idx="2397">
                  <c:v>204.42022705000005</c:v>
                </c:pt>
                <c:pt idx="2398">
                  <c:v>208.73565674</c:v>
                </c:pt>
                <c:pt idx="2399">
                  <c:v>201.94152832</c:v>
                </c:pt>
                <c:pt idx="2400">
                  <c:v>204.0031128</c:v>
                </c:pt>
                <c:pt idx="2401">
                  <c:v>210.05383301000001</c:v>
                </c:pt>
                <c:pt idx="2402">
                  <c:v>210.05383301000001</c:v>
                </c:pt>
                <c:pt idx="2403">
                  <c:v>209.02304076999999</c:v>
                </c:pt>
                <c:pt idx="2404">
                  <c:v>209.02304076999999</c:v>
                </c:pt>
                <c:pt idx="2405">
                  <c:v>205.99774170000001</c:v>
                </c:pt>
                <c:pt idx="2406">
                  <c:v>204.62332153</c:v>
                </c:pt>
                <c:pt idx="2407">
                  <c:v>207.71572875999999</c:v>
                </c:pt>
                <c:pt idx="2408">
                  <c:v>208.40292358000002</c:v>
                </c:pt>
                <c:pt idx="2409">
                  <c:v>212.27642821999999</c:v>
                </c:pt>
                <c:pt idx="2410">
                  <c:v>209.69619751000002</c:v>
                </c:pt>
                <c:pt idx="2411">
                  <c:v>211.24240111999998</c:v>
                </c:pt>
                <c:pt idx="2412">
                  <c:v>214.76910400999998</c:v>
                </c:pt>
                <c:pt idx="2413">
                  <c:v>215.45632935000006</c:v>
                </c:pt>
                <c:pt idx="2414">
                  <c:v>216.14352416999995</c:v>
                </c:pt>
                <c:pt idx="2415">
                  <c:v>217.49298096000001</c:v>
                </c:pt>
                <c:pt idx="2416">
                  <c:v>217.66482543999999</c:v>
                </c:pt>
                <c:pt idx="2417">
                  <c:v>212.14675903999998</c:v>
                </c:pt>
                <c:pt idx="2418">
                  <c:v>213.00576783</c:v>
                </c:pt>
                <c:pt idx="2419">
                  <c:v>214.55194092000005</c:v>
                </c:pt>
                <c:pt idx="2420">
                  <c:v>213.69296265</c:v>
                </c:pt>
                <c:pt idx="2421">
                  <c:v>216.21694946</c:v>
                </c:pt>
                <c:pt idx="2422">
                  <c:v>217.41955565999993</c:v>
                </c:pt>
                <c:pt idx="2423">
                  <c:v>217.41955565999993</c:v>
                </c:pt>
                <c:pt idx="2424">
                  <c:v>216.56057739000002</c:v>
                </c:pt>
                <c:pt idx="2425">
                  <c:v>217.24777220999997</c:v>
                </c:pt>
                <c:pt idx="2426">
                  <c:v>217.07592772999999</c:v>
                </c:pt>
                <c:pt idx="2427">
                  <c:v>216.56057739000002</c:v>
                </c:pt>
                <c:pt idx="2428">
                  <c:v>212.13269043</c:v>
                </c:pt>
                <c:pt idx="2429">
                  <c:v>212.47625732</c:v>
                </c:pt>
                <c:pt idx="2430">
                  <c:v>213.16348266999998</c:v>
                </c:pt>
                <c:pt idx="2431">
                  <c:v>210.75827026000002</c:v>
                </c:pt>
                <c:pt idx="2432">
                  <c:v>213.16348266999998</c:v>
                </c:pt>
                <c:pt idx="2433">
                  <c:v>213.16348266999998</c:v>
                </c:pt>
                <c:pt idx="2434">
                  <c:v>212.99166869999999</c:v>
                </c:pt>
                <c:pt idx="2435">
                  <c:v>213.50708008000001</c:v>
                </c:pt>
                <c:pt idx="2436">
                  <c:v>213.67889403999999</c:v>
                </c:pt>
                <c:pt idx="2437">
                  <c:v>211.10186768</c:v>
                </c:pt>
                <c:pt idx="2438">
                  <c:v>212.64810181000001</c:v>
                </c:pt>
                <c:pt idx="2439">
                  <c:v>212.99166869999999</c:v>
                </c:pt>
                <c:pt idx="2440">
                  <c:v>213.16348266999998</c:v>
                </c:pt>
                <c:pt idx="2441">
                  <c:v>213.16348266999998</c:v>
                </c:pt>
                <c:pt idx="2442">
                  <c:v>210.07107543999999</c:v>
                </c:pt>
                <c:pt idx="2443">
                  <c:v>208.57788086000002</c:v>
                </c:pt>
                <c:pt idx="2444">
                  <c:v>209.60870361000002</c:v>
                </c:pt>
                <c:pt idx="2445">
                  <c:v>217.82257079999999</c:v>
                </c:pt>
                <c:pt idx="2446">
                  <c:v>217.82257079999999</c:v>
                </c:pt>
                <c:pt idx="2447">
                  <c:v>216.79174805000002</c:v>
                </c:pt>
                <c:pt idx="2448">
                  <c:v>215.76095580999998</c:v>
                </c:pt>
                <c:pt idx="2449">
                  <c:v>218.50976561999994</c:v>
                </c:pt>
                <c:pt idx="2450">
                  <c:v>221.50701904000002</c:v>
                </c:pt>
                <c:pt idx="2451">
                  <c:v>221.50701904000002</c:v>
                </c:pt>
                <c:pt idx="2452">
                  <c:v>221.50701904000002</c:v>
                </c:pt>
                <c:pt idx="2453">
                  <c:v>222.02243042000003</c:v>
                </c:pt>
                <c:pt idx="2454">
                  <c:v>224.30117798000003</c:v>
                </c:pt>
                <c:pt idx="2455">
                  <c:v>224.47296143</c:v>
                </c:pt>
                <c:pt idx="2456">
                  <c:v>226.99691772</c:v>
                </c:pt>
                <c:pt idx="2457">
                  <c:v>226.99691772</c:v>
                </c:pt>
                <c:pt idx="2458">
                  <c:v>227.34051512999997</c:v>
                </c:pt>
                <c:pt idx="2459">
                  <c:v>226.65332031000003</c:v>
                </c:pt>
                <c:pt idx="2460">
                  <c:v>226.65332031000003</c:v>
                </c:pt>
                <c:pt idx="2461">
                  <c:v>222.66748047000004</c:v>
                </c:pt>
                <c:pt idx="2462">
                  <c:v>222.66748047000004</c:v>
                </c:pt>
                <c:pt idx="2463">
                  <c:v>223.25631714000005</c:v>
                </c:pt>
                <c:pt idx="2464">
                  <c:v>222.56912232000002</c:v>
                </c:pt>
                <c:pt idx="2465">
                  <c:v>222.56912232000002</c:v>
                </c:pt>
                <c:pt idx="2466">
                  <c:v>222.56912232000002</c:v>
                </c:pt>
                <c:pt idx="2467">
                  <c:v>221.88192749000004</c:v>
                </c:pt>
                <c:pt idx="2468">
                  <c:v>221.29309081999997</c:v>
                </c:pt>
                <c:pt idx="2469">
                  <c:v>221.29309081999997</c:v>
                </c:pt>
                <c:pt idx="2470">
                  <c:v>221.80844116000006</c:v>
                </c:pt>
                <c:pt idx="2471">
                  <c:v>220.77767943999999</c:v>
                </c:pt>
                <c:pt idx="2472">
                  <c:v>220.77767943999999</c:v>
                </c:pt>
                <c:pt idx="2473">
                  <c:v>219.87332153</c:v>
                </c:pt>
                <c:pt idx="2474">
                  <c:v>219.35791015000004</c:v>
                </c:pt>
                <c:pt idx="2475">
                  <c:v>218.32711792000003</c:v>
                </c:pt>
                <c:pt idx="2476">
                  <c:v>219.18609619</c:v>
                </c:pt>
                <c:pt idx="2477">
                  <c:v>222.65661621000001</c:v>
                </c:pt>
                <c:pt idx="2478">
                  <c:v>222.65661621000001</c:v>
                </c:pt>
                <c:pt idx="2479">
                  <c:v>218.36923218000001</c:v>
                </c:pt>
                <c:pt idx="2480">
                  <c:v>217.33843994000006</c:v>
                </c:pt>
                <c:pt idx="2481">
                  <c:v>217.68200683000003</c:v>
                </c:pt>
                <c:pt idx="2482">
                  <c:v>216.99481201</c:v>
                </c:pt>
                <c:pt idx="2483">
                  <c:v>212.12182617000002</c:v>
                </c:pt>
                <c:pt idx="2484">
                  <c:v>211.09103393000001</c:v>
                </c:pt>
                <c:pt idx="2485">
                  <c:v>212.63723755000004</c:v>
                </c:pt>
                <c:pt idx="2486">
                  <c:v>217.02297974000001</c:v>
                </c:pt>
                <c:pt idx="2487">
                  <c:v>217.53839112</c:v>
                </c:pt>
                <c:pt idx="2488">
                  <c:v>217.02297974000001</c:v>
                </c:pt>
                <c:pt idx="2489">
                  <c:v>216.67935180999999</c:v>
                </c:pt>
                <c:pt idx="2490">
                  <c:v>218.05377197999999</c:v>
                </c:pt>
                <c:pt idx="2491">
                  <c:v>217.02297974000001</c:v>
                </c:pt>
                <c:pt idx="2492">
                  <c:v>219.12988280999997</c:v>
                </c:pt>
                <c:pt idx="2493">
                  <c:v>218.44268799</c:v>
                </c:pt>
                <c:pt idx="2494">
                  <c:v>218.95809937000004</c:v>
                </c:pt>
                <c:pt idx="2495">
                  <c:v>218.44268799</c:v>
                </c:pt>
                <c:pt idx="2496">
                  <c:v>217.18072510000002</c:v>
                </c:pt>
                <c:pt idx="2497">
                  <c:v>217.18072510000002</c:v>
                </c:pt>
                <c:pt idx="2498">
                  <c:v>217.18072510000002</c:v>
                </c:pt>
                <c:pt idx="2499">
                  <c:v>220.09045410000002</c:v>
                </c:pt>
                <c:pt idx="2500">
                  <c:v>219.23147583000002</c:v>
                </c:pt>
                <c:pt idx="2501">
                  <c:v>214.44277955000001</c:v>
                </c:pt>
                <c:pt idx="2502">
                  <c:v>214.78634644000005</c:v>
                </c:pt>
                <c:pt idx="2503">
                  <c:v>217.9694519</c:v>
                </c:pt>
                <c:pt idx="2504">
                  <c:v>215.56427000999997</c:v>
                </c:pt>
                <c:pt idx="2505">
                  <c:v>212.43734741000006</c:v>
                </c:pt>
                <c:pt idx="2506">
                  <c:v>212.43734741000006</c:v>
                </c:pt>
                <c:pt idx="2507">
                  <c:v>211.40655516999996</c:v>
                </c:pt>
                <c:pt idx="2508">
                  <c:v>210.89114380000004</c:v>
                </c:pt>
                <c:pt idx="2509">
                  <c:v>209.19802856000001</c:v>
                </c:pt>
                <c:pt idx="2510">
                  <c:v>209.88525390000001</c:v>
                </c:pt>
                <c:pt idx="2511">
                  <c:v>209.81500244</c:v>
                </c:pt>
                <c:pt idx="2512">
                  <c:v>209.81500244</c:v>
                </c:pt>
                <c:pt idx="2513">
                  <c:v>210.33041382000005</c:v>
                </c:pt>
                <c:pt idx="2514">
                  <c:v>209.81500244</c:v>
                </c:pt>
                <c:pt idx="2515">
                  <c:v>209.98681640000004</c:v>
                </c:pt>
                <c:pt idx="2516">
                  <c:v>208.95602417000001</c:v>
                </c:pt>
                <c:pt idx="2517">
                  <c:v>208.95602417000001</c:v>
                </c:pt>
                <c:pt idx="2518">
                  <c:v>212.82629394000006</c:v>
                </c:pt>
                <c:pt idx="2519">
                  <c:v>212.82629394000006</c:v>
                </c:pt>
                <c:pt idx="2520">
                  <c:v>210.30230713000006</c:v>
                </c:pt>
                <c:pt idx="2521">
                  <c:v>210.30230713000006</c:v>
                </c:pt>
                <c:pt idx="2522">
                  <c:v>210.30230713000006</c:v>
                </c:pt>
                <c:pt idx="2523">
                  <c:v>208.06887818000001</c:v>
                </c:pt>
                <c:pt idx="2524">
                  <c:v>209.44329834000001</c:v>
                </c:pt>
                <c:pt idx="2525">
                  <c:v>210.81768799000002</c:v>
                </c:pt>
                <c:pt idx="2526">
                  <c:v>210.81768799000002</c:v>
                </c:pt>
                <c:pt idx="2527">
                  <c:v>215.70794677000001</c:v>
                </c:pt>
                <c:pt idx="2528">
                  <c:v>216.56698608000002</c:v>
                </c:pt>
                <c:pt idx="2529">
                  <c:v>216.39517211</c:v>
                </c:pt>
                <c:pt idx="2530">
                  <c:v>216.56698608000002</c:v>
                </c:pt>
                <c:pt idx="2531">
                  <c:v>217.25415038999998</c:v>
                </c:pt>
                <c:pt idx="2532">
                  <c:v>217.94134521000001</c:v>
                </c:pt>
                <c:pt idx="2533">
                  <c:v>215.70794677000001</c:v>
                </c:pt>
                <c:pt idx="2534">
                  <c:v>215.87979124999998</c:v>
                </c:pt>
                <c:pt idx="2535">
                  <c:v>218.48803711000005</c:v>
                </c:pt>
                <c:pt idx="2536">
                  <c:v>218.48803711000005</c:v>
                </c:pt>
                <c:pt idx="2537">
                  <c:v>218.31625366999998</c:v>
                </c:pt>
                <c:pt idx="2538">
                  <c:v>217.11364746999999</c:v>
                </c:pt>
                <c:pt idx="2539">
                  <c:v>216.77005004999998</c:v>
                </c:pt>
                <c:pt idx="2540">
                  <c:v>218.31625366999998</c:v>
                </c:pt>
                <c:pt idx="2541">
                  <c:v>216.08285522999998</c:v>
                </c:pt>
                <c:pt idx="2542">
                  <c:v>216.59823609000003</c:v>
                </c:pt>
                <c:pt idx="2543">
                  <c:v>216.94186401999997</c:v>
                </c:pt>
                <c:pt idx="2544">
                  <c:v>214.33355711999999</c:v>
                </c:pt>
                <c:pt idx="2545">
                  <c:v>214.33355711999999</c:v>
                </c:pt>
                <c:pt idx="2546">
                  <c:v>211.75335694</c:v>
                </c:pt>
                <c:pt idx="2547">
                  <c:v>211.58151245000005</c:v>
                </c:pt>
                <c:pt idx="2548">
                  <c:v>208.85760498000002</c:v>
                </c:pt>
                <c:pt idx="2549">
                  <c:v>209.88842773000005</c:v>
                </c:pt>
                <c:pt idx="2550">
                  <c:v>209.88842773000005</c:v>
                </c:pt>
                <c:pt idx="2551">
                  <c:v>210.00402832</c:v>
                </c:pt>
                <c:pt idx="2552">
                  <c:v>210.51943969999999</c:v>
                </c:pt>
                <c:pt idx="2553">
                  <c:v>209.83224488000005</c:v>
                </c:pt>
                <c:pt idx="2554">
                  <c:v>208.80145264000001</c:v>
                </c:pt>
                <c:pt idx="2555">
                  <c:v>205.15914917000001</c:v>
                </c:pt>
                <c:pt idx="2556">
                  <c:v>209.96185302999999</c:v>
                </c:pt>
                <c:pt idx="2557">
                  <c:v>211.33627319000001</c:v>
                </c:pt>
                <c:pt idx="2558">
                  <c:v>210.30548096000004</c:v>
                </c:pt>
                <c:pt idx="2559">
                  <c:v>209.10287475999999</c:v>
                </c:pt>
                <c:pt idx="2560">
                  <c:v>210.30548096000004</c:v>
                </c:pt>
                <c:pt idx="2561">
                  <c:v>206.77880859000001</c:v>
                </c:pt>
                <c:pt idx="2562">
                  <c:v>207.29421997</c:v>
                </c:pt>
                <c:pt idx="2563">
                  <c:v>207.46600342000002</c:v>
                </c:pt>
                <c:pt idx="2564">
                  <c:v>206.77880859000001</c:v>
                </c:pt>
                <c:pt idx="2565">
                  <c:v>210.79278563999998</c:v>
                </c:pt>
                <c:pt idx="2566">
                  <c:v>216.00939942000002</c:v>
                </c:pt>
                <c:pt idx="2567">
                  <c:v>214.80679321</c:v>
                </c:pt>
                <c:pt idx="2568">
                  <c:v>213.43237305000002</c:v>
                </c:pt>
                <c:pt idx="2569">
                  <c:v>215.32220459000001</c:v>
                </c:pt>
                <c:pt idx="2570">
                  <c:v>216.00939942000002</c:v>
                </c:pt>
                <c:pt idx="2571">
                  <c:v>216.52481078999998</c:v>
                </c:pt>
                <c:pt idx="2572">
                  <c:v>219.52206421</c:v>
                </c:pt>
                <c:pt idx="2573">
                  <c:v>220.03747559000001</c:v>
                </c:pt>
                <c:pt idx="2574">
                  <c:v>219.69384766000002</c:v>
                </c:pt>
                <c:pt idx="2575">
                  <c:v>220.55285645000004</c:v>
                </c:pt>
                <c:pt idx="2576">
                  <c:v>219.86566161999997</c:v>
                </c:pt>
                <c:pt idx="2577">
                  <c:v>219.69384766000002</c:v>
                </c:pt>
                <c:pt idx="2578">
                  <c:v>217.74462890999999</c:v>
                </c:pt>
                <c:pt idx="2579">
                  <c:v>217.74462890999999</c:v>
                </c:pt>
                <c:pt idx="2580">
                  <c:v>215.33944702000005</c:v>
                </c:pt>
                <c:pt idx="2581">
                  <c:v>210.56478882000002</c:v>
                </c:pt>
                <c:pt idx="2582">
                  <c:v>210.90835571999997</c:v>
                </c:pt>
                <c:pt idx="2583">
                  <c:v>210.22119141000005</c:v>
                </c:pt>
                <c:pt idx="2584">
                  <c:v>210.73657226999995</c:v>
                </c:pt>
                <c:pt idx="2585">
                  <c:v>210.22119141000005</c:v>
                </c:pt>
                <c:pt idx="2586">
                  <c:v>210.90835571999997</c:v>
                </c:pt>
                <c:pt idx="2587">
                  <c:v>210.73657226999995</c:v>
                </c:pt>
                <c:pt idx="2588">
                  <c:v>210.39300538000001</c:v>
                </c:pt>
                <c:pt idx="2589">
                  <c:v>209.87759399999999</c:v>
                </c:pt>
                <c:pt idx="2590">
                  <c:v>210.56478882000002</c:v>
                </c:pt>
                <c:pt idx="2591">
                  <c:v>210.56478882000002</c:v>
                </c:pt>
                <c:pt idx="2592">
                  <c:v>214.11962890999999</c:v>
                </c:pt>
                <c:pt idx="2593">
                  <c:v>211.37081909</c:v>
                </c:pt>
                <c:pt idx="2594">
                  <c:v>208.08615113000002</c:v>
                </c:pt>
                <c:pt idx="2595">
                  <c:v>209.80413819</c:v>
                </c:pt>
                <c:pt idx="2596">
                  <c:v>211.81277465999997</c:v>
                </c:pt>
                <c:pt idx="2597">
                  <c:v>211.81277465999997</c:v>
                </c:pt>
                <c:pt idx="2598">
                  <c:v>212.32812500000003</c:v>
                </c:pt>
                <c:pt idx="2599">
                  <c:v>213.01538086000002</c:v>
                </c:pt>
                <c:pt idx="2600">
                  <c:v>212.15634155000004</c:v>
                </c:pt>
                <c:pt idx="2601">
                  <c:v>213.35894775000006</c:v>
                </c:pt>
                <c:pt idx="2602">
                  <c:v>211.29736327999998</c:v>
                </c:pt>
                <c:pt idx="2603">
                  <c:v>212.15634155000004</c:v>
                </c:pt>
                <c:pt idx="2604">
                  <c:v>213.70254515999997</c:v>
                </c:pt>
                <c:pt idx="2605">
                  <c:v>214.38973999000001</c:v>
                </c:pt>
                <c:pt idx="2606">
                  <c:v>219.45178222000001</c:v>
                </c:pt>
                <c:pt idx="2607">
                  <c:v>218.59277342999999</c:v>
                </c:pt>
                <c:pt idx="2608">
                  <c:v>213.07476806999998</c:v>
                </c:pt>
                <c:pt idx="2609">
                  <c:v>215.65173340000001</c:v>
                </c:pt>
                <c:pt idx="2610">
                  <c:v>218.95046997000006</c:v>
                </c:pt>
                <c:pt idx="2611">
                  <c:v>219.29406738</c:v>
                </c:pt>
                <c:pt idx="2612">
                  <c:v>220.32485961999998</c:v>
                </c:pt>
                <c:pt idx="2613">
                  <c:v>224.64028930000001</c:v>
                </c:pt>
                <c:pt idx="2614">
                  <c:v>215.3956604</c:v>
                </c:pt>
                <c:pt idx="2615">
                  <c:v>216.77005004999998</c:v>
                </c:pt>
                <c:pt idx="2616">
                  <c:v>220.71380614999998</c:v>
                </c:pt>
                <c:pt idx="2617">
                  <c:v>219.85479736000005</c:v>
                </c:pt>
                <c:pt idx="2618">
                  <c:v>220.71380614999998</c:v>
                </c:pt>
                <c:pt idx="2619">
                  <c:v>220.71380614999998</c:v>
                </c:pt>
                <c:pt idx="2620">
                  <c:v>219.60952758000002</c:v>
                </c:pt>
                <c:pt idx="2621">
                  <c:v>218.40692138000003</c:v>
                </c:pt>
                <c:pt idx="2622">
                  <c:v>218.06335448999999</c:v>
                </c:pt>
                <c:pt idx="2623">
                  <c:v>218.40692138000003</c:v>
                </c:pt>
                <c:pt idx="2624">
                  <c:v>219.60952758000002</c:v>
                </c:pt>
                <c:pt idx="2625">
                  <c:v>219.60952758000002</c:v>
                </c:pt>
                <c:pt idx="2626">
                  <c:v>217.37609863</c:v>
                </c:pt>
                <c:pt idx="2627">
                  <c:v>217.71972655999997</c:v>
                </c:pt>
                <c:pt idx="2628">
                  <c:v>216.61547852000001</c:v>
                </c:pt>
                <c:pt idx="2629">
                  <c:v>215.92828369</c:v>
                </c:pt>
                <c:pt idx="2630">
                  <c:v>215.41287232000002</c:v>
                </c:pt>
                <c:pt idx="2631">
                  <c:v>213.24655150999999</c:v>
                </c:pt>
                <c:pt idx="2632">
                  <c:v>212.04394531</c:v>
                </c:pt>
                <c:pt idx="2633">
                  <c:v>212.04394531</c:v>
                </c:pt>
                <c:pt idx="2634">
                  <c:v>210.49774170000001</c:v>
                </c:pt>
                <c:pt idx="2635">
                  <c:v>210.49774170000001</c:v>
                </c:pt>
                <c:pt idx="2636">
                  <c:v>211.87213135000007</c:v>
                </c:pt>
                <c:pt idx="2637">
                  <c:v>212.55935669000002</c:v>
                </c:pt>
                <c:pt idx="2638">
                  <c:v>212.04394531</c:v>
                </c:pt>
                <c:pt idx="2639">
                  <c:v>211.18493652000001</c:v>
                </c:pt>
                <c:pt idx="2640">
                  <c:v>211.35671997000003</c:v>
                </c:pt>
                <c:pt idx="2641">
                  <c:v>211.87213135000007</c:v>
                </c:pt>
                <c:pt idx="2642">
                  <c:v>209.12335204999999</c:v>
                </c:pt>
                <c:pt idx="2643">
                  <c:v>211.35671997000003</c:v>
                </c:pt>
                <c:pt idx="2644">
                  <c:v>212.21575927999996</c:v>
                </c:pt>
                <c:pt idx="2645">
                  <c:v>211.52856445</c:v>
                </c:pt>
                <c:pt idx="2646">
                  <c:v>212.21575927999996</c:v>
                </c:pt>
                <c:pt idx="2647">
                  <c:v>216.53118896000001</c:v>
                </c:pt>
                <c:pt idx="2648">
                  <c:v>217.39019775000003</c:v>
                </c:pt>
                <c:pt idx="2649">
                  <c:v>216.53118896000001</c:v>
                </c:pt>
                <c:pt idx="2650">
                  <c:v>211.54898071</c:v>
                </c:pt>
                <c:pt idx="2651">
                  <c:v>211.20538329999997</c:v>
                </c:pt>
                <c:pt idx="2652">
                  <c:v>211.89257812</c:v>
                </c:pt>
                <c:pt idx="2653">
                  <c:v>211.54898071</c:v>
                </c:pt>
                <c:pt idx="2654">
                  <c:v>212.23620605000002</c:v>
                </c:pt>
                <c:pt idx="2655">
                  <c:v>212.57977294999998</c:v>
                </c:pt>
                <c:pt idx="2656">
                  <c:v>213.91525268999999</c:v>
                </c:pt>
                <c:pt idx="2657">
                  <c:v>211.07574462999997</c:v>
                </c:pt>
                <c:pt idx="2658">
                  <c:v>211.07574462999997</c:v>
                </c:pt>
                <c:pt idx="2659">
                  <c:v>207.29617309999998</c:v>
                </c:pt>
                <c:pt idx="2660">
                  <c:v>204.76895141</c:v>
                </c:pt>
                <c:pt idx="2661">
                  <c:v>203.22274780000004</c:v>
                </c:pt>
                <c:pt idx="2662">
                  <c:v>201.50473021999997</c:v>
                </c:pt>
                <c:pt idx="2663">
                  <c:v>194.85116576999999</c:v>
                </c:pt>
                <c:pt idx="2664">
                  <c:v>199.74139405</c:v>
                </c:pt>
                <c:pt idx="2665">
                  <c:v>200.42858887000003</c:v>
                </c:pt>
                <c:pt idx="2666">
                  <c:v>203.34918212999997</c:v>
                </c:pt>
                <c:pt idx="2667">
                  <c:v>206.61978149999996</c:v>
                </c:pt>
                <c:pt idx="2668">
                  <c:v>207.30697632000005</c:v>
                </c:pt>
                <c:pt idx="2669">
                  <c:v>206.79156493999997</c:v>
                </c:pt>
                <c:pt idx="2670">
                  <c:v>206.79156493999997</c:v>
                </c:pt>
                <c:pt idx="2671">
                  <c:v>203.05096435000004</c:v>
                </c:pt>
                <c:pt idx="2672">
                  <c:v>200.64575194999998</c:v>
                </c:pt>
                <c:pt idx="2673">
                  <c:v>194.43731689000006</c:v>
                </c:pt>
                <c:pt idx="2674">
                  <c:v>193.75006102999998</c:v>
                </c:pt>
                <c:pt idx="2675">
                  <c:v>195.29629516999998</c:v>
                </c:pt>
                <c:pt idx="2676">
                  <c:v>193.23468017999997</c:v>
                </c:pt>
                <c:pt idx="2677">
                  <c:v>194.09368896000001</c:v>
                </c:pt>
                <c:pt idx="2678">
                  <c:v>192.3757019</c:v>
                </c:pt>
                <c:pt idx="2679">
                  <c:v>189.46276855000002</c:v>
                </c:pt>
                <c:pt idx="2680">
                  <c:v>194.06558226999996</c:v>
                </c:pt>
                <c:pt idx="2681">
                  <c:v>194.06558226999996</c:v>
                </c:pt>
                <c:pt idx="2682">
                  <c:v>194.92462158000001</c:v>
                </c:pt>
                <c:pt idx="2683">
                  <c:v>193.72201538000002</c:v>
                </c:pt>
                <c:pt idx="2684">
                  <c:v>195.09640503</c:v>
                </c:pt>
                <c:pt idx="2685">
                  <c:v>193.72201538000002</c:v>
                </c:pt>
                <c:pt idx="2686">
                  <c:v>195.44000244</c:v>
                </c:pt>
                <c:pt idx="2687">
                  <c:v>194.75283813000001</c:v>
                </c:pt>
                <c:pt idx="2688">
                  <c:v>195.61181641000002</c:v>
                </c:pt>
                <c:pt idx="2689">
                  <c:v>195.95541382000005</c:v>
                </c:pt>
                <c:pt idx="2690">
                  <c:v>195.44000244</c:v>
                </c:pt>
                <c:pt idx="2691">
                  <c:v>192.69122314000001</c:v>
                </c:pt>
                <c:pt idx="2692">
                  <c:v>191.66040039000001</c:v>
                </c:pt>
                <c:pt idx="2693">
                  <c:v>194.40921019999999</c:v>
                </c:pt>
                <c:pt idx="2694">
                  <c:v>195.09640503</c:v>
                </c:pt>
                <c:pt idx="2695">
                  <c:v>195.09640503</c:v>
                </c:pt>
                <c:pt idx="2696">
                  <c:v>194.75283813000001</c:v>
                </c:pt>
                <c:pt idx="2697">
                  <c:v>192.69122314000001</c:v>
                </c:pt>
                <c:pt idx="2698">
                  <c:v>191.31677246000001</c:v>
                </c:pt>
                <c:pt idx="2699">
                  <c:v>186.62643433000002</c:v>
                </c:pt>
                <c:pt idx="2700">
                  <c:v>195.18392945000005</c:v>
                </c:pt>
                <c:pt idx="2701">
                  <c:v>193.63772583000002</c:v>
                </c:pt>
                <c:pt idx="2702">
                  <c:v>193.98132325000003</c:v>
                </c:pt>
                <c:pt idx="2703">
                  <c:v>195.01208495999998</c:v>
                </c:pt>
                <c:pt idx="2704">
                  <c:v>193.03482056000001</c:v>
                </c:pt>
                <c:pt idx="2705">
                  <c:v>193.03482056000001</c:v>
                </c:pt>
                <c:pt idx="2706">
                  <c:v>190.28601073999999</c:v>
                </c:pt>
                <c:pt idx="2707">
                  <c:v>185.28015137</c:v>
                </c:pt>
                <c:pt idx="2708">
                  <c:v>190.34222413000001</c:v>
                </c:pt>
                <c:pt idx="2709">
                  <c:v>190.85763550000001</c:v>
                </c:pt>
                <c:pt idx="2710">
                  <c:v>191.71661376999995</c:v>
                </c:pt>
                <c:pt idx="2711">
                  <c:v>192.40383912000001</c:v>
                </c:pt>
                <c:pt idx="2712">
                  <c:v>189.65502930000002</c:v>
                </c:pt>
                <c:pt idx="2713">
                  <c:v>190.18444825000003</c:v>
                </c:pt>
                <c:pt idx="2714">
                  <c:v>190.18444825000003</c:v>
                </c:pt>
                <c:pt idx="2715">
                  <c:v>189.32543946000007</c:v>
                </c:pt>
                <c:pt idx="2716">
                  <c:v>190.52801514000001</c:v>
                </c:pt>
                <c:pt idx="2717">
                  <c:v>191.04342652</c:v>
                </c:pt>
                <c:pt idx="2718">
                  <c:v>190.52801514000001</c:v>
                </c:pt>
                <c:pt idx="2719">
                  <c:v>191.21527099999997</c:v>
                </c:pt>
                <c:pt idx="2720">
                  <c:v>189.15365600999999</c:v>
                </c:pt>
                <c:pt idx="2721">
                  <c:v>176.29803466999999</c:v>
                </c:pt>
                <c:pt idx="2722">
                  <c:v>180.93664551000001</c:v>
                </c:pt>
                <c:pt idx="2723">
                  <c:v>190.71389769999999</c:v>
                </c:pt>
                <c:pt idx="2724">
                  <c:v>196.66308593999997</c:v>
                </c:pt>
                <c:pt idx="2725">
                  <c:v>197.17846680000005</c:v>
                </c:pt>
                <c:pt idx="2726">
                  <c:v>196.66308593999997</c:v>
                </c:pt>
                <c:pt idx="2727">
                  <c:v>193.47994995000005</c:v>
                </c:pt>
                <c:pt idx="2728">
                  <c:v>194.33892823000005</c:v>
                </c:pt>
                <c:pt idx="2729">
                  <c:v>197.53607176999998</c:v>
                </c:pt>
                <c:pt idx="2730">
                  <c:v>182.47512817</c:v>
                </c:pt>
                <c:pt idx="2731">
                  <c:v>186.08294678000004</c:v>
                </c:pt>
                <c:pt idx="2732">
                  <c:v>195.11361693999999</c:v>
                </c:pt>
                <c:pt idx="2733">
                  <c:v>199.74459837999999</c:v>
                </c:pt>
                <c:pt idx="2734">
                  <c:v>199.74459837999999</c:v>
                </c:pt>
                <c:pt idx="2735">
                  <c:v>200.08822631000007</c:v>
                </c:pt>
                <c:pt idx="2736">
                  <c:v>197.16763305000001</c:v>
                </c:pt>
                <c:pt idx="2737">
                  <c:v>194.21252440999999</c:v>
                </c:pt>
                <c:pt idx="2738">
                  <c:v>195.58688354</c:v>
                </c:pt>
                <c:pt idx="2739">
                  <c:v>195.07150267999998</c:v>
                </c:pt>
                <c:pt idx="2740">
                  <c:v>197.43777465999997</c:v>
                </c:pt>
                <c:pt idx="2741">
                  <c:v>197.43777465999997</c:v>
                </c:pt>
                <c:pt idx="2742">
                  <c:v>197.43777465999997</c:v>
                </c:pt>
                <c:pt idx="2743">
                  <c:v>197.60958862999996</c:v>
                </c:pt>
                <c:pt idx="2744">
                  <c:v>195.0574646</c:v>
                </c:pt>
                <c:pt idx="2745">
                  <c:v>191.27783203999999</c:v>
                </c:pt>
                <c:pt idx="2746">
                  <c:v>186.31417847</c:v>
                </c:pt>
                <c:pt idx="2747">
                  <c:v>194.06878662</c:v>
                </c:pt>
                <c:pt idx="2748">
                  <c:v>194.92779541000002</c:v>
                </c:pt>
                <c:pt idx="2749">
                  <c:v>198.11090088</c:v>
                </c:pt>
                <c:pt idx="2750">
                  <c:v>198.11090088</c:v>
                </c:pt>
                <c:pt idx="2751">
                  <c:v>199.15896606000001</c:v>
                </c:pt>
                <c:pt idx="2752">
                  <c:v>199.15896606000001</c:v>
                </c:pt>
                <c:pt idx="2753">
                  <c:v>200.53332518999997</c:v>
                </c:pt>
                <c:pt idx="2754">
                  <c:v>201.7359314</c:v>
                </c:pt>
                <c:pt idx="2755">
                  <c:v>202.92770385000003</c:v>
                </c:pt>
                <c:pt idx="2756">
                  <c:v>201.72509765000001</c:v>
                </c:pt>
                <c:pt idx="2757">
                  <c:v>201.63757323999997</c:v>
                </c:pt>
                <c:pt idx="2758">
                  <c:v>202.66839600000003</c:v>
                </c:pt>
                <c:pt idx="2759">
                  <c:v>203.53057860999999</c:v>
                </c:pt>
                <c:pt idx="2760">
                  <c:v>204.21783446999999</c:v>
                </c:pt>
                <c:pt idx="2761">
                  <c:v>204.21783446999999</c:v>
                </c:pt>
                <c:pt idx="2762">
                  <c:v>205.07681274999999</c:v>
                </c:pt>
                <c:pt idx="2763">
                  <c:v>205.07681274999999</c:v>
                </c:pt>
                <c:pt idx="2764">
                  <c:v>205.07681274999999</c:v>
                </c:pt>
                <c:pt idx="2765">
                  <c:v>205.76397704999999</c:v>
                </c:pt>
                <c:pt idx="2766">
                  <c:v>209.70773315</c:v>
                </c:pt>
                <c:pt idx="2767">
                  <c:v>209.70773315</c:v>
                </c:pt>
                <c:pt idx="2768">
                  <c:v>210.22314452999998</c:v>
                </c:pt>
                <c:pt idx="2769">
                  <c:v>210.39492798000003</c:v>
                </c:pt>
                <c:pt idx="2770">
                  <c:v>209.53594971000001</c:v>
                </c:pt>
                <c:pt idx="2771">
                  <c:v>208.67694092000002</c:v>
                </c:pt>
                <c:pt idx="2772">
                  <c:v>209.26260375999999</c:v>
                </c:pt>
                <c:pt idx="2773">
                  <c:v>209.26260375999999</c:v>
                </c:pt>
                <c:pt idx="2774">
                  <c:v>209.26260375999999</c:v>
                </c:pt>
                <c:pt idx="2775">
                  <c:v>206.06546021000003</c:v>
                </c:pt>
                <c:pt idx="2776">
                  <c:v>206.58087158000001</c:v>
                </c:pt>
                <c:pt idx="2777">
                  <c:v>209.578125</c:v>
                </c:pt>
                <c:pt idx="2778">
                  <c:v>209.578125</c:v>
                </c:pt>
                <c:pt idx="2779">
                  <c:v>209.40634155000004</c:v>
                </c:pt>
                <c:pt idx="2780">
                  <c:v>208.89093018000003</c:v>
                </c:pt>
                <c:pt idx="2781">
                  <c:v>209.92169190000001</c:v>
                </c:pt>
                <c:pt idx="2782">
                  <c:v>208.54733277</c:v>
                </c:pt>
                <c:pt idx="2783">
                  <c:v>207.86013794000007</c:v>
                </c:pt>
                <c:pt idx="2784">
                  <c:v>208.03192139000001</c:v>
                </c:pt>
                <c:pt idx="2785">
                  <c:v>209.578125</c:v>
                </c:pt>
                <c:pt idx="2786">
                  <c:v>209.92169190000001</c:v>
                </c:pt>
                <c:pt idx="2787">
                  <c:v>212.40356444999998</c:v>
                </c:pt>
                <c:pt idx="2788">
                  <c:v>212.91891480000001</c:v>
                </c:pt>
                <c:pt idx="2789">
                  <c:v>212.91891480000001</c:v>
                </c:pt>
                <c:pt idx="2790">
                  <c:v>211.71633911000001</c:v>
                </c:pt>
                <c:pt idx="2791">
                  <c:v>211.20092774</c:v>
                </c:pt>
                <c:pt idx="2792">
                  <c:v>212.23171997</c:v>
                </c:pt>
                <c:pt idx="2793">
                  <c:v>212.23171997</c:v>
                </c:pt>
                <c:pt idx="2794">
                  <c:v>212.57534790000003</c:v>
                </c:pt>
                <c:pt idx="2795">
                  <c:v>212.57534790000003</c:v>
                </c:pt>
                <c:pt idx="2796">
                  <c:v>213.67962645999998</c:v>
                </c:pt>
                <c:pt idx="2797">
                  <c:v>218.99774170000001</c:v>
                </c:pt>
                <c:pt idx="2798">
                  <c:v>218.13876342999998</c:v>
                </c:pt>
                <c:pt idx="2799">
                  <c:v>218.65417481</c:v>
                </c:pt>
                <c:pt idx="2800">
                  <c:v>219.16955566999994</c:v>
                </c:pt>
                <c:pt idx="2801">
                  <c:v>219.68496704</c:v>
                </c:pt>
                <c:pt idx="2802">
                  <c:v>220.20031738000003</c:v>
                </c:pt>
                <c:pt idx="2803">
                  <c:v>216.07714844000003</c:v>
                </c:pt>
                <c:pt idx="2804">
                  <c:v>216.07714844000003</c:v>
                </c:pt>
                <c:pt idx="2805">
                  <c:v>215.38995360999999</c:v>
                </c:pt>
                <c:pt idx="2806">
                  <c:v>216.07714844000003</c:v>
                </c:pt>
                <c:pt idx="2807">
                  <c:v>215.38995360999999</c:v>
                </c:pt>
                <c:pt idx="2808">
                  <c:v>213.67196655000001</c:v>
                </c:pt>
                <c:pt idx="2809">
                  <c:v>211.62121582</c:v>
                </c:pt>
                <c:pt idx="2810">
                  <c:v>212.30838013000002</c:v>
                </c:pt>
                <c:pt idx="2811">
                  <c:v>214.02639771000003</c:v>
                </c:pt>
                <c:pt idx="2812">
                  <c:v>217.33917236000002</c:v>
                </c:pt>
                <c:pt idx="2813">
                  <c:v>217.33917236000002</c:v>
                </c:pt>
                <c:pt idx="2814">
                  <c:v>216.48019409</c:v>
                </c:pt>
                <c:pt idx="2815">
                  <c:v>217.51095580999998</c:v>
                </c:pt>
                <c:pt idx="2816">
                  <c:v>216.65197753000001</c:v>
                </c:pt>
                <c:pt idx="2817">
                  <c:v>216.65197753000001</c:v>
                </c:pt>
                <c:pt idx="2818">
                  <c:v>214.75897216000001</c:v>
                </c:pt>
                <c:pt idx="2819">
                  <c:v>214.75897216000001</c:v>
                </c:pt>
                <c:pt idx="2820">
                  <c:v>213.38458252000001</c:v>
                </c:pt>
                <c:pt idx="2821">
                  <c:v>212.35379028</c:v>
                </c:pt>
                <c:pt idx="2822">
                  <c:v>212.86917113999999</c:v>
                </c:pt>
                <c:pt idx="2823">
                  <c:v>213.38458252000001</c:v>
                </c:pt>
                <c:pt idx="2824">
                  <c:v>210.46075438999998</c:v>
                </c:pt>
                <c:pt idx="2825">
                  <c:v>209.94534301000002</c:v>
                </c:pt>
                <c:pt idx="2826">
                  <c:v>210.46075438999998</c:v>
                </c:pt>
                <c:pt idx="2827">
                  <c:v>209.08633422</c:v>
                </c:pt>
                <c:pt idx="2828">
                  <c:v>209.77349852999998</c:v>
                </c:pt>
                <c:pt idx="2829">
                  <c:v>209.77349852999998</c:v>
                </c:pt>
                <c:pt idx="2830">
                  <c:v>209.77349852999998</c:v>
                </c:pt>
                <c:pt idx="2831">
                  <c:v>209.77349852999998</c:v>
                </c:pt>
                <c:pt idx="2832">
                  <c:v>209.08633422</c:v>
                </c:pt>
                <c:pt idx="2833">
                  <c:v>210.11712646000001</c:v>
                </c:pt>
                <c:pt idx="2834">
                  <c:v>210.11712646000001</c:v>
                </c:pt>
                <c:pt idx="2835">
                  <c:v>210.80432128000001</c:v>
                </c:pt>
                <c:pt idx="2836">
                  <c:v>213.84374999999997</c:v>
                </c:pt>
                <c:pt idx="2837">
                  <c:v>213.15655517999997</c:v>
                </c:pt>
                <c:pt idx="2838">
                  <c:v>211.78216552999999</c:v>
                </c:pt>
                <c:pt idx="2839">
                  <c:v>208.45535278</c:v>
                </c:pt>
                <c:pt idx="2840">
                  <c:v>208.79895019999998</c:v>
                </c:pt>
                <c:pt idx="2841">
                  <c:v>209.48614502000001</c:v>
                </c:pt>
                <c:pt idx="2842">
                  <c:v>213.81567382999998</c:v>
                </c:pt>
                <c:pt idx="2843">
                  <c:v>213.81567382999998</c:v>
                </c:pt>
                <c:pt idx="2844">
                  <c:v>213.81567382999998</c:v>
                </c:pt>
                <c:pt idx="2845">
                  <c:v>214.33108521</c:v>
                </c:pt>
                <c:pt idx="2846">
                  <c:v>215.5930481</c:v>
                </c:pt>
                <c:pt idx="2847">
                  <c:v>214.39041138000005</c:v>
                </c:pt>
                <c:pt idx="2848">
                  <c:v>211.43536376999998</c:v>
                </c:pt>
                <c:pt idx="2849">
                  <c:v>213.48608398000005</c:v>
                </c:pt>
                <c:pt idx="2850">
                  <c:v>213.82971191000001</c:v>
                </c:pt>
                <c:pt idx="2851">
                  <c:v>214.39041138000005</c:v>
                </c:pt>
                <c:pt idx="2852">
                  <c:v>209.40185545999998</c:v>
                </c:pt>
                <c:pt idx="2853">
                  <c:v>211.11984251999999</c:v>
                </c:pt>
                <c:pt idx="2854">
                  <c:v>211.80706787000003</c:v>
                </c:pt>
                <c:pt idx="2855">
                  <c:v>214.21862793</c:v>
                </c:pt>
                <c:pt idx="2856">
                  <c:v>210.27490233999998</c:v>
                </c:pt>
                <c:pt idx="2857">
                  <c:v>210.27490233999998</c:v>
                </c:pt>
                <c:pt idx="2858">
                  <c:v>212.28347778</c:v>
                </c:pt>
                <c:pt idx="2859">
                  <c:v>212.28347778</c:v>
                </c:pt>
                <c:pt idx="2860">
                  <c:v>212.28347778</c:v>
                </c:pt>
                <c:pt idx="2861">
                  <c:v>208.24142456000001</c:v>
                </c:pt>
                <c:pt idx="2862">
                  <c:v>208.41320801000001</c:v>
                </c:pt>
                <c:pt idx="2863">
                  <c:v>208.92861938000004</c:v>
                </c:pt>
                <c:pt idx="2864">
                  <c:v>208.92861938000004</c:v>
                </c:pt>
                <c:pt idx="2865">
                  <c:v>210.19058226999996</c:v>
                </c:pt>
                <c:pt idx="2866">
                  <c:v>210.19058226999996</c:v>
                </c:pt>
                <c:pt idx="2867">
                  <c:v>209.50338745000002</c:v>
                </c:pt>
                <c:pt idx="2868">
                  <c:v>204.47262572999998</c:v>
                </c:pt>
                <c:pt idx="2869">
                  <c:v>205.15982056000001</c:v>
                </c:pt>
                <c:pt idx="2870">
                  <c:v>204.94589232999999</c:v>
                </c:pt>
                <c:pt idx="2871">
                  <c:v>204.43051147</c:v>
                </c:pt>
                <c:pt idx="2872">
                  <c:v>204.43051147</c:v>
                </c:pt>
                <c:pt idx="2873">
                  <c:v>203.39968871999997</c:v>
                </c:pt>
                <c:pt idx="2874">
                  <c:v>201.17391967999998</c:v>
                </c:pt>
                <c:pt idx="2875">
                  <c:v>208.39913940000002</c:v>
                </c:pt>
                <c:pt idx="2876">
                  <c:v>211.13708495999998</c:v>
                </c:pt>
                <c:pt idx="2877">
                  <c:v>211.13708495999998</c:v>
                </c:pt>
                <c:pt idx="2878">
                  <c:v>210.79348755000001</c:v>
                </c:pt>
                <c:pt idx="2879">
                  <c:v>210.965271</c:v>
                </c:pt>
                <c:pt idx="2880">
                  <c:v>210.44989013999998</c:v>
                </c:pt>
                <c:pt idx="2881">
                  <c:v>210.44989013999998</c:v>
                </c:pt>
                <c:pt idx="2882">
                  <c:v>210.79348755000001</c:v>
                </c:pt>
                <c:pt idx="2883">
                  <c:v>210.10626220999998</c:v>
                </c:pt>
                <c:pt idx="2884">
                  <c:v>209.24728394000002</c:v>
                </c:pt>
                <c:pt idx="2885">
                  <c:v>209.41906738999998</c:v>
                </c:pt>
                <c:pt idx="2886">
                  <c:v>210.27810669000002</c:v>
                </c:pt>
                <c:pt idx="2887">
                  <c:v>210.27810669000002</c:v>
                </c:pt>
                <c:pt idx="2888">
                  <c:v>210.965271</c:v>
                </c:pt>
                <c:pt idx="2889">
                  <c:v>211.99609375</c:v>
                </c:pt>
                <c:pt idx="2890">
                  <c:v>217.31427001999998</c:v>
                </c:pt>
                <c:pt idx="2891">
                  <c:v>219.00732421000001</c:v>
                </c:pt>
                <c:pt idx="2892">
                  <c:v>218.83554076999999</c:v>
                </c:pt>
                <c:pt idx="2893">
                  <c:v>219.00732421000001</c:v>
                </c:pt>
                <c:pt idx="2894">
                  <c:v>218.66375731999997</c:v>
                </c:pt>
                <c:pt idx="2895">
                  <c:v>223.13696288999998</c:v>
                </c:pt>
                <c:pt idx="2896">
                  <c:v>223.48056031000002</c:v>
                </c:pt>
                <c:pt idx="2897">
                  <c:v>224.85494995000005</c:v>
                </c:pt>
                <c:pt idx="2898">
                  <c:v>228.16772459999999</c:v>
                </c:pt>
                <c:pt idx="2899">
                  <c:v>227.48052978000001</c:v>
                </c:pt>
                <c:pt idx="2900">
                  <c:v>227.99594116</c:v>
                </c:pt>
                <c:pt idx="2901">
                  <c:v>226.10290528000002</c:v>
                </c:pt>
                <c:pt idx="2902">
                  <c:v>225.93106078999998</c:v>
                </c:pt>
                <c:pt idx="2903">
                  <c:v>228.84085083000002</c:v>
                </c:pt>
                <c:pt idx="2904">
                  <c:v>226.95104981000006</c:v>
                </c:pt>
                <c:pt idx="2905">
                  <c:v>228.84085083000002</c:v>
                </c:pt>
                <c:pt idx="2906">
                  <c:v>227.98181152000001</c:v>
                </c:pt>
                <c:pt idx="2907">
                  <c:v>228.15365601000002</c:v>
                </c:pt>
                <c:pt idx="2908">
                  <c:v>227.98181152000001</c:v>
                </c:pt>
                <c:pt idx="2909">
                  <c:v>229.01263427999999</c:v>
                </c:pt>
                <c:pt idx="2910">
                  <c:v>229.01263427999999</c:v>
                </c:pt>
                <c:pt idx="2911">
                  <c:v>231.37890625000003</c:v>
                </c:pt>
                <c:pt idx="2912">
                  <c:v>231.55068969999999</c:v>
                </c:pt>
                <c:pt idx="2913">
                  <c:v>232.97042847000003</c:v>
                </c:pt>
                <c:pt idx="2914">
                  <c:v>232.45507812</c:v>
                </c:pt>
                <c:pt idx="2915">
                  <c:v>232.97042847000003</c:v>
                </c:pt>
                <c:pt idx="2916">
                  <c:v>232.79864501999998</c:v>
                </c:pt>
                <c:pt idx="2917">
                  <c:v>236.36749267000002</c:v>
                </c:pt>
                <c:pt idx="2918">
                  <c:v>236.88290405000004</c:v>
                </c:pt>
                <c:pt idx="2919">
                  <c:v>237.39831543000003</c:v>
                </c:pt>
                <c:pt idx="2920">
                  <c:v>237.39831543000003</c:v>
                </c:pt>
                <c:pt idx="2921">
                  <c:v>242.17294311000001</c:v>
                </c:pt>
                <c:pt idx="2922">
                  <c:v>241.65753174</c:v>
                </c:pt>
                <c:pt idx="2923">
                  <c:v>238.44635009999999</c:v>
                </c:pt>
                <c:pt idx="2924">
                  <c:v>237.41555786999999</c:v>
                </c:pt>
                <c:pt idx="2925">
                  <c:v>238.61813355000001</c:v>
                </c:pt>
                <c:pt idx="2926">
                  <c:v>238.61813355000001</c:v>
                </c:pt>
                <c:pt idx="2927">
                  <c:v>233.45773315000002</c:v>
                </c:pt>
                <c:pt idx="2928">
                  <c:v>234.66033935000004</c:v>
                </c:pt>
                <c:pt idx="2929">
                  <c:v>240.71105956999997</c:v>
                </c:pt>
                <c:pt idx="2930">
                  <c:v>245.80117798000003</c:v>
                </c:pt>
                <c:pt idx="2931">
                  <c:v>241.54196166999998</c:v>
                </c:pt>
                <c:pt idx="2932">
                  <c:v>241.37017822999999</c:v>
                </c:pt>
                <c:pt idx="2933">
                  <c:v>241.37017822999999</c:v>
                </c:pt>
                <c:pt idx="2934">
                  <c:v>240.68292237000003</c:v>
                </c:pt>
                <c:pt idx="2935">
                  <c:v>238.33078002999997</c:v>
                </c:pt>
                <c:pt idx="2936">
                  <c:v>237.9871521</c:v>
                </c:pt>
                <c:pt idx="2937">
                  <c:v>239.18975829999997</c:v>
                </c:pt>
                <c:pt idx="2938">
                  <c:v>243.96438599000001</c:v>
                </c:pt>
                <c:pt idx="2939">
                  <c:v>244.47976685</c:v>
                </c:pt>
                <c:pt idx="2940">
                  <c:v>244.65155028999999</c:v>
                </c:pt>
                <c:pt idx="2941">
                  <c:v>246.07128906</c:v>
                </c:pt>
                <c:pt idx="2942">
                  <c:v>245.38412476000002</c:v>
                </c:pt>
                <c:pt idx="2943">
                  <c:v>240.00662231000001</c:v>
                </c:pt>
                <c:pt idx="2944">
                  <c:v>239.31945801000001</c:v>
                </c:pt>
                <c:pt idx="2945">
                  <c:v>239.14761351999999</c:v>
                </c:pt>
                <c:pt idx="2946">
                  <c:v>238.28863525</c:v>
                </c:pt>
                <c:pt idx="2947">
                  <c:v>234.44641113</c:v>
                </c:pt>
                <c:pt idx="2948">
                  <c:v>234.78997801999998</c:v>
                </c:pt>
                <c:pt idx="2949">
                  <c:v>234.10281371999997</c:v>
                </c:pt>
                <c:pt idx="2950">
                  <c:v>236.16442871000001</c:v>
                </c:pt>
                <c:pt idx="2951">
                  <c:v>236.16442871000001</c:v>
                </c:pt>
                <c:pt idx="2952">
                  <c:v>236.85159301000004</c:v>
                </c:pt>
                <c:pt idx="2953">
                  <c:v>236.85159301000004</c:v>
                </c:pt>
                <c:pt idx="2954">
                  <c:v>240.36425781000003</c:v>
                </c:pt>
                <c:pt idx="2955">
                  <c:v>241.22323608000002</c:v>
                </c:pt>
                <c:pt idx="2956">
                  <c:v>238.98983764000005</c:v>
                </c:pt>
                <c:pt idx="2957">
                  <c:v>244.16427613000002</c:v>
                </c:pt>
                <c:pt idx="2958">
                  <c:v>242.789917</c:v>
                </c:pt>
                <c:pt idx="2959">
                  <c:v>238.37292481000003</c:v>
                </c:pt>
                <c:pt idx="2960">
                  <c:v>239.06008911000001</c:v>
                </c:pt>
                <c:pt idx="2961">
                  <c:v>241.09680175999998</c:v>
                </c:pt>
                <c:pt idx="2962">
                  <c:v>241.95578003000003</c:v>
                </c:pt>
                <c:pt idx="2963">
                  <c:v>241.44039917000001</c:v>
                </c:pt>
                <c:pt idx="2964">
                  <c:v>242.12756346999998</c:v>
                </c:pt>
                <c:pt idx="2965">
                  <c:v>244.17828368999997</c:v>
                </c:pt>
                <c:pt idx="2966">
                  <c:v>243.66293335000003</c:v>
                </c:pt>
                <c:pt idx="2967">
                  <c:v>243.66293335000003</c:v>
                </c:pt>
                <c:pt idx="2968">
                  <c:v>241.94488525999995</c:v>
                </c:pt>
                <c:pt idx="2969">
                  <c:v>242.63214112</c:v>
                </c:pt>
                <c:pt idx="2970">
                  <c:v>243.83471680000002</c:v>
                </c:pt>
                <c:pt idx="2971">
                  <c:v>243.83471680000002</c:v>
                </c:pt>
                <c:pt idx="2972">
                  <c:v>239.20697020999998</c:v>
                </c:pt>
                <c:pt idx="2973">
                  <c:v>240.58142090000004</c:v>
                </c:pt>
                <c:pt idx="2974">
                  <c:v>240.58142090000004</c:v>
                </c:pt>
                <c:pt idx="2975">
                  <c:v>238.17617798000001</c:v>
                </c:pt>
                <c:pt idx="2976">
                  <c:v>230.95098877000001</c:v>
                </c:pt>
                <c:pt idx="2977">
                  <c:v>224.87542725</c:v>
                </c:pt>
                <c:pt idx="2978">
                  <c:v>225.73440551999997</c:v>
                </c:pt>
                <c:pt idx="2979">
                  <c:v>224.70361327999996</c:v>
                </c:pt>
                <c:pt idx="2980">
                  <c:v>221.72039795000003</c:v>
                </c:pt>
                <c:pt idx="2981">
                  <c:v>221.03317260999998</c:v>
                </c:pt>
                <c:pt idx="2982">
                  <c:v>213.46438597999997</c:v>
                </c:pt>
                <c:pt idx="2983">
                  <c:v>212.77719115999997</c:v>
                </c:pt>
                <c:pt idx="2984">
                  <c:v>206.54385375999996</c:v>
                </c:pt>
                <c:pt idx="2985">
                  <c:v>203.01715088</c:v>
                </c:pt>
                <c:pt idx="2986">
                  <c:v>204.56335449999997</c:v>
                </c:pt>
                <c:pt idx="2987">
                  <c:v>209.35202026000005</c:v>
                </c:pt>
                <c:pt idx="2988">
                  <c:v>210.89825439000001</c:v>
                </c:pt>
                <c:pt idx="2989">
                  <c:v>210.38284302000002</c:v>
                </c:pt>
                <c:pt idx="2990">
                  <c:v>210.38284302000002</c:v>
                </c:pt>
                <c:pt idx="2991">
                  <c:v>211.41363524999997</c:v>
                </c:pt>
                <c:pt idx="2992">
                  <c:v>211.41363524999997</c:v>
                </c:pt>
                <c:pt idx="2993">
                  <c:v>211.75726318</c:v>
                </c:pt>
                <c:pt idx="2994">
                  <c:v>213.64703368999997</c:v>
                </c:pt>
                <c:pt idx="2995">
                  <c:v>220.88629151000004</c:v>
                </c:pt>
                <c:pt idx="2996">
                  <c:v>218.82467652</c:v>
                </c:pt>
                <c:pt idx="2997">
                  <c:v>221.22988891999998</c:v>
                </c:pt>
                <c:pt idx="2998">
                  <c:v>223.43838501000002</c:v>
                </c:pt>
                <c:pt idx="2999">
                  <c:v>223.26657103999997</c:v>
                </c:pt>
                <c:pt idx="3000">
                  <c:v>223.09478759999999</c:v>
                </c:pt>
                <c:pt idx="3001">
                  <c:v>222.40759276999998</c:v>
                </c:pt>
                <c:pt idx="3002">
                  <c:v>224.29736327999998</c:v>
                </c:pt>
                <c:pt idx="3003">
                  <c:v>229.71704101</c:v>
                </c:pt>
                <c:pt idx="3004">
                  <c:v>227.99905395000002</c:v>
                </c:pt>
                <c:pt idx="3005">
                  <c:v>224.18502808000002</c:v>
                </c:pt>
                <c:pt idx="3006">
                  <c:v>226.59020996000004</c:v>
                </c:pt>
                <c:pt idx="3007">
                  <c:v>232.33944703000003</c:v>
                </c:pt>
                <c:pt idx="3008">
                  <c:v>233.02667237</c:v>
                </c:pt>
                <c:pt idx="3009">
                  <c:v>233.71386718999995</c:v>
                </c:pt>
                <c:pt idx="3010">
                  <c:v>237.85751343000001</c:v>
                </c:pt>
                <c:pt idx="3011">
                  <c:v>236.99847412</c:v>
                </c:pt>
                <c:pt idx="3012">
                  <c:v>234.59329223999998</c:v>
                </c:pt>
                <c:pt idx="3013">
                  <c:v>230.84948729999999</c:v>
                </c:pt>
                <c:pt idx="3014">
                  <c:v>233.74511718999997</c:v>
                </c:pt>
                <c:pt idx="3015">
                  <c:v>234.60412597999999</c:v>
                </c:pt>
                <c:pt idx="3016">
                  <c:v>234.0887146</c:v>
                </c:pt>
                <c:pt idx="3017">
                  <c:v>234.0887146</c:v>
                </c:pt>
                <c:pt idx="3018">
                  <c:v>237.00930786000001</c:v>
                </c:pt>
                <c:pt idx="3019">
                  <c:v>239.75051880000001</c:v>
                </c:pt>
                <c:pt idx="3020">
                  <c:v>236.31130982000005</c:v>
                </c:pt>
                <c:pt idx="3021">
                  <c:v>238.37292481000003</c:v>
                </c:pt>
                <c:pt idx="3022">
                  <c:v>242.84609985000003</c:v>
                </c:pt>
                <c:pt idx="3023">
                  <c:v>242.15893555000002</c:v>
                </c:pt>
                <c:pt idx="3024">
                  <c:v>241.52789307</c:v>
                </c:pt>
                <c:pt idx="3025">
                  <c:v>243.07403563999998</c:v>
                </c:pt>
                <c:pt idx="3026">
                  <c:v>243.58944702000005</c:v>
                </c:pt>
                <c:pt idx="3027">
                  <c:v>249.92764282000005</c:v>
                </c:pt>
                <c:pt idx="3028">
                  <c:v>247.76129151000001</c:v>
                </c:pt>
                <c:pt idx="3029">
                  <c:v>248.79208373999998</c:v>
                </c:pt>
                <c:pt idx="3030">
                  <c:v>249.65106201999998</c:v>
                </c:pt>
                <c:pt idx="3031">
                  <c:v>253.53857421999999</c:v>
                </c:pt>
                <c:pt idx="3032">
                  <c:v>251.487854</c:v>
                </c:pt>
                <c:pt idx="3033">
                  <c:v>249.59808349000002</c:v>
                </c:pt>
                <c:pt idx="3034">
                  <c:v>250.80065918</c:v>
                </c:pt>
                <c:pt idx="3035">
                  <c:v>251.48464966</c:v>
                </c:pt>
                <c:pt idx="3036">
                  <c:v>251.14105223999996</c:v>
                </c:pt>
                <c:pt idx="3037">
                  <c:v>252.34365844999999</c:v>
                </c:pt>
                <c:pt idx="3038">
                  <c:v>252.34365844999999</c:v>
                </c:pt>
                <c:pt idx="3039">
                  <c:v>254.57705688000001</c:v>
                </c:pt>
                <c:pt idx="3040">
                  <c:v>254.22265625</c:v>
                </c:pt>
                <c:pt idx="3041">
                  <c:v>254.90985106999997</c:v>
                </c:pt>
                <c:pt idx="3042">
                  <c:v>254.90985106999997</c:v>
                </c:pt>
                <c:pt idx="3043">
                  <c:v>255.59704590000001</c:v>
                </c:pt>
                <c:pt idx="3044">
                  <c:v>256.97140503000003</c:v>
                </c:pt>
                <c:pt idx="3045">
                  <c:v>261.86160279000001</c:v>
                </c:pt>
                <c:pt idx="3046">
                  <c:v>261.86160279000001</c:v>
                </c:pt>
                <c:pt idx="3047">
                  <c:v>262.54885865</c:v>
                </c:pt>
                <c:pt idx="3048">
                  <c:v>262.37701415999999</c:v>
                </c:pt>
                <c:pt idx="3049">
                  <c:v>262.20523072000003</c:v>
                </c:pt>
                <c:pt idx="3050">
                  <c:v>265.07284546</c:v>
                </c:pt>
                <c:pt idx="3051">
                  <c:v>265.07284546</c:v>
                </c:pt>
                <c:pt idx="3052">
                  <c:v>261.53210448999994</c:v>
                </c:pt>
                <c:pt idx="3053">
                  <c:v>261.01672363</c:v>
                </c:pt>
                <c:pt idx="3054">
                  <c:v>262.73471068999999</c:v>
                </c:pt>
                <c:pt idx="3055">
                  <c:v>266.67843628000003</c:v>
                </c:pt>
                <c:pt idx="3056">
                  <c:v>266.85025024999999</c:v>
                </c:pt>
                <c:pt idx="3057">
                  <c:v>263.69522094999996</c:v>
                </c:pt>
                <c:pt idx="3058">
                  <c:v>264.21060181000001</c:v>
                </c:pt>
                <c:pt idx="3059">
                  <c:v>262.6644287100001</c:v>
                </c:pt>
                <c:pt idx="3060">
                  <c:v>254.65051269999998</c:v>
                </c:pt>
                <c:pt idx="3061">
                  <c:v>256.54028320000003</c:v>
                </c:pt>
                <c:pt idx="3062">
                  <c:v>255.33770752000004</c:v>
                </c:pt>
                <c:pt idx="3063">
                  <c:v>258.17718506</c:v>
                </c:pt>
                <c:pt idx="3064">
                  <c:v>253.86175536999997</c:v>
                </c:pt>
                <c:pt idx="3065">
                  <c:v>253.86175536999997</c:v>
                </c:pt>
                <c:pt idx="3066">
                  <c:v>254.20535277999997</c:v>
                </c:pt>
                <c:pt idx="3067">
                  <c:v>257.57748413000007</c:v>
                </c:pt>
                <c:pt idx="3068">
                  <c:v>251.22534180000002</c:v>
                </c:pt>
                <c:pt idx="3069">
                  <c:v>250.88171387000003</c:v>
                </c:pt>
                <c:pt idx="3070">
                  <c:v>256.54351806999995</c:v>
                </c:pt>
                <c:pt idx="3071">
                  <c:v>256.54351806999995</c:v>
                </c:pt>
                <c:pt idx="3072">
                  <c:v>254.31011963</c:v>
                </c:pt>
                <c:pt idx="3073">
                  <c:v>249.61975097999996</c:v>
                </c:pt>
                <c:pt idx="3074">
                  <c:v>250.30694579999999</c:v>
                </c:pt>
                <c:pt idx="3075">
                  <c:v>253.46197508999998</c:v>
                </c:pt>
                <c:pt idx="3076">
                  <c:v>253.46197508999998</c:v>
                </c:pt>
                <c:pt idx="3077">
                  <c:v>253.46197508999998</c:v>
                </c:pt>
                <c:pt idx="3078">
                  <c:v>250.62243652000004</c:v>
                </c:pt>
                <c:pt idx="3079">
                  <c:v>248.56085204999999</c:v>
                </c:pt>
                <c:pt idx="3080">
                  <c:v>244.73272705000002</c:v>
                </c:pt>
                <c:pt idx="3081">
                  <c:v>241.24813843000001</c:v>
                </c:pt>
                <c:pt idx="3082">
                  <c:v>241.76354981</c:v>
                </c:pt>
                <c:pt idx="3083">
                  <c:v>240.04556274999996</c:v>
                </c:pt>
                <c:pt idx="3084">
                  <c:v>233.96676636000004</c:v>
                </c:pt>
                <c:pt idx="3085">
                  <c:v>233.96676636000004</c:v>
                </c:pt>
                <c:pt idx="3086">
                  <c:v>234.99758912000001</c:v>
                </c:pt>
                <c:pt idx="3087">
                  <c:v>236.88739014000004</c:v>
                </c:pt>
                <c:pt idx="3088">
                  <c:v>241.70413207999999</c:v>
                </c:pt>
                <c:pt idx="3089">
                  <c:v>244.07040406000002</c:v>
                </c:pt>
                <c:pt idx="3090">
                  <c:v>243.38320923000001</c:v>
                </c:pt>
                <c:pt idx="3091">
                  <c:v>241.74624634000003</c:v>
                </c:pt>
                <c:pt idx="3092">
                  <c:v>240.71545409999996</c:v>
                </c:pt>
                <c:pt idx="3093">
                  <c:v>241.33248901000005</c:v>
                </c:pt>
                <c:pt idx="3094">
                  <c:v>236.84521484000001</c:v>
                </c:pt>
                <c:pt idx="3095">
                  <c:v>234.61181640000001</c:v>
                </c:pt>
                <c:pt idx="3096">
                  <c:v>233.42007447</c:v>
                </c:pt>
                <c:pt idx="3097">
                  <c:v>233.42007447</c:v>
                </c:pt>
                <c:pt idx="3098">
                  <c:v>233.00302123999998</c:v>
                </c:pt>
                <c:pt idx="3099">
                  <c:v>233.00302123999998</c:v>
                </c:pt>
                <c:pt idx="3100">
                  <c:v>232.83120727000002</c:v>
                </c:pt>
                <c:pt idx="3101">
                  <c:v>231.45361327999998</c:v>
                </c:pt>
                <c:pt idx="3102">
                  <c:v>230.93820190000005</c:v>
                </c:pt>
                <c:pt idx="3103">
                  <c:v>230.59460448999999</c:v>
                </c:pt>
                <c:pt idx="3104">
                  <c:v>229.73562622</c:v>
                </c:pt>
                <c:pt idx="3105">
                  <c:v>222.18084717000005</c:v>
                </c:pt>
                <c:pt idx="3106">
                  <c:v>218.96969605000001</c:v>
                </c:pt>
                <c:pt idx="3107">
                  <c:v>218.96969605000001</c:v>
                </c:pt>
                <c:pt idx="3108">
                  <c:v>221.03125</c:v>
                </c:pt>
                <c:pt idx="3109">
                  <c:v>226.32131958000005</c:v>
                </c:pt>
                <c:pt idx="3110">
                  <c:v>226.14953612999997</c:v>
                </c:pt>
                <c:pt idx="3111">
                  <c:v>222.65090943000001</c:v>
                </c:pt>
                <c:pt idx="3112">
                  <c:v>222.65090943000001</c:v>
                </c:pt>
                <c:pt idx="3113">
                  <c:v>222.65090943000001</c:v>
                </c:pt>
                <c:pt idx="3114">
                  <c:v>220.45645141000003</c:v>
                </c:pt>
                <c:pt idx="3115">
                  <c:v>220.112854</c:v>
                </c:pt>
                <c:pt idx="3116">
                  <c:v>220.62826538000004</c:v>
                </c:pt>
                <c:pt idx="3117">
                  <c:v>222.19171142000002</c:v>
                </c:pt>
                <c:pt idx="3118">
                  <c:v>220.81729126000002</c:v>
                </c:pt>
                <c:pt idx="3119">
                  <c:v>218.82275391000002</c:v>
                </c:pt>
                <c:pt idx="3120">
                  <c:v>218.65097046</c:v>
                </c:pt>
                <c:pt idx="3121">
                  <c:v>225.35116578</c:v>
                </c:pt>
                <c:pt idx="3122">
                  <c:v>223.80496215999997</c:v>
                </c:pt>
                <c:pt idx="3123">
                  <c:v>225.17938232999998</c:v>
                </c:pt>
                <c:pt idx="3124">
                  <c:v>222.92868042000001</c:v>
                </c:pt>
                <c:pt idx="3125">
                  <c:v>221.72610473999998</c:v>
                </c:pt>
                <c:pt idx="3126">
                  <c:v>220.66397094999999</c:v>
                </c:pt>
                <c:pt idx="3127">
                  <c:v>220.49218750000003</c:v>
                </c:pt>
                <c:pt idx="3128">
                  <c:v>215.99087524999999</c:v>
                </c:pt>
                <c:pt idx="3129">
                  <c:v>216.67810059000001</c:v>
                </c:pt>
                <c:pt idx="3130">
                  <c:v>215.99087524999999</c:v>
                </c:pt>
                <c:pt idx="3131">
                  <c:v>215.99087524999999</c:v>
                </c:pt>
                <c:pt idx="3132">
                  <c:v>214.78826905000003</c:v>
                </c:pt>
                <c:pt idx="3133">
                  <c:v>212.50634766000005</c:v>
                </c:pt>
                <c:pt idx="3134">
                  <c:v>212.50634766000005</c:v>
                </c:pt>
                <c:pt idx="3135">
                  <c:v>211.47552491000002</c:v>
                </c:pt>
                <c:pt idx="3136">
                  <c:v>209.7824707</c:v>
                </c:pt>
                <c:pt idx="3137">
                  <c:v>209.43887328999998</c:v>
                </c:pt>
                <c:pt idx="3138">
                  <c:v>209.43887328999998</c:v>
                </c:pt>
                <c:pt idx="3139">
                  <c:v>209.61068725999999</c:v>
                </c:pt>
                <c:pt idx="3140">
                  <c:v>209.26705933000002</c:v>
                </c:pt>
                <c:pt idx="3141">
                  <c:v>208.92349243000001</c:v>
                </c:pt>
                <c:pt idx="3142">
                  <c:v>209.43887328999998</c:v>
                </c:pt>
                <c:pt idx="3143">
                  <c:v>209.43887328999998</c:v>
                </c:pt>
                <c:pt idx="3144">
                  <c:v>208.40808105000005</c:v>
                </c:pt>
                <c:pt idx="3145">
                  <c:v>209.7824707</c:v>
                </c:pt>
                <c:pt idx="3146">
                  <c:v>210.46966552999996</c:v>
                </c:pt>
                <c:pt idx="3147">
                  <c:v>212.03311157000002</c:v>
                </c:pt>
                <c:pt idx="3148">
                  <c:v>212.54849243000001</c:v>
                </c:pt>
                <c:pt idx="3149">
                  <c:v>212.54849243000001</c:v>
                </c:pt>
                <c:pt idx="3150">
                  <c:v>212.83587647000002</c:v>
                </c:pt>
                <c:pt idx="3151">
                  <c:v>211.28970336999998</c:v>
                </c:pt>
                <c:pt idx="3152">
                  <c:v>211.80508422999998</c:v>
                </c:pt>
                <c:pt idx="3153">
                  <c:v>213.00769043</c:v>
                </c:pt>
                <c:pt idx="3154">
                  <c:v>212.32046509</c:v>
                </c:pt>
                <c:pt idx="3155">
                  <c:v>211.46148682000006</c:v>
                </c:pt>
                <c:pt idx="3156">
                  <c:v>212.32046509</c:v>
                </c:pt>
                <c:pt idx="3157">
                  <c:v>213.00769043</c:v>
                </c:pt>
                <c:pt idx="3158">
                  <c:v>213.00769043</c:v>
                </c:pt>
                <c:pt idx="3159">
                  <c:v>213.52310181000001</c:v>
                </c:pt>
                <c:pt idx="3160">
                  <c:v>216.39068603000001</c:v>
                </c:pt>
                <c:pt idx="3161">
                  <c:v>215.35989380000001</c:v>
                </c:pt>
                <c:pt idx="3162">
                  <c:v>214.15728760000005</c:v>
                </c:pt>
                <c:pt idx="3163">
                  <c:v>207.33511352000002</c:v>
                </c:pt>
                <c:pt idx="3164">
                  <c:v>208.88131713000004</c:v>
                </c:pt>
                <c:pt idx="3165">
                  <c:v>207.07580566999997</c:v>
                </c:pt>
                <c:pt idx="3166">
                  <c:v>208.45022583000002</c:v>
                </c:pt>
                <c:pt idx="3167">
                  <c:v>207.07580566999997</c:v>
                </c:pt>
                <c:pt idx="3168">
                  <c:v>208.1065979</c:v>
                </c:pt>
                <c:pt idx="3169">
                  <c:v>208.1065979</c:v>
                </c:pt>
                <c:pt idx="3170">
                  <c:v>208.96560669000002</c:v>
                </c:pt>
                <c:pt idx="3171">
                  <c:v>210.85861206000004</c:v>
                </c:pt>
                <c:pt idx="3172">
                  <c:v>209.65600586000002</c:v>
                </c:pt>
                <c:pt idx="3173">
                  <c:v>207.43344116</c:v>
                </c:pt>
                <c:pt idx="3174">
                  <c:v>208.29248047000002</c:v>
                </c:pt>
                <c:pt idx="3175">
                  <c:v>208.46426392000001</c:v>
                </c:pt>
                <c:pt idx="3176">
                  <c:v>213.72619629000002</c:v>
                </c:pt>
                <c:pt idx="3177">
                  <c:v>213.03900146999999</c:v>
                </c:pt>
                <c:pt idx="3178">
                  <c:v>213.03900146999999</c:v>
                </c:pt>
                <c:pt idx="3179">
                  <c:v>208.9375</c:v>
                </c:pt>
                <c:pt idx="3180">
                  <c:v>208.9375</c:v>
                </c:pt>
                <c:pt idx="3181">
                  <c:v>210.81646728000001</c:v>
                </c:pt>
                <c:pt idx="3182">
                  <c:v>210.12924194000001</c:v>
                </c:pt>
                <c:pt idx="3183">
                  <c:v>210.81646728000001</c:v>
                </c:pt>
                <c:pt idx="3184">
                  <c:v>211.16003418</c:v>
                </c:pt>
                <c:pt idx="3185">
                  <c:v>213.21078491999995</c:v>
                </c:pt>
                <c:pt idx="3186">
                  <c:v>213.21078491999995</c:v>
                </c:pt>
                <c:pt idx="3187">
                  <c:v>213.21078491999995</c:v>
                </c:pt>
                <c:pt idx="3188">
                  <c:v>209.36859131000003</c:v>
                </c:pt>
                <c:pt idx="3189">
                  <c:v>209.19680786000001</c:v>
                </c:pt>
                <c:pt idx="3190">
                  <c:v>209.19680786000001</c:v>
                </c:pt>
                <c:pt idx="3191">
                  <c:v>213.52627564000002</c:v>
                </c:pt>
                <c:pt idx="3192">
                  <c:v>213.52627564000002</c:v>
                </c:pt>
                <c:pt idx="3193">
                  <c:v>213.86990357000002</c:v>
                </c:pt>
                <c:pt idx="3194">
                  <c:v>213.86990357000002</c:v>
                </c:pt>
                <c:pt idx="3195">
                  <c:v>214.38528442</c:v>
                </c:pt>
                <c:pt idx="3196">
                  <c:v>215.41610718000001</c:v>
                </c:pt>
                <c:pt idx="3197">
                  <c:v>215.41610718000001</c:v>
                </c:pt>
                <c:pt idx="3198">
                  <c:v>215.24426269999995</c:v>
                </c:pt>
                <c:pt idx="3199">
                  <c:v>216.30639649000003</c:v>
                </c:pt>
                <c:pt idx="3200">
                  <c:v>216.99362183</c:v>
                </c:pt>
                <c:pt idx="3201">
                  <c:v>220.86389159999999</c:v>
                </c:pt>
                <c:pt idx="3202">
                  <c:v>218.80230712000005</c:v>
                </c:pt>
                <c:pt idx="3203">
                  <c:v>215.17407225999995</c:v>
                </c:pt>
                <c:pt idx="3204">
                  <c:v>216.54846191000001</c:v>
                </c:pt>
                <c:pt idx="3205">
                  <c:v>218.59918212999997</c:v>
                </c:pt>
                <c:pt idx="3206">
                  <c:v>218.59918212999997</c:v>
                </c:pt>
                <c:pt idx="3207">
                  <c:v>217.74020385999998</c:v>
                </c:pt>
                <c:pt idx="3208">
                  <c:v>217.91198731000003</c:v>
                </c:pt>
                <c:pt idx="3209">
                  <c:v>217.56838990000003</c:v>
                </c:pt>
                <c:pt idx="3210">
                  <c:v>218.59918212999997</c:v>
                </c:pt>
                <c:pt idx="3211">
                  <c:v>217.74020385999998</c:v>
                </c:pt>
                <c:pt idx="3212">
                  <c:v>218.25561523999997</c:v>
                </c:pt>
                <c:pt idx="3213">
                  <c:v>214.71484374999997</c:v>
                </c:pt>
                <c:pt idx="3214">
                  <c:v>214.37121582</c:v>
                </c:pt>
                <c:pt idx="3215">
                  <c:v>214.88662720000002</c:v>
                </c:pt>
                <c:pt idx="3216">
                  <c:v>218.09786987000001</c:v>
                </c:pt>
                <c:pt idx="3217">
                  <c:v>218.09786987000001</c:v>
                </c:pt>
                <c:pt idx="3218">
                  <c:v>218.61322020999998</c:v>
                </c:pt>
                <c:pt idx="3219">
                  <c:v>218.09786987000001</c:v>
                </c:pt>
                <c:pt idx="3220">
                  <c:v>218.09786987000001</c:v>
                </c:pt>
                <c:pt idx="3221">
                  <c:v>218.09786987000001</c:v>
                </c:pt>
                <c:pt idx="3222">
                  <c:v>218.09786987000001</c:v>
                </c:pt>
                <c:pt idx="3223">
                  <c:v>216.89523315000005</c:v>
                </c:pt>
                <c:pt idx="3224">
                  <c:v>216.7234497</c:v>
                </c:pt>
                <c:pt idx="3225">
                  <c:v>216.37985228999995</c:v>
                </c:pt>
                <c:pt idx="3226">
                  <c:v>216.37985228999995</c:v>
                </c:pt>
                <c:pt idx="3227">
                  <c:v>216.30639649000003</c:v>
                </c:pt>
                <c:pt idx="3228">
                  <c:v>217.33718872</c:v>
                </c:pt>
                <c:pt idx="3229">
                  <c:v>220.17669676999998</c:v>
                </c:pt>
                <c:pt idx="3230">
                  <c:v>222.48355101999999</c:v>
                </c:pt>
                <c:pt idx="3231">
                  <c:v>222.48355101999999</c:v>
                </c:pt>
                <c:pt idx="3232">
                  <c:v>222.48355101999999</c:v>
                </c:pt>
                <c:pt idx="3233">
                  <c:v>221.96813965000004</c:v>
                </c:pt>
                <c:pt idx="3234">
                  <c:v>221.96813965000004</c:v>
                </c:pt>
                <c:pt idx="3235">
                  <c:v>219.56295776000002</c:v>
                </c:pt>
                <c:pt idx="3236">
                  <c:v>218.54299927</c:v>
                </c:pt>
                <c:pt idx="3237">
                  <c:v>218.54299927</c:v>
                </c:pt>
                <c:pt idx="3238">
                  <c:v>212.52999878</c:v>
                </c:pt>
                <c:pt idx="3239">
                  <c:v>212.01458739999998</c:v>
                </c:pt>
                <c:pt idx="3240">
                  <c:v>212.01458739999998</c:v>
                </c:pt>
                <c:pt idx="3241">
                  <c:v>212.52999878</c:v>
                </c:pt>
                <c:pt idx="3242">
                  <c:v>213.21722411999997</c:v>
                </c:pt>
                <c:pt idx="3243">
                  <c:v>210.98382568</c:v>
                </c:pt>
                <c:pt idx="3244">
                  <c:v>209.60617065999998</c:v>
                </c:pt>
                <c:pt idx="3245">
                  <c:v>210.63699341</c:v>
                </c:pt>
                <c:pt idx="3246">
                  <c:v>210.63699341</c:v>
                </c:pt>
                <c:pt idx="3247">
                  <c:v>211.02593994000003</c:v>
                </c:pt>
                <c:pt idx="3248">
                  <c:v>211.02593994000003</c:v>
                </c:pt>
                <c:pt idx="3249">
                  <c:v>211.02593994000003</c:v>
                </c:pt>
                <c:pt idx="3250">
                  <c:v>210.16696166999998</c:v>
                </c:pt>
                <c:pt idx="3251">
                  <c:v>208.31610107</c:v>
                </c:pt>
                <c:pt idx="3252">
                  <c:v>209.17507934000002</c:v>
                </c:pt>
                <c:pt idx="3253">
                  <c:v>209.69049071999999</c:v>
                </c:pt>
                <c:pt idx="3254">
                  <c:v>210.31063843000001</c:v>
                </c:pt>
                <c:pt idx="3255">
                  <c:v>204.71914672999998</c:v>
                </c:pt>
                <c:pt idx="3256">
                  <c:v>204.71914672999998</c:v>
                </c:pt>
                <c:pt idx="3257">
                  <c:v>204.0319519</c:v>
                </c:pt>
                <c:pt idx="3258">
                  <c:v>203.86016846000001</c:v>
                </c:pt>
                <c:pt idx="3259">
                  <c:v>203.86016846000001</c:v>
                </c:pt>
                <c:pt idx="3260">
                  <c:v>205.06274414000001</c:v>
                </c:pt>
                <c:pt idx="3261">
                  <c:v>205.57815551999997</c:v>
                </c:pt>
                <c:pt idx="3262">
                  <c:v>210.19506835000001</c:v>
                </c:pt>
                <c:pt idx="3263">
                  <c:v>209.67965697999998</c:v>
                </c:pt>
                <c:pt idx="3264">
                  <c:v>210.19506835000001</c:v>
                </c:pt>
                <c:pt idx="3265">
                  <c:v>210.19506835000001</c:v>
                </c:pt>
                <c:pt idx="3266">
                  <c:v>210.53863525000003</c:v>
                </c:pt>
                <c:pt idx="3267">
                  <c:v>210.53863525000003</c:v>
                </c:pt>
                <c:pt idx="3268">
                  <c:v>210.71041870000002</c:v>
                </c:pt>
                <c:pt idx="3269">
                  <c:v>210.02322387000001</c:v>
                </c:pt>
                <c:pt idx="3270">
                  <c:v>210.39813233000004</c:v>
                </c:pt>
                <c:pt idx="3271">
                  <c:v>208.07406616999998</c:v>
                </c:pt>
                <c:pt idx="3272">
                  <c:v>207.73043824000001</c:v>
                </c:pt>
                <c:pt idx="3273">
                  <c:v>213.73577881</c:v>
                </c:pt>
                <c:pt idx="3274">
                  <c:v>215.45376586999998</c:v>
                </c:pt>
                <c:pt idx="3275">
                  <c:v>214.93838501000002</c:v>
                </c:pt>
                <c:pt idx="3276">
                  <c:v>214.76657103999997</c:v>
                </c:pt>
                <c:pt idx="3277">
                  <c:v>217.18905640000003</c:v>
                </c:pt>
                <c:pt idx="3278">
                  <c:v>216.15826416000002</c:v>
                </c:pt>
                <c:pt idx="3279">
                  <c:v>215.98648071000005</c:v>
                </c:pt>
                <c:pt idx="3280">
                  <c:v>215.12744141000007</c:v>
                </c:pt>
                <c:pt idx="3281">
                  <c:v>216.15826416000002</c:v>
                </c:pt>
                <c:pt idx="3282">
                  <c:v>216.40026856000003</c:v>
                </c:pt>
                <c:pt idx="3283">
                  <c:v>217.77468871999997</c:v>
                </c:pt>
                <c:pt idx="3284">
                  <c:v>221.69033813000001</c:v>
                </c:pt>
                <c:pt idx="3285">
                  <c:v>222.89291381000004</c:v>
                </c:pt>
                <c:pt idx="3286">
                  <c:v>222.72113037000003</c:v>
                </c:pt>
                <c:pt idx="3287">
                  <c:v>223.58010864000002</c:v>
                </c:pt>
                <c:pt idx="3288">
                  <c:v>223.75195311999997</c:v>
                </c:pt>
                <c:pt idx="3289">
                  <c:v>228.05337523999998</c:v>
                </c:pt>
                <c:pt idx="3290">
                  <c:v>227.53799438000001</c:v>
                </c:pt>
                <c:pt idx="3291">
                  <c:v>227.53799438000001</c:v>
                </c:pt>
                <c:pt idx="3292">
                  <c:v>228.56875609999997</c:v>
                </c:pt>
                <c:pt idx="3293">
                  <c:v>229.42776489000002</c:v>
                </c:pt>
                <c:pt idx="3294">
                  <c:v>229.94317626999998</c:v>
                </c:pt>
                <c:pt idx="3295">
                  <c:v>227.53799438000001</c:v>
                </c:pt>
                <c:pt idx="3296">
                  <c:v>229.08416748000002</c:v>
                </c:pt>
                <c:pt idx="3297">
                  <c:v>229.55740357000002</c:v>
                </c:pt>
                <c:pt idx="3298">
                  <c:v>228.52661133000001</c:v>
                </c:pt>
                <c:pt idx="3299">
                  <c:v>229.11224365000001</c:v>
                </c:pt>
                <c:pt idx="3300">
                  <c:v>230.97714234000003</c:v>
                </c:pt>
                <c:pt idx="3301">
                  <c:v>230.97714234000003</c:v>
                </c:pt>
                <c:pt idx="3302">
                  <c:v>230.97714234000003</c:v>
                </c:pt>
                <c:pt idx="3303">
                  <c:v>231.49252319999999</c:v>
                </c:pt>
                <c:pt idx="3304">
                  <c:v>230.63354491999999</c:v>
                </c:pt>
                <c:pt idx="3305">
                  <c:v>230.28994751000002</c:v>
                </c:pt>
                <c:pt idx="3306">
                  <c:v>227.92370605000002</c:v>
                </c:pt>
                <c:pt idx="3307">
                  <c:v>226.54931640000001</c:v>
                </c:pt>
                <c:pt idx="3308">
                  <c:v>225.69030762</c:v>
                </c:pt>
                <c:pt idx="3309">
                  <c:v>223.06472778</c:v>
                </c:pt>
                <c:pt idx="3310">
                  <c:v>223.06472778</c:v>
                </c:pt>
                <c:pt idx="3311">
                  <c:v>226.87884521000001</c:v>
                </c:pt>
                <c:pt idx="3312">
                  <c:v>227.39425659</c:v>
                </c:pt>
                <c:pt idx="3313">
                  <c:v>228.42504882000003</c:v>
                </c:pt>
                <c:pt idx="3314">
                  <c:v>233.41363525999998</c:v>
                </c:pt>
                <c:pt idx="3315">
                  <c:v>236.95440674000005</c:v>
                </c:pt>
                <c:pt idx="3316">
                  <c:v>236.26721191000001</c:v>
                </c:pt>
                <c:pt idx="3317">
                  <c:v>233.90093994000003</c:v>
                </c:pt>
                <c:pt idx="3318">
                  <c:v>234.93176269999998</c:v>
                </c:pt>
                <c:pt idx="3319">
                  <c:v>233.72915649999999</c:v>
                </c:pt>
                <c:pt idx="3320">
                  <c:v>236.50924683000002</c:v>
                </c:pt>
                <c:pt idx="3321">
                  <c:v>234.27584839000002</c:v>
                </c:pt>
                <c:pt idx="3322">
                  <c:v>235.82205200000001</c:v>
                </c:pt>
                <c:pt idx="3323">
                  <c:v>234.79122925000001</c:v>
                </c:pt>
                <c:pt idx="3324">
                  <c:v>236.33743286000004</c:v>
                </c:pt>
                <c:pt idx="3325">
                  <c:v>239.33471679000002</c:v>
                </c:pt>
                <c:pt idx="3326">
                  <c:v>238.81933592999999</c:v>
                </c:pt>
                <c:pt idx="3327">
                  <c:v>238.13214111000002</c:v>
                </c:pt>
                <c:pt idx="3328">
                  <c:v>235.79394531</c:v>
                </c:pt>
                <c:pt idx="3329">
                  <c:v>236.13757323999997</c:v>
                </c:pt>
                <c:pt idx="3330">
                  <c:v>236.13757323999997</c:v>
                </c:pt>
                <c:pt idx="3331">
                  <c:v>234.41955565999996</c:v>
                </c:pt>
                <c:pt idx="3332">
                  <c:v>237.22772216999999</c:v>
                </c:pt>
                <c:pt idx="3333">
                  <c:v>238.08676148000001</c:v>
                </c:pt>
                <c:pt idx="3334">
                  <c:v>237.91494751000002</c:v>
                </c:pt>
                <c:pt idx="3335">
                  <c:v>238.43035889000004</c:v>
                </c:pt>
                <c:pt idx="3336">
                  <c:v>239.92358397999999</c:v>
                </c:pt>
                <c:pt idx="3337">
                  <c:v>237.41360473999995</c:v>
                </c:pt>
                <c:pt idx="3338">
                  <c:v>236.89819336000005</c:v>
                </c:pt>
                <c:pt idx="3339">
                  <c:v>236.89819336000005</c:v>
                </c:pt>
                <c:pt idx="3340">
                  <c:v>236.89819336000005</c:v>
                </c:pt>
                <c:pt idx="3341">
                  <c:v>237.24182128999999</c:v>
                </c:pt>
                <c:pt idx="3342">
                  <c:v>236.55462647000002</c:v>
                </c:pt>
                <c:pt idx="3343">
                  <c:v>236.89819336000005</c:v>
                </c:pt>
                <c:pt idx="3344">
                  <c:v>236.21099853999999</c:v>
                </c:pt>
                <c:pt idx="3345">
                  <c:v>236.21099853999999</c:v>
                </c:pt>
                <c:pt idx="3346">
                  <c:v>235.52380370999998</c:v>
                </c:pt>
                <c:pt idx="3347">
                  <c:v>235.69561768</c:v>
                </c:pt>
                <c:pt idx="3348">
                  <c:v>234.07595824999999</c:v>
                </c:pt>
                <c:pt idx="3349">
                  <c:v>232.19699097</c:v>
                </c:pt>
                <c:pt idx="3350">
                  <c:v>232.19699097</c:v>
                </c:pt>
                <c:pt idx="3351">
                  <c:v>236.54052735000002</c:v>
                </c:pt>
                <c:pt idx="3352">
                  <c:v>237.05593872</c:v>
                </c:pt>
                <c:pt idx="3353">
                  <c:v>236.36874390000003</c:v>
                </c:pt>
                <c:pt idx="3354">
                  <c:v>234.99435424999999</c:v>
                </c:pt>
                <c:pt idx="3355">
                  <c:v>237.05593872</c:v>
                </c:pt>
                <c:pt idx="3356">
                  <c:v>237.74313354999998</c:v>
                </c:pt>
                <c:pt idx="3357">
                  <c:v>236.88415527999999</c:v>
                </c:pt>
                <c:pt idx="3358">
                  <c:v>236.54052735000002</c:v>
                </c:pt>
                <c:pt idx="3359">
                  <c:v>236.02514649000003</c:v>
                </c:pt>
                <c:pt idx="3360">
                  <c:v>238.08676148000001</c:v>
                </c:pt>
                <c:pt idx="3361">
                  <c:v>240.26715087999997</c:v>
                </c:pt>
                <c:pt idx="3362">
                  <c:v>240.61077881</c:v>
                </c:pt>
                <c:pt idx="3363">
                  <c:v>237.86196899000004</c:v>
                </c:pt>
                <c:pt idx="3364">
                  <c:v>234.96627808000002</c:v>
                </c:pt>
                <c:pt idx="3365">
                  <c:v>235.6534729</c:v>
                </c:pt>
                <c:pt idx="3366">
                  <c:v>235.62216187000001</c:v>
                </c:pt>
                <c:pt idx="3367">
                  <c:v>239.72366332999997</c:v>
                </c:pt>
                <c:pt idx="3368">
                  <c:v>241.09805297</c:v>
                </c:pt>
                <c:pt idx="3369">
                  <c:v>240.06723022</c:v>
                </c:pt>
                <c:pt idx="3370">
                  <c:v>241.09805297</c:v>
                </c:pt>
                <c:pt idx="3371">
                  <c:v>247.56259156000002</c:v>
                </c:pt>
                <c:pt idx="3372">
                  <c:v>246.70355224999994</c:v>
                </c:pt>
                <c:pt idx="3373">
                  <c:v>241.70092772999999</c:v>
                </c:pt>
                <c:pt idx="3374">
                  <c:v>241.70092772999999</c:v>
                </c:pt>
                <c:pt idx="3375">
                  <c:v>241.70092772999999</c:v>
                </c:pt>
                <c:pt idx="3376">
                  <c:v>242.21633911000001</c:v>
                </c:pt>
                <c:pt idx="3377">
                  <c:v>242.90353392999998</c:v>
                </c:pt>
                <c:pt idx="3378">
                  <c:v>242.90353392999998</c:v>
                </c:pt>
                <c:pt idx="3379">
                  <c:v>247.87814331000004</c:v>
                </c:pt>
                <c:pt idx="3380">
                  <c:v>247.87814331000004</c:v>
                </c:pt>
                <c:pt idx="3381">
                  <c:v>251.26110840000001</c:v>
                </c:pt>
                <c:pt idx="3382">
                  <c:v>243.95162964000005</c:v>
                </c:pt>
                <c:pt idx="3383">
                  <c:v>243.26440430000002</c:v>
                </c:pt>
                <c:pt idx="3384">
                  <c:v>243.26440430000002</c:v>
                </c:pt>
                <c:pt idx="3385">
                  <c:v>243.95162964000005</c:v>
                </c:pt>
                <c:pt idx="3386">
                  <c:v>243.95162964000005</c:v>
                </c:pt>
                <c:pt idx="3387">
                  <c:v>245.32601929</c:v>
                </c:pt>
                <c:pt idx="3388">
                  <c:v>251.37667847</c:v>
                </c:pt>
                <c:pt idx="3389">
                  <c:v>250.34585571999995</c:v>
                </c:pt>
                <c:pt idx="3390">
                  <c:v>247.42208862000001</c:v>
                </c:pt>
                <c:pt idx="3391">
                  <c:v>242.76306151999995</c:v>
                </c:pt>
                <c:pt idx="3392">
                  <c:v>243.10662842000002</c:v>
                </c:pt>
                <c:pt idx="3393">
                  <c:v>243.79385375999996</c:v>
                </c:pt>
                <c:pt idx="3394">
                  <c:v>243.45025635000007</c:v>
                </c:pt>
                <c:pt idx="3395">
                  <c:v>244.48104858000005</c:v>
                </c:pt>
                <c:pt idx="3396">
                  <c:v>244.48104858000005</c:v>
                </c:pt>
                <c:pt idx="3397">
                  <c:v>243.62203979</c:v>
                </c:pt>
                <c:pt idx="3398">
                  <c:v>241.73223877000001</c:v>
                </c:pt>
                <c:pt idx="3399">
                  <c:v>241.38864136000004</c:v>
                </c:pt>
                <c:pt idx="3400">
                  <c:v>238.50381468999996</c:v>
                </c:pt>
                <c:pt idx="3401">
                  <c:v>243.33465576999996</c:v>
                </c:pt>
                <c:pt idx="3402">
                  <c:v>246.80517577999998</c:v>
                </c:pt>
                <c:pt idx="3403">
                  <c:v>246.28979491999999</c:v>
                </c:pt>
                <c:pt idx="3404">
                  <c:v>244.39672852000001</c:v>
                </c:pt>
                <c:pt idx="3405">
                  <c:v>244.74032592999998</c:v>
                </c:pt>
                <c:pt idx="3406">
                  <c:v>244.39672852000001</c:v>
                </c:pt>
                <c:pt idx="3407">
                  <c:v>244.56851196</c:v>
                </c:pt>
                <c:pt idx="3408">
                  <c:v>249.02770996000004</c:v>
                </c:pt>
                <c:pt idx="3409">
                  <c:v>249.71487426999994</c:v>
                </c:pt>
                <c:pt idx="3410">
                  <c:v>249.02770996000004</c:v>
                </c:pt>
                <c:pt idx="3411">
                  <c:v>248.34051513999998</c:v>
                </c:pt>
                <c:pt idx="3412">
                  <c:v>246.94882202000002</c:v>
                </c:pt>
                <c:pt idx="3413">
                  <c:v>246.08981322999998</c:v>
                </c:pt>
                <c:pt idx="3414">
                  <c:v>246.60522460999999</c:v>
                </c:pt>
                <c:pt idx="3415">
                  <c:v>247.97958373999995</c:v>
                </c:pt>
                <c:pt idx="3416">
                  <c:v>247.46423340000001</c:v>
                </c:pt>
                <c:pt idx="3417">
                  <c:v>246.94882202000002</c:v>
                </c:pt>
                <c:pt idx="3418">
                  <c:v>246.60522460999999</c:v>
                </c:pt>
                <c:pt idx="3419">
                  <c:v>246.08981322999998</c:v>
                </c:pt>
                <c:pt idx="3420">
                  <c:v>243.23632812</c:v>
                </c:pt>
                <c:pt idx="3421">
                  <c:v>243.75170898000002</c:v>
                </c:pt>
                <c:pt idx="3422">
                  <c:v>246.27569579999994</c:v>
                </c:pt>
                <c:pt idx="3423">
                  <c:v>246.79110718000001</c:v>
                </c:pt>
                <c:pt idx="3424">
                  <c:v>245.24490356999996</c:v>
                </c:pt>
                <c:pt idx="3425">
                  <c:v>240.68420410000002</c:v>
                </c:pt>
                <c:pt idx="3426">
                  <c:v>245.98831176000004</c:v>
                </c:pt>
                <c:pt idx="3427">
                  <c:v>245.98831176000004</c:v>
                </c:pt>
                <c:pt idx="3428">
                  <c:v>245.47290039000001</c:v>
                </c:pt>
                <c:pt idx="3429">
                  <c:v>244.61392211999998</c:v>
                </c:pt>
                <c:pt idx="3430">
                  <c:v>244.44213867000002</c:v>
                </c:pt>
                <c:pt idx="3431">
                  <c:v>245.47290039000001</c:v>
                </c:pt>
                <c:pt idx="3432">
                  <c:v>243.73767089999998</c:v>
                </c:pt>
                <c:pt idx="3433">
                  <c:v>243.73767089999998</c:v>
                </c:pt>
                <c:pt idx="3434">
                  <c:v>245.63061523999997</c:v>
                </c:pt>
                <c:pt idx="3435">
                  <c:v>245.28704834000004</c:v>
                </c:pt>
                <c:pt idx="3436">
                  <c:v>244.77163697</c:v>
                </c:pt>
                <c:pt idx="3437">
                  <c:v>244.94342041000004</c:v>
                </c:pt>
                <c:pt idx="3438">
                  <c:v>242.00238037000005</c:v>
                </c:pt>
                <c:pt idx="3439">
                  <c:v>245.96020508000001</c:v>
                </c:pt>
                <c:pt idx="3440">
                  <c:v>244.75762940000001</c:v>
                </c:pt>
                <c:pt idx="3441">
                  <c:v>241.60260009999999</c:v>
                </c:pt>
                <c:pt idx="3442">
                  <c:v>241.60260009999999</c:v>
                </c:pt>
                <c:pt idx="3443">
                  <c:v>241.60260009999999</c:v>
                </c:pt>
                <c:pt idx="3444">
                  <c:v>240.74359130999997</c:v>
                </c:pt>
                <c:pt idx="3445">
                  <c:v>237.84790040000001</c:v>
                </c:pt>
                <c:pt idx="3446">
                  <c:v>237.67608643</c:v>
                </c:pt>
                <c:pt idx="3447">
                  <c:v>237.67608643</c:v>
                </c:pt>
                <c:pt idx="3448">
                  <c:v>238.53509521999999</c:v>
                </c:pt>
                <c:pt idx="3449">
                  <c:v>239.05047608000004</c:v>
                </c:pt>
                <c:pt idx="3450">
                  <c:v>240.08129883000004</c:v>
                </c:pt>
                <c:pt idx="3451">
                  <c:v>242.26165770999998</c:v>
                </c:pt>
                <c:pt idx="3452">
                  <c:v>241.05908202999998</c:v>
                </c:pt>
                <c:pt idx="3453">
                  <c:v>241.12939452999998</c:v>
                </c:pt>
                <c:pt idx="3454">
                  <c:v>241.12939452999998</c:v>
                </c:pt>
                <c:pt idx="3455">
                  <c:v>241.12939452999998</c:v>
                </c:pt>
                <c:pt idx="3456">
                  <c:v>241.47296142000002</c:v>
                </c:pt>
                <c:pt idx="3457">
                  <c:v>239.58319092000002</c:v>
                </c:pt>
                <c:pt idx="3458">
                  <c:v>237.69335937000002</c:v>
                </c:pt>
                <c:pt idx="3459">
                  <c:v>235.62533569000001</c:v>
                </c:pt>
                <c:pt idx="3460">
                  <c:v>235.62533569000001</c:v>
                </c:pt>
                <c:pt idx="3461">
                  <c:v>239.65341187000001</c:v>
                </c:pt>
                <c:pt idx="3462">
                  <c:v>241.56045532000002</c:v>
                </c:pt>
                <c:pt idx="3463">
                  <c:v>241.73223877000001</c:v>
                </c:pt>
                <c:pt idx="3464">
                  <c:v>241.73223877000001</c:v>
                </c:pt>
                <c:pt idx="3465">
                  <c:v>242.41943358999998</c:v>
                </c:pt>
                <c:pt idx="3466">
                  <c:v>242.41943358999998</c:v>
                </c:pt>
                <c:pt idx="3467">
                  <c:v>242.07586669999998</c:v>
                </c:pt>
                <c:pt idx="3468">
                  <c:v>241.73223877000001</c:v>
                </c:pt>
                <c:pt idx="3469">
                  <c:v>243.27844238000003</c:v>
                </c:pt>
                <c:pt idx="3470">
                  <c:v>245.88995360999999</c:v>
                </c:pt>
                <c:pt idx="3471">
                  <c:v>246.57714844</c:v>
                </c:pt>
                <c:pt idx="3472">
                  <c:v>246.74896239999998</c:v>
                </c:pt>
                <c:pt idx="3473">
                  <c:v>245.88995360999999</c:v>
                </c:pt>
                <c:pt idx="3474">
                  <c:v>243.72360228999995</c:v>
                </c:pt>
                <c:pt idx="3475">
                  <c:v>243.03640747000003</c:v>
                </c:pt>
                <c:pt idx="3476">
                  <c:v>241.31842041000007</c:v>
                </c:pt>
                <c:pt idx="3477">
                  <c:v>242.17739868000001</c:v>
                </c:pt>
                <c:pt idx="3478">
                  <c:v>240.28439331000001</c:v>
                </c:pt>
                <c:pt idx="3479">
                  <c:v>241.83059692</c:v>
                </c:pt>
                <c:pt idx="3480">
                  <c:v>247.36590576</c:v>
                </c:pt>
                <c:pt idx="3481">
                  <c:v>247.02233886000008</c:v>
                </c:pt>
                <c:pt idx="3482">
                  <c:v>245.80242920000003</c:v>
                </c:pt>
                <c:pt idx="3483">
                  <c:v>246.31784058000002</c:v>
                </c:pt>
                <c:pt idx="3484">
                  <c:v>248.52639771000005</c:v>
                </c:pt>
                <c:pt idx="3485">
                  <c:v>249.55715943000001</c:v>
                </c:pt>
                <c:pt idx="3486">
                  <c:v>252.61062621999997</c:v>
                </c:pt>
                <c:pt idx="3487">
                  <c:v>251.23620605000005</c:v>
                </c:pt>
                <c:pt idx="3488">
                  <c:v>251.23620605000005</c:v>
                </c:pt>
                <c:pt idx="3489">
                  <c:v>248.39672851000003</c:v>
                </c:pt>
                <c:pt idx="3490">
                  <c:v>248.39672851000003</c:v>
                </c:pt>
                <c:pt idx="3491">
                  <c:v>248.39672851000003</c:v>
                </c:pt>
                <c:pt idx="3492">
                  <c:v>250.00228882000005</c:v>
                </c:pt>
                <c:pt idx="3493">
                  <c:v>252.23886108999997</c:v>
                </c:pt>
                <c:pt idx="3494">
                  <c:v>251.0362854</c:v>
                </c:pt>
                <c:pt idx="3495">
                  <c:v>251.20809937000001</c:v>
                </c:pt>
                <c:pt idx="3496">
                  <c:v>248.55444336000005</c:v>
                </c:pt>
                <c:pt idx="3497">
                  <c:v>248.55444336000005</c:v>
                </c:pt>
                <c:pt idx="3498">
                  <c:v>251.06439208999998</c:v>
                </c:pt>
                <c:pt idx="3499">
                  <c:v>250.89260864000002</c:v>
                </c:pt>
                <c:pt idx="3500">
                  <c:v>244.47015381</c:v>
                </c:pt>
                <c:pt idx="3501">
                  <c:v>243.43936158</c:v>
                </c:pt>
                <c:pt idx="3502">
                  <c:v>244.47015381</c:v>
                </c:pt>
                <c:pt idx="3503">
                  <c:v>243.95474244000002</c:v>
                </c:pt>
                <c:pt idx="3504">
                  <c:v>244.08444214000005</c:v>
                </c:pt>
                <c:pt idx="3505">
                  <c:v>244.94342041000004</c:v>
                </c:pt>
                <c:pt idx="3506">
                  <c:v>242.71002198000002</c:v>
                </c:pt>
                <c:pt idx="3507">
                  <c:v>238.29302978999999</c:v>
                </c:pt>
                <c:pt idx="3508">
                  <c:v>238.29302978999999</c:v>
                </c:pt>
                <c:pt idx="3509">
                  <c:v>241.67608642000002</c:v>
                </c:pt>
                <c:pt idx="3510">
                  <c:v>242.70690918</c:v>
                </c:pt>
                <c:pt idx="3511">
                  <c:v>242.70690918</c:v>
                </c:pt>
                <c:pt idx="3512">
                  <c:v>241.50427246000001</c:v>
                </c:pt>
                <c:pt idx="3513">
                  <c:v>240.30166626000002</c:v>
                </c:pt>
                <c:pt idx="3514">
                  <c:v>239.00836182</c:v>
                </c:pt>
                <c:pt idx="3515">
                  <c:v>241.67608642000002</c:v>
                </c:pt>
                <c:pt idx="3516">
                  <c:v>242.01968383999997</c:v>
                </c:pt>
                <c:pt idx="3517">
                  <c:v>242.70690918</c:v>
                </c:pt>
                <c:pt idx="3518">
                  <c:v>243.05047607000003</c:v>
                </c:pt>
                <c:pt idx="3519">
                  <c:v>241.84790039000001</c:v>
                </c:pt>
                <c:pt idx="3520">
                  <c:v>241.33248901000005</c:v>
                </c:pt>
                <c:pt idx="3521">
                  <c:v>240.98889160000002</c:v>
                </c:pt>
                <c:pt idx="3522">
                  <c:v>240.51562499999997</c:v>
                </c:pt>
                <c:pt idx="3523">
                  <c:v>240.17202759</c:v>
                </c:pt>
                <c:pt idx="3524">
                  <c:v>238.62582398000001</c:v>
                </c:pt>
                <c:pt idx="3525">
                  <c:v>236.96084594000001</c:v>
                </c:pt>
                <c:pt idx="3526">
                  <c:v>237.30441284000003</c:v>
                </c:pt>
                <c:pt idx="3527">
                  <c:v>237.99163818000002</c:v>
                </c:pt>
                <c:pt idx="3528">
                  <c:v>238.85064697000004</c:v>
                </c:pt>
                <c:pt idx="3529">
                  <c:v>243.30975341999999</c:v>
                </c:pt>
                <c:pt idx="3530">
                  <c:v>242.27896117999998</c:v>
                </c:pt>
                <c:pt idx="3531">
                  <c:v>242.27896117999998</c:v>
                </c:pt>
                <c:pt idx="3532">
                  <c:v>239.62530516999999</c:v>
                </c:pt>
                <c:pt idx="3533">
                  <c:v>241.20281982</c:v>
                </c:pt>
                <c:pt idx="3534">
                  <c:v>240.51562499999997</c:v>
                </c:pt>
                <c:pt idx="3535">
                  <c:v>239.65661621000001</c:v>
                </c:pt>
                <c:pt idx="3536">
                  <c:v>238.73822021000001</c:v>
                </c:pt>
                <c:pt idx="3537">
                  <c:v>239.42541504000005</c:v>
                </c:pt>
                <c:pt idx="3538">
                  <c:v>240.45620727000005</c:v>
                </c:pt>
                <c:pt idx="3539">
                  <c:v>243.65338135000002</c:v>
                </c:pt>
                <c:pt idx="3540">
                  <c:v>243.65338135000002</c:v>
                </c:pt>
                <c:pt idx="3541">
                  <c:v>244.68414307</c:v>
                </c:pt>
                <c:pt idx="3542">
                  <c:v>243.99694824000002</c:v>
                </c:pt>
                <c:pt idx="3543">
                  <c:v>243.99694824000002</c:v>
                </c:pt>
                <c:pt idx="3544">
                  <c:v>242.39135742000005</c:v>
                </c:pt>
                <c:pt idx="3545">
                  <c:v>242.39135742000005</c:v>
                </c:pt>
                <c:pt idx="3546">
                  <c:v>240.84515381</c:v>
                </c:pt>
                <c:pt idx="3547">
                  <c:v>241.53234863000003</c:v>
                </c:pt>
                <c:pt idx="3548">
                  <c:v>242.90670776000002</c:v>
                </c:pt>
                <c:pt idx="3549">
                  <c:v>246.07580565999996</c:v>
                </c:pt>
                <c:pt idx="3550">
                  <c:v>245.56039428999998</c:v>
                </c:pt>
                <c:pt idx="3551">
                  <c:v>245.56039428999998</c:v>
                </c:pt>
                <c:pt idx="3552">
                  <c:v>243.19412232000002</c:v>
                </c:pt>
                <c:pt idx="3553">
                  <c:v>242.67871094</c:v>
                </c:pt>
                <c:pt idx="3554">
                  <c:v>244.39999389000002</c:v>
                </c:pt>
                <c:pt idx="3555">
                  <c:v>243.71276855000002</c:v>
                </c:pt>
                <c:pt idx="3556">
                  <c:v>239.76898193</c:v>
                </c:pt>
                <c:pt idx="3557">
                  <c:v>240.79977416999995</c:v>
                </c:pt>
                <c:pt idx="3558">
                  <c:v>241.31518554000002</c:v>
                </c:pt>
                <c:pt idx="3559">
                  <c:v>244.22491454999999</c:v>
                </c:pt>
                <c:pt idx="3560">
                  <c:v>250.31784057000002</c:v>
                </c:pt>
                <c:pt idx="3561">
                  <c:v>249.28704834000004</c:v>
                </c:pt>
                <c:pt idx="3562">
                  <c:v>249.11523437</c:v>
                </c:pt>
                <c:pt idx="3563">
                  <c:v>248.84182739000005</c:v>
                </c:pt>
                <c:pt idx="3564">
                  <c:v>250.04443358999998</c:v>
                </c:pt>
                <c:pt idx="3565">
                  <c:v>251.27832031000003</c:v>
                </c:pt>
                <c:pt idx="3566">
                  <c:v>250.59112549</c:v>
                </c:pt>
                <c:pt idx="3567">
                  <c:v>250.76293945000003</c:v>
                </c:pt>
                <c:pt idx="3568">
                  <c:v>251.45010376000002</c:v>
                </c:pt>
                <c:pt idx="3569">
                  <c:v>252.48092651000005</c:v>
                </c:pt>
                <c:pt idx="3570">
                  <c:v>255.26425170999997</c:v>
                </c:pt>
                <c:pt idx="3571">
                  <c:v>254.23345946999999</c:v>
                </c:pt>
                <c:pt idx="3572">
                  <c:v>249.97424315999999</c:v>
                </c:pt>
                <c:pt idx="3573">
                  <c:v>250.31784057000002</c:v>
                </c:pt>
                <c:pt idx="3574">
                  <c:v>253.83044434000004</c:v>
                </c:pt>
                <c:pt idx="3575">
                  <c:v>254.51763916000002</c:v>
                </c:pt>
                <c:pt idx="3576">
                  <c:v>254.51763916000002</c:v>
                </c:pt>
                <c:pt idx="3577">
                  <c:v>256.06701659999999</c:v>
                </c:pt>
                <c:pt idx="3578">
                  <c:v>256.41064453000001</c:v>
                </c:pt>
                <c:pt idx="3579">
                  <c:v>256.41064453000001</c:v>
                </c:pt>
                <c:pt idx="3580">
                  <c:v>257.78503418000003</c:v>
                </c:pt>
                <c:pt idx="3581">
                  <c:v>257.26962281000004</c:v>
                </c:pt>
                <c:pt idx="3582">
                  <c:v>257.26962281000004</c:v>
                </c:pt>
                <c:pt idx="3583">
                  <c:v>261.72882079999999</c:v>
                </c:pt>
                <c:pt idx="3584">
                  <c:v>260.86981201000009</c:v>
                </c:pt>
                <c:pt idx="3585">
                  <c:v>257.87255859000004</c:v>
                </c:pt>
                <c:pt idx="3586">
                  <c:v>257.87255859000004</c:v>
                </c:pt>
                <c:pt idx="3587">
                  <c:v>257.70077515000003</c:v>
                </c:pt>
                <c:pt idx="3588">
                  <c:v>257.35717772999999</c:v>
                </c:pt>
                <c:pt idx="3589">
                  <c:v>257.87255859000004</c:v>
                </c:pt>
                <c:pt idx="3590">
                  <c:v>256.6699829100001</c:v>
                </c:pt>
                <c:pt idx="3591">
                  <c:v>256.25292967999997</c:v>
                </c:pt>
                <c:pt idx="3592">
                  <c:v>255.90930175</c:v>
                </c:pt>
                <c:pt idx="3593">
                  <c:v>256.42471312999999</c:v>
                </c:pt>
                <c:pt idx="3594">
                  <c:v>258.47543334999995</c:v>
                </c:pt>
                <c:pt idx="3595">
                  <c:v>258.47543334999995</c:v>
                </c:pt>
                <c:pt idx="3596">
                  <c:v>257.96002196999996</c:v>
                </c:pt>
                <c:pt idx="3597">
                  <c:v>258.47543334999995</c:v>
                </c:pt>
                <c:pt idx="3598">
                  <c:v>257.44461060000009</c:v>
                </c:pt>
                <c:pt idx="3599">
                  <c:v>253.58837891000007</c:v>
                </c:pt>
                <c:pt idx="3600">
                  <c:v>253.58837891000007</c:v>
                </c:pt>
                <c:pt idx="3601">
                  <c:v>253.47280883000005</c:v>
                </c:pt>
                <c:pt idx="3602">
                  <c:v>254.16000365999997</c:v>
                </c:pt>
                <c:pt idx="3603">
                  <c:v>257.15725708000002</c:v>
                </c:pt>
                <c:pt idx="3604">
                  <c:v>256.64184570000003</c:v>
                </c:pt>
                <c:pt idx="3605">
                  <c:v>254.10379027999997</c:v>
                </c:pt>
                <c:pt idx="3606">
                  <c:v>254.10379027999997</c:v>
                </c:pt>
                <c:pt idx="3607">
                  <c:v>253.58837891000007</c:v>
                </c:pt>
                <c:pt idx="3608">
                  <c:v>252.90118408000001</c:v>
                </c:pt>
                <c:pt idx="3609">
                  <c:v>250.21948241999999</c:v>
                </c:pt>
                <c:pt idx="3610">
                  <c:v>249.36047363</c:v>
                </c:pt>
                <c:pt idx="3611">
                  <c:v>249.87588500999999</c:v>
                </c:pt>
                <c:pt idx="3612">
                  <c:v>250.39129639000006</c:v>
                </c:pt>
                <c:pt idx="3613">
                  <c:v>250.39129639000006</c:v>
                </c:pt>
                <c:pt idx="3614">
                  <c:v>250.73489379999998</c:v>
                </c:pt>
                <c:pt idx="3615">
                  <c:v>250.73489379999998</c:v>
                </c:pt>
                <c:pt idx="3616">
                  <c:v>252.94332886000001</c:v>
                </c:pt>
                <c:pt idx="3617">
                  <c:v>253.97409058</c:v>
                </c:pt>
                <c:pt idx="3618">
                  <c:v>253.97409058</c:v>
                </c:pt>
                <c:pt idx="3619">
                  <c:v>253.11511231</c:v>
                </c:pt>
                <c:pt idx="3620">
                  <c:v>251.65325927999999</c:v>
                </c:pt>
                <c:pt idx="3621">
                  <c:v>250.62243652000004</c:v>
                </c:pt>
                <c:pt idx="3622">
                  <c:v>248.28430175999998</c:v>
                </c:pt>
                <c:pt idx="3623">
                  <c:v>248.97149659000004</c:v>
                </c:pt>
                <c:pt idx="3624">
                  <c:v>252.49816894</c:v>
                </c:pt>
                <c:pt idx="3625">
                  <c:v>252.49816894</c:v>
                </c:pt>
                <c:pt idx="3626">
                  <c:v>253.01354979999996</c:v>
                </c:pt>
                <c:pt idx="3627">
                  <c:v>253.01354979999996</c:v>
                </c:pt>
                <c:pt idx="3628">
                  <c:v>252.84176635000003</c:v>
                </c:pt>
                <c:pt idx="3629">
                  <c:v>252.15457152999997</c:v>
                </c:pt>
                <c:pt idx="3630">
                  <c:v>252.66998290999999</c:v>
                </c:pt>
                <c:pt idx="3631">
                  <c:v>252.32635498000002</c:v>
                </c:pt>
                <c:pt idx="3632">
                  <c:v>252.84176635000003</c:v>
                </c:pt>
                <c:pt idx="3633">
                  <c:v>252.84176635000003</c:v>
                </c:pt>
                <c:pt idx="3634">
                  <c:v>253.52896118000001</c:v>
                </c:pt>
                <c:pt idx="3635">
                  <c:v>252.49816894</c:v>
                </c:pt>
                <c:pt idx="3636">
                  <c:v>252.66998290999999</c:v>
                </c:pt>
                <c:pt idx="3637">
                  <c:v>252.66998290999999</c:v>
                </c:pt>
                <c:pt idx="3638">
                  <c:v>253.01354979999996</c:v>
                </c:pt>
                <c:pt idx="3639">
                  <c:v>252.49816894</c:v>
                </c:pt>
                <c:pt idx="3640">
                  <c:v>251.63916014999998</c:v>
                </c:pt>
                <c:pt idx="3641">
                  <c:v>252.15457152999997</c:v>
                </c:pt>
                <c:pt idx="3642">
                  <c:v>252.15457152999997</c:v>
                </c:pt>
                <c:pt idx="3643">
                  <c:v>252.15457152999997</c:v>
                </c:pt>
                <c:pt idx="3644">
                  <c:v>251.46734619000003</c:v>
                </c:pt>
                <c:pt idx="3645">
                  <c:v>251.46734619000003</c:v>
                </c:pt>
                <c:pt idx="3646">
                  <c:v>252.84176635000003</c:v>
                </c:pt>
                <c:pt idx="3647">
                  <c:v>253.87258911000001</c:v>
                </c:pt>
                <c:pt idx="3648">
                  <c:v>253.94607544000002</c:v>
                </c:pt>
                <c:pt idx="3649">
                  <c:v>254.46148682000003</c:v>
                </c:pt>
                <c:pt idx="3650">
                  <c:v>254.97689819999999</c:v>
                </c:pt>
                <c:pt idx="3651">
                  <c:v>258.03027342999991</c:v>
                </c:pt>
                <c:pt idx="3652">
                  <c:v>256.82769774999991</c:v>
                </c:pt>
                <c:pt idx="3653">
                  <c:v>258.03027342999991</c:v>
                </c:pt>
                <c:pt idx="3654">
                  <c:v>258.03027342999991</c:v>
                </c:pt>
                <c:pt idx="3655">
                  <c:v>253.97409058</c:v>
                </c:pt>
                <c:pt idx="3656">
                  <c:v>254.48950195</c:v>
                </c:pt>
                <c:pt idx="3657">
                  <c:v>254.14593505999997</c:v>
                </c:pt>
                <c:pt idx="3658">
                  <c:v>254.43334961000002</c:v>
                </c:pt>
                <c:pt idx="3659">
                  <c:v>254.77697753999999</c:v>
                </c:pt>
                <c:pt idx="3660">
                  <c:v>255.29238892000004</c:v>
                </c:pt>
                <c:pt idx="3661">
                  <c:v>255.29238892000004</c:v>
                </c:pt>
                <c:pt idx="3662">
                  <c:v>254.94876099000001</c:v>
                </c:pt>
                <c:pt idx="3663">
                  <c:v>248.12335204999999</c:v>
                </c:pt>
                <c:pt idx="3664">
                  <c:v>245.37454223999998</c:v>
                </c:pt>
                <c:pt idx="3665">
                  <c:v>244.85916138000002</c:v>
                </c:pt>
                <c:pt idx="3666">
                  <c:v>240.91537475999999</c:v>
                </c:pt>
                <c:pt idx="3667">
                  <c:v>242.46157837000001</c:v>
                </c:pt>
                <c:pt idx="3668">
                  <c:v>242.97698974999997</c:v>
                </c:pt>
                <c:pt idx="3669">
                  <c:v>246.63339232999999</c:v>
                </c:pt>
                <c:pt idx="3670">
                  <c:v>246.63339232999999</c:v>
                </c:pt>
                <c:pt idx="3671">
                  <c:v>246.63339232999999</c:v>
                </c:pt>
                <c:pt idx="3672">
                  <c:v>246.63339232999999</c:v>
                </c:pt>
                <c:pt idx="3673">
                  <c:v>246.63339232999999</c:v>
                </c:pt>
                <c:pt idx="3674">
                  <c:v>246.63339232999999</c:v>
                </c:pt>
                <c:pt idx="3675">
                  <c:v>246.11798095</c:v>
                </c:pt>
                <c:pt idx="3676">
                  <c:v>244.0671997</c:v>
                </c:pt>
                <c:pt idx="3677">
                  <c:v>244.58261108000002</c:v>
                </c:pt>
                <c:pt idx="3678">
                  <c:v>246.79110718000001</c:v>
                </c:pt>
                <c:pt idx="3679">
                  <c:v>244.39672852000001</c:v>
                </c:pt>
                <c:pt idx="3680">
                  <c:v>245.08392334000001</c:v>
                </c:pt>
                <c:pt idx="3681">
                  <c:v>246.45834351000005</c:v>
                </c:pt>
                <c:pt idx="3682">
                  <c:v>251.70626831000001</c:v>
                </c:pt>
                <c:pt idx="3683">
                  <c:v>252.22164917000001</c:v>
                </c:pt>
                <c:pt idx="3684">
                  <c:v>254.6159668</c:v>
                </c:pt>
                <c:pt idx="3685">
                  <c:v>247.61877440999999</c:v>
                </c:pt>
                <c:pt idx="3686">
                  <c:v>246.58798218000001</c:v>
                </c:pt>
                <c:pt idx="3687">
                  <c:v>244.22177123999998</c:v>
                </c:pt>
                <c:pt idx="3688">
                  <c:v>244.90896606000001</c:v>
                </c:pt>
                <c:pt idx="3689">
                  <c:v>244.39355467999999</c:v>
                </c:pt>
                <c:pt idx="3690">
                  <c:v>242.50054931000003</c:v>
                </c:pt>
                <c:pt idx="3691">
                  <c:v>240.43896484000001</c:v>
                </c:pt>
                <c:pt idx="3692">
                  <c:v>239.57995604999999</c:v>
                </c:pt>
                <c:pt idx="3693">
                  <c:v>237.88687134000003</c:v>
                </c:pt>
                <c:pt idx="3694">
                  <c:v>239.08947754000005</c:v>
                </c:pt>
                <c:pt idx="3695">
                  <c:v>242.11483764000002</c:v>
                </c:pt>
                <c:pt idx="3696">
                  <c:v>242.11483764000002</c:v>
                </c:pt>
                <c:pt idx="3697">
                  <c:v>242.11483764000002</c:v>
                </c:pt>
                <c:pt idx="3698">
                  <c:v>243.48922729</c:v>
                </c:pt>
                <c:pt idx="3699">
                  <c:v>244.17642211999998</c:v>
                </c:pt>
                <c:pt idx="3700">
                  <c:v>244.69183349000002</c:v>
                </c:pt>
                <c:pt idx="3701">
                  <c:v>246.72845458999998</c:v>
                </c:pt>
                <c:pt idx="3702">
                  <c:v>246.55667113999999</c:v>
                </c:pt>
                <c:pt idx="3703">
                  <c:v>243.29248047000002</c:v>
                </c:pt>
                <c:pt idx="3704">
                  <c:v>238.87551880000001</c:v>
                </c:pt>
                <c:pt idx="3705">
                  <c:v>238.87551880000001</c:v>
                </c:pt>
                <c:pt idx="3706">
                  <c:v>238.56002808000002</c:v>
                </c:pt>
                <c:pt idx="3707">
                  <c:v>238.56002808000002</c:v>
                </c:pt>
                <c:pt idx="3708">
                  <c:v>238.73181151999998</c:v>
                </c:pt>
                <c:pt idx="3709">
                  <c:v>235.73452757999999</c:v>
                </c:pt>
                <c:pt idx="3710">
                  <c:v>235.21911620999998</c:v>
                </c:pt>
                <c:pt idx="3711">
                  <c:v>235.39093017000002</c:v>
                </c:pt>
                <c:pt idx="3712">
                  <c:v>234.87554931000003</c:v>
                </c:pt>
                <c:pt idx="3713">
                  <c:v>234.87554931000003</c:v>
                </c:pt>
                <c:pt idx="3714">
                  <c:v>236.82476807</c:v>
                </c:pt>
                <c:pt idx="3715">
                  <c:v>237.34014893000003</c:v>
                </c:pt>
                <c:pt idx="3716">
                  <c:v>236.82476807</c:v>
                </c:pt>
                <c:pt idx="3717">
                  <c:v>236.82476807</c:v>
                </c:pt>
                <c:pt idx="3718">
                  <c:v>236.82476807</c:v>
                </c:pt>
                <c:pt idx="3719">
                  <c:v>229.96041871000003</c:v>
                </c:pt>
                <c:pt idx="3720">
                  <c:v>230.47579956000001</c:v>
                </c:pt>
                <c:pt idx="3721">
                  <c:v>232.19381713999999</c:v>
                </c:pt>
                <c:pt idx="3722">
                  <c:v>236.19375610999998</c:v>
                </c:pt>
                <c:pt idx="3723">
                  <c:v>236.19375610999998</c:v>
                </c:pt>
                <c:pt idx="3724">
                  <c:v>236.19375610999998</c:v>
                </c:pt>
                <c:pt idx="3725">
                  <c:v>236.88095093000001</c:v>
                </c:pt>
                <c:pt idx="3726">
                  <c:v>235.16293335000003</c:v>
                </c:pt>
                <c:pt idx="3727">
                  <c:v>234.99114991000005</c:v>
                </c:pt>
                <c:pt idx="3728">
                  <c:v>235.16293335000003</c:v>
                </c:pt>
                <c:pt idx="3729">
                  <c:v>236.19375610999998</c:v>
                </c:pt>
                <c:pt idx="3730">
                  <c:v>235.67834472999999</c:v>
                </c:pt>
                <c:pt idx="3731">
                  <c:v>235.16293335000003</c:v>
                </c:pt>
                <c:pt idx="3732">
                  <c:v>235.85012818000004</c:v>
                </c:pt>
                <c:pt idx="3733">
                  <c:v>241.95706176000002</c:v>
                </c:pt>
                <c:pt idx="3734">
                  <c:v>241.95706176000002</c:v>
                </c:pt>
                <c:pt idx="3735">
                  <c:v>241.95706176000002</c:v>
                </c:pt>
                <c:pt idx="3736">
                  <c:v>241.61346435000002</c:v>
                </c:pt>
                <c:pt idx="3737">
                  <c:v>242.87548828000001</c:v>
                </c:pt>
                <c:pt idx="3738">
                  <c:v>240.81390381</c:v>
                </c:pt>
                <c:pt idx="3739">
                  <c:v>238.61621093999997</c:v>
                </c:pt>
                <c:pt idx="3740">
                  <c:v>240.33419800000001</c:v>
                </c:pt>
                <c:pt idx="3741">
                  <c:v>245.25256346999998</c:v>
                </c:pt>
                <c:pt idx="3742">
                  <c:v>247.14236449999999</c:v>
                </c:pt>
                <c:pt idx="3743">
                  <c:v>246.97058105000002</c:v>
                </c:pt>
                <c:pt idx="3744">
                  <c:v>247.38763428000001</c:v>
                </c:pt>
                <c:pt idx="3745">
                  <c:v>247.21582031000003</c:v>
                </c:pt>
                <c:pt idx="3746">
                  <c:v>247.11428833000002</c:v>
                </c:pt>
                <c:pt idx="3747">
                  <c:v>247.11428833000002</c:v>
                </c:pt>
                <c:pt idx="3748">
                  <c:v>247.11428833000002</c:v>
                </c:pt>
                <c:pt idx="3749">
                  <c:v>246.59887696000001</c:v>
                </c:pt>
                <c:pt idx="3750">
                  <c:v>246.59887696000001</c:v>
                </c:pt>
                <c:pt idx="3751">
                  <c:v>244.70904541000002</c:v>
                </c:pt>
                <c:pt idx="3752">
                  <c:v>244.19363403999998</c:v>
                </c:pt>
                <c:pt idx="3753">
                  <c:v>245.56805419999998</c:v>
                </c:pt>
                <c:pt idx="3754">
                  <c:v>245.15100098000005</c:v>
                </c:pt>
                <c:pt idx="3755">
                  <c:v>249.33679199000002</c:v>
                </c:pt>
                <c:pt idx="3756">
                  <c:v>247.79058837999997</c:v>
                </c:pt>
                <c:pt idx="3757">
                  <c:v>245.78198242000002</c:v>
                </c:pt>
                <c:pt idx="3758">
                  <c:v>246.29739380000001</c:v>
                </c:pt>
                <c:pt idx="3759">
                  <c:v>246.29739380000001</c:v>
                </c:pt>
                <c:pt idx="3760">
                  <c:v>248.03268433</c:v>
                </c:pt>
                <c:pt idx="3761">
                  <c:v>248.03268433</c:v>
                </c:pt>
                <c:pt idx="3762">
                  <c:v>245.62426758000001</c:v>
                </c:pt>
                <c:pt idx="3763">
                  <c:v>245.79608153999999</c:v>
                </c:pt>
                <c:pt idx="3764">
                  <c:v>245.79608153999999</c:v>
                </c:pt>
                <c:pt idx="3765">
                  <c:v>244.93707275</c:v>
                </c:pt>
                <c:pt idx="3766">
                  <c:v>244.93707275</c:v>
                </c:pt>
                <c:pt idx="3767">
                  <c:v>244.93707275</c:v>
                </c:pt>
                <c:pt idx="3768">
                  <c:v>241.26666258999995</c:v>
                </c:pt>
                <c:pt idx="3769">
                  <c:v>241.43844604000006</c:v>
                </c:pt>
                <c:pt idx="3770">
                  <c:v>242.29745482999999</c:v>
                </c:pt>
                <c:pt idx="3771">
                  <c:v>242.90039063</c:v>
                </c:pt>
                <c:pt idx="3772">
                  <c:v>242.90039063</c:v>
                </c:pt>
                <c:pt idx="3773">
                  <c:v>242.38497925000001</c:v>
                </c:pt>
                <c:pt idx="3774">
                  <c:v>239.97979736999997</c:v>
                </c:pt>
                <c:pt idx="3775">
                  <c:v>235.66107177999999</c:v>
                </c:pt>
                <c:pt idx="3776">
                  <c:v>243.11431884000001</c:v>
                </c:pt>
                <c:pt idx="3777">
                  <c:v>247.60156249999997</c:v>
                </c:pt>
                <c:pt idx="3778">
                  <c:v>247.42977905000001</c:v>
                </c:pt>
                <c:pt idx="3779">
                  <c:v>247.42977905000001</c:v>
                </c:pt>
                <c:pt idx="3780">
                  <c:v>246.91436768</c:v>
                </c:pt>
                <c:pt idx="3781">
                  <c:v>246.91436768</c:v>
                </c:pt>
                <c:pt idx="3782">
                  <c:v>246.91436768</c:v>
                </c:pt>
                <c:pt idx="3783">
                  <c:v>246.91436768</c:v>
                </c:pt>
                <c:pt idx="3784">
                  <c:v>248.46054076999999</c:v>
                </c:pt>
                <c:pt idx="3785">
                  <c:v>248.46054076999999</c:v>
                </c:pt>
                <c:pt idx="3786">
                  <c:v>252.48858643000003</c:v>
                </c:pt>
                <c:pt idx="3787">
                  <c:v>249.91162110000002</c:v>
                </c:pt>
                <c:pt idx="3788">
                  <c:v>247.22985839999998</c:v>
                </c:pt>
                <c:pt idx="3789">
                  <c:v>247.22985839999998</c:v>
                </c:pt>
                <c:pt idx="3790">
                  <c:v>247.57342528999999</c:v>
                </c:pt>
                <c:pt idx="3791">
                  <c:v>247.40164185000003</c:v>
                </c:pt>
                <c:pt idx="3792">
                  <c:v>241.28070068</c:v>
                </c:pt>
                <c:pt idx="3793">
                  <c:v>242.31149292000001</c:v>
                </c:pt>
                <c:pt idx="3794">
                  <c:v>242.31149292000001</c:v>
                </c:pt>
                <c:pt idx="3795">
                  <c:v>244.06079101</c:v>
                </c:pt>
                <c:pt idx="3796">
                  <c:v>244.74801635000003</c:v>
                </c:pt>
                <c:pt idx="3797">
                  <c:v>246.69723511000001</c:v>
                </c:pt>
                <c:pt idx="3798">
                  <c:v>246.35360718000001</c:v>
                </c:pt>
                <c:pt idx="3799">
                  <c:v>246.35360718000001</c:v>
                </c:pt>
                <c:pt idx="3800">
                  <c:v>245.66641236000001</c:v>
                </c:pt>
                <c:pt idx="3801">
                  <c:v>245.83819580000005</c:v>
                </c:pt>
                <c:pt idx="3802">
                  <c:v>245.32281494000003</c:v>
                </c:pt>
                <c:pt idx="3803">
                  <c:v>242.32876587000001</c:v>
                </c:pt>
                <c:pt idx="3804">
                  <c:v>243.01596068999999</c:v>
                </c:pt>
                <c:pt idx="3805">
                  <c:v>240.60751341999998</c:v>
                </c:pt>
                <c:pt idx="3806">
                  <c:v>245.41793823</c:v>
                </c:pt>
                <c:pt idx="3807">
                  <c:v>250.78149414000001</c:v>
                </c:pt>
                <c:pt idx="3808">
                  <c:v>231.58450317999998</c:v>
                </c:pt>
                <c:pt idx="3809">
                  <c:v>226.77413941</c:v>
                </c:pt>
                <c:pt idx="3810">
                  <c:v>217.41064452999998</c:v>
                </c:pt>
                <c:pt idx="3811">
                  <c:v>218.44143676000004</c:v>
                </c:pt>
                <c:pt idx="3812">
                  <c:v>222.62725829999999</c:v>
                </c:pt>
                <c:pt idx="3813">
                  <c:v>222.62725829999999</c:v>
                </c:pt>
                <c:pt idx="3814">
                  <c:v>223.23013305999999</c:v>
                </c:pt>
                <c:pt idx="3815">
                  <c:v>224.26095580999998</c:v>
                </c:pt>
                <c:pt idx="3816">
                  <c:v>224.77633667000001</c:v>
                </c:pt>
                <c:pt idx="3817">
                  <c:v>224.26095580999998</c:v>
                </c:pt>
                <c:pt idx="3818">
                  <c:v>224.43276978</c:v>
                </c:pt>
                <c:pt idx="3819">
                  <c:v>222.54293823</c:v>
                </c:pt>
                <c:pt idx="3820">
                  <c:v>221.02163697</c:v>
                </c:pt>
                <c:pt idx="3821">
                  <c:v>222.39605712999997</c:v>
                </c:pt>
                <c:pt idx="3822">
                  <c:v>222.38519287000003</c:v>
                </c:pt>
                <c:pt idx="3823">
                  <c:v>222.72882079999999</c:v>
                </c:pt>
                <c:pt idx="3824">
                  <c:v>222.72882079999999</c:v>
                </c:pt>
                <c:pt idx="3825">
                  <c:v>225.09506224999998</c:v>
                </c:pt>
                <c:pt idx="3826">
                  <c:v>225.09506224999998</c:v>
                </c:pt>
                <c:pt idx="3827">
                  <c:v>225.09506224999998</c:v>
                </c:pt>
                <c:pt idx="3828">
                  <c:v>227.32846069000001</c:v>
                </c:pt>
                <c:pt idx="3829">
                  <c:v>228.53103637000004</c:v>
                </c:pt>
                <c:pt idx="3830">
                  <c:v>231.05502319000001</c:v>
                </c:pt>
                <c:pt idx="3831">
                  <c:v>231.05502319000001</c:v>
                </c:pt>
                <c:pt idx="3832">
                  <c:v>233.42129516</c:v>
                </c:pt>
                <c:pt idx="3833">
                  <c:v>233.42129516</c:v>
                </c:pt>
                <c:pt idx="3834">
                  <c:v>233.42129516</c:v>
                </c:pt>
                <c:pt idx="3835">
                  <c:v>232.90591430000001</c:v>
                </c:pt>
                <c:pt idx="3836">
                  <c:v>232.90591430000001</c:v>
                </c:pt>
                <c:pt idx="3837">
                  <c:v>233.42129516</c:v>
                </c:pt>
                <c:pt idx="3838">
                  <c:v>234.10848999000001</c:v>
                </c:pt>
                <c:pt idx="3839">
                  <c:v>239.84365843999998</c:v>
                </c:pt>
                <c:pt idx="3840">
                  <c:v>239.84365843999998</c:v>
                </c:pt>
                <c:pt idx="3841">
                  <c:v>239.67187499999997</c:v>
                </c:pt>
                <c:pt idx="3842">
                  <c:v>239.67187499999997</c:v>
                </c:pt>
                <c:pt idx="3843">
                  <c:v>239.57354736000002</c:v>
                </c:pt>
                <c:pt idx="3844">
                  <c:v>240.26074218999997</c:v>
                </c:pt>
                <c:pt idx="3845">
                  <c:v>239.91714478</c:v>
                </c:pt>
                <c:pt idx="3846">
                  <c:v>240.77615356999996</c:v>
                </c:pt>
                <c:pt idx="3847">
                  <c:v>239.91714478</c:v>
                </c:pt>
                <c:pt idx="3848">
                  <c:v>241.45251465000001</c:v>
                </c:pt>
                <c:pt idx="3849">
                  <c:v>240.93713379000002</c:v>
                </c:pt>
                <c:pt idx="3850">
                  <c:v>238.72860718000001</c:v>
                </c:pt>
                <c:pt idx="3851">
                  <c:v>238.04135132000002</c:v>
                </c:pt>
                <c:pt idx="3852">
                  <c:v>243.38760376000002</c:v>
                </c:pt>
                <c:pt idx="3853">
                  <c:v>243.38760376000002</c:v>
                </c:pt>
                <c:pt idx="3854">
                  <c:v>242.87222290000003</c:v>
                </c:pt>
                <c:pt idx="3855">
                  <c:v>241.84143066000001</c:v>
                </c:pt>
                <c:pt idx="3856">
                  <c:v>236.05004882000003</c:v>
                </c:pt>
                <c:pt idx="3857">
                  <c:v>236.05004882000003</c:v>
                </c:pt>
                <c:pt idx="3858">
                  <c:v>235.53463745000002</c:v>
                </c:pt>
                <c:pt idx="3859">
                  <c:v>236.05004882000003</c:v>
                </c:pt>
                <c:pt idx="3860">
                  <c:v>235.70645141</c:v>
                </c:pt>
                <c:pt idx="3861">
                  <c:v>232.96847534000003</c:v>
                </c:pt>
                <c:pt idx="3862">
                  <c:v>232.96847534000003</c:v>
                </c:pt>
                <c:pt idx="3863">
                  <c:v>236.05004882000003</c:v>
                </c:pt>
                <c:pt idx="3864">
                  <c:v>232.78585815</c:v>
                </c:pt>
                <c:pt idx="3865">
                  <c:v>227.73785399999997</c:v>
                </c:pt>
                <c:pt idx="3866">
                  <c:v>233.57458495999998</c:v>
                </c:pt>
                <c:pt idx="3867">
                  <c:v>233.57458495999998</c:v>
                </c:pt>
                <c:pt idx="3868">
                  <c:v>233.57458495999998</c:v>
                </c:pt>
                <c:pt idx="3869">
                  <c:v>228.21112059999999</c:v>
                </c:pt>
                <c:pt idx="3870">
                  <c:v>229.94635009999999</c:v>
                </c:pt>
                <c:pt idx="3871">
                  <c:v>229.94635009999999</c:v>
                </c:pt>
                <c:pt idx="3872">
                  <c:v>234.36337279999998</c:v>
                </c:pt>
                <c:pt idx="3873">
                  <c:v>237.83386229999996</c:v>
                </c:pt>
                <c:pt idx="3874">
                  <c:v>237.83386229999996</c:v>
                </c:pt>
                <c:pt idx="3875">
                  <c:v>235.30987548999997</c:v>
                </c:pt>
                <c:pt idx="3876">
                  <c:v>235.30987548999997</c:v>
                </c:pt>
                <c:pt idx="3877">
                  <c:v>235.30987548999997</c:v>
                </c:pt>
                <c:pt idx="3878">
                  <c:v>235.30987548999997</c:v>
                </c:pt>
                <c:pt idx="3879">
                  <c:v>231.99710083000002</c:v>
                </c:pt>
                <c:pt idx="3880">
                  <c:v>231.99710083000002</c:v>
                </c:pt>
                <c:pt idx="3881">
                  <c:v>231.99710083000002</c:v>
                </c:pt>
                <c:pt idx="3882">
                  <c:v>231.99710083000002</c:v>
                </c:pt>
                <c:pt idx="3883">
                  <c:v>234.52108765000003</c:v>
                </c:pt>
                <c:pt idx="3884">
                  <c:v>234.52108765000003</c:v>
                </c:pt>
                <c:pt idx="3885">
                  <c:v>234.52108765000003</c:v>
                </c:pt>
                <c:pt idx="3886">
                  <c:v>234.52108765000003</c:v>
                </c:pt>
                <c:pt idx="3887">
                  <c:v>234.52108765000003</c:v>
                </c:pt>
                <c:pt idx="3888">
                  <c:v>232.47033691000004</c:v>
                </c:pt>
                <c:pt idx="3889">
                  <c:v>232.47033691000004</c:v>
                </c:pt>
                <c:pt idx="3890">
                  <c:v>232.47033691000004</c:v>
                </c:pt>
                <c:pt idx="3891">
                  <c:v>232.47033691000004</c:v>
                </c:pt>
                <c:pt idx="3892">
                  <c:v>235.30987548999997</c:v>
                </c:pt>
                <c:pt idx="3893">
                  <c:v>235.30987548999997</c:v>
                </c:pt>
                <c:pt idx="3894">
                  <c:v>235.30987548999997</c:v>
                </c:pt>
                <c:pt idx="3895">
                  <c:v>235.30987548999997</c:v>
                </c:pt>
                <c:pt idx="3896">
                  <c:v>233.10134888000005</c:v>
                </c:pt>
                <c:pt idx="3897">
                  <c:v>233.10134888000005</c:v>
                </c:pt>
                <c:pt idx="3898">
                  <c:v>233.10134888000005</c:v>
                </c:pt>
                <c:pt idx="3899">
                  <c:v>233.10134888000005</c:v>
                </c:pt>
                <c:pt idx="3900">
                  <c:v>236.09860228999997</c:v>
                </c:pt>
                <c:pt idx="3901">
                  <c:v>236.09860228999997</c:v>
                </c:pt>
                <c:pt idx="3902">
                  <c:v>233.57458495999998</c:v>
                </c:pt>
                <c:pt idx="3903">
                  <c:v>233.57458495999998</c:v>
                </c:pt>
                <c:pt idx="3904">
                  <c:v>233.57458495999998</c:v>
                </c:pt>
                <c:pt idx="3905">
                  <c:v>235.78311156999999</c:v>
                </c:pt>
                <c:pt idx="3906">
                  <c:v>235.78311156999999</c:v>
                </c:pt>
                <c:pt idx="3907">
                  <c:v>235.78311156999999</c:v>
                </c:pt>
                <c:pt idx="3908">
                  <c:v>233.4168396</c:v>
                </c:pt>
                <c:pt idx="3909">
                  <c:v>233.4168396</c:v>
                </c:pt>
                <c:pt idx="3910">
                  <c:v>233.4168396</c:v>
                </c:pt>
                <c:pt idx="3911">
                  <c:v>233.4168396</c:v>
                </c:pt>
                <c:pt idx="3912">
                  <c:v>233.4168396</c:v>
                </c:pt>
                <c:pt idx="3913">
                  <c:v>233.4168396</c:v>
                </c:pt>
                <c:pt idx="3914">
                  <c:v>233.4168396</c:v>
                </c:pt>
                <c:pt idx="3915">
                  <c:v>233.4168396</c:v>
                </c:pt>
                <c:pt idx="3916">
                  <c:v>233.4168396</c:v>
                </c:pt>
                <c:pt idx="3917">
                  <c:v>233.4168396</c:v>
                </c:pt>
                <c:pt idx="3918">
                  <c:v>236.25634766000005</c:v>
                </c:pt>
                <c:pt idx="3919">
                  <c:v>236.25634766000005</c:v>
                </c:pt>
                <c:pt idx="3920">
                  <c:v>234.83660889000004</c:v>
                </c:pt>
                <c:pt idx="3921">
                  <c:v>234.83660889000004</c:v>
                </c:pt>
                <c:pt idx="3922">
                  <c:v>232.31262207</c:v>
                </c:pt>
                <c:pt idx="3923">
                  <c:v>235.15209961000002</c:v>
                </c:pt>
                <c:pt idx="3924">
                  <c:v>235.15209961000002</c:v>
                </c:pt>
                <c:pt idx="3925">
                  <c:v>238.78033447000001</c:v>
                </c:pt>
                <c:pt idx="3926">
                  <c:v>238.78033447000001</c:v>
                </c:pt>
                <c:pt idx="3927">
                  <c:v>238.78033447000001</c:v>
                </c:pt>
                <c:pt idx="3928">
                  <c:v>235.46762085000003</c:v>
                </c:pt>
                <c:pt idx="3929">
                  <c:v>235.46762085000003</c:v>
                </c:pt>
                <c:pt idx="3930">
                  <c:v>235.46762085000003</c:v>
                </c:pt>
                <c:pt idx="3931">
                  <c:v>233.73236084000001</c:v>
                </c:pt>
                <c:pt idx="3932">
                  <c:v>233.73236084000001</c:v>
                </c:pt>
                <c:pt idx="3933">
                  <c:v>237.20281982</c:v>
                </c:pt>
                <c:pt idx="3934">
                  <c:v>237.20281982</c:v>
                </c:pt>
                <c:pt idx="3935">
                  <c:v>237.20281982</c:v>
                </c:pt>
                <c:pt idx="3936">
                  <c:v>234.67883301000001</c:v>
                </c:pt>
                <c:pt idx="3937">
                  <c:v>234.67883301000001</c:v>
                </c:pt>
                <c:pt idx="3938">
                  <c:v>230.41958617999998</c:v>
                </c:pt>
                <c:pt idx="3939">
                  <c:v>230.41958617999998</c:v>
                </c:pt>
                <c:pt idx="3940">
                  <c:v>230.41958617999998</c:v>
                </c:pt>
                <c:pt idx="3941">
                  <c:v>230.41958617999998</c:v>
                </c:pt>
                <c:pt idx="3942">
                  <c:v>230.41958617999998</c:v>
                </c:pt>
                <c:pt idx="3943">
                  <c:v>226.94912719999999</c:v>
                </c:pt>
                <c:pt idx="3944">
                  <c:v>226.94912719999999</c:v>
                </c:pt>
                <c:pt idx="3945">
                  <c:v>226.94912719999999</c:v>
                </c:pt>
                <c:pt idx="3946">
                  <c:v>225.05612183000002</c:v>
                </c:pt>
                <c:pt idx="3947">
                  <c:v>225.05612183000002</c:v>
                </c:pt>
                <c:pt idx="3948">
                  <c:v>227.73785399999997</c:v>
                </c:pt>
                <c:pt idx="3949">
                  <c:v>227.73785399999997</c:v>
                </c:pt>
                <c:pt idx="3950">
                  <c:v>227.73785399999997</c:v>
                </c:pt>
                <c:pt idx="3951">
                  <c:v>225.84484863</c:v>
                </c:pt>
                <c:pt idx="3952">
                  <c:v>225.84484863</c:v>
                </c:pt>
                <c:pt idx="3953">
                  <c:v>225.84484863</c:v>
                </c:pt>
                <c:pt idx="3954">
                  <c:v>225.84484863</c:v>
                </c:pt>
                <c:pt idx="3955">
                  <c:v>225.84484863</c:v>
                </c:pt>
                <c:pt idx="3956">
                  <c:v>225.84484863</c:v>
                </c:pt>
                <c:pt idx="3957">
                  <c:v>225.84484863</c:v>
                </c:pt>
                <c:pt idx="3958">
                  <c:v>225.84484863</c:v>
                </c:pt>
                <c:pt idx="3959">
                  <c:v>225.84484863</c:v>
                </c:pt>
                <c:pt idx="3960">
                  <c:v>225.84484863</c:v>
                </c:pt>
                <c:pt idx="3961">
                  <c:v>225.84484863</c:v>
                </c:pt>
                <c:pt idx="3962">
                  <c:v>225.84484863</c:v>
                </c:pt>
                <c:pt idx="3963">
                  <c:v>228.68435669000002</c:v>
                </c:pt>
                <c:pt idx="3964">
                  <c:v>227.26458739999998</c:v>
                </c:pt>
                <c:pt idx="3965">
                  <c:v>227.26458739999998</c:v>
                </c:pt>
                <c:pt idx="3966">
                  <c:v>227.26458739999998</c:v>
                </c:pt>
                <c:pt idx="3967">
                  <c:v>227.26458739999998</c:v>
                </c:pt>
                <c:pt idx="3968">
                  <c:v>222.84762572999998</c:v>
                </c:pt>
                <c:pt idx="3969">
                  <c:v>222.84762572999998</c:v>
                </c:pt>
                <c:pt idx="3970">
                  <c:v>225.52935791000002</c:v>
                </c:pt>
                <c:pt idx="3971">
                  <c:v>225.52935791000002</c:v>
                </c:pt>
                <c:pt idx="3972">
                  <c:v>225.52935791000002</c:v>
                </c:pt>
                <c:pt idx="3973">
                  <c:v>225.52935791000002</c:v>
                </c:pt>
                <c:pt idx="3974">
                  <c:v>225.52935791000002</c:v>
                </c:pt>
                <c:pt idx="3975">
                  <c:v>225.52935791000002</c:v>
                </c:pt>
                <c:pt idx="3976">
                  <c:v>225.52935791000002</c:v>
                </c:pt>
                <c:pt idx="3977">
                  <c:v>225.52935791000002</c:v>
                </c:pt>
                <c:pt idx="3978">
                  <c:v>223.00537109000001</c:v>
                </c:pt>
                <c:pt idx="3979">
                  <c:v>223.00537109000001</c:v>
                </c:pt>
                <c:pt idx="3980">
                  <c:v>219.91619872999999</c:v>
                </c:pt>
                <c:pt idx="3981">
                  <c:v>219.91619872999999</c:v>
                </c:pt>
                <c:pt idx="3982">
                  <c:v>220.25976561999994</c:v>
                </c:pt>
                <c:pt idx="3983">
                  <c:v>220.25976561999994</c:v>
                </c:pt>
                <c:pt idx="3984">
                  <c:v>220.25976561999994</c:v>
                </c:pt>
                <c:pt idx="3985">
                  <c:v>220.25976561999994</c:v>
                </c:pt>
                <c:pt idx="3986">
                  <c:v>220.25976561999994</c:v>
                </c:pt>
                <c:pt idx="3987">
                  <c:v>221.07659911999997</c:v>
                </c:pt>
                <c:pt idx="3988">
                  <c:v>220.38943482000005</c:v>
                </c:pt>
                <c:pt idx="3989">
                  <c:v>220.38943482000005</c:v>
                </c:pt>
                <c:pt idx="3990">
                  <c:v>220.38943482000005</c:v>
                </c:pt>
                <c:pt idx="3991">
                  <c:v>220.56121826000003</c:v>
                </c:pt>
                <c:pt idx="3992">
                  <c:v>221.07659911999997</c:v>
                </c:pt>
                <c:pt idx="3993">
                  <c:v>224.73297118999997</c:v>
                </c:pt>
                <c:pt idx="3994">
                  <c:v>225.07653809000001</c:v>
                </c:pt>
                <c:pt idx="3995">
                  <c:v>225.07653809000001</c:v>
                </c:pt>
                <c:pt idx="3996">
                  <c:v>225.07653809000001</c:v>
                </c:pt>
                <c:pt idx="3997">
                  <c:v>225.07653809000001</c:v>
                </c:pt>
                <c:pt idx="3998">
                  <c:v>225.07653809000001</c:v>
                </c:pt>
                <c:pt idx="3999">
                  <c:v>225.07653809000001</c:v>
                </c:pt>
                <c:pt idx="4000">
                  <c:v>222.32455444999999</c:v>
                </c:pt>
                <c:pt idx="4001">
                  <c:v>222.32455444999999</c:v>
                </c:pt>
                <c:pt idx="4002">
                  <c:v>223.18353271999999</c:v>
                </c:pt>
                <c:pt idx="4003">
                  <c:v>223.18353271999999</c:v>
                </c:pt>
                <c:pt idx="4004">
                  <c:v>225.39202881000006</c:v>
                </c:pt>
                <c:pt idx="4005">
                  <c:v>224.36123657000007</c:v>
                </c:pt>
                <c:pt idx="4006">
                  <c:v>223.84582519</c:v>
                </c:pt>
                <c:pt idx="4007">
                  <c:v>226.07922362999997</c:v>
                </c:pt>
                <c:pt idx="4008">
                  <c:v>226.07922362999997</c:v>
                </c:pt>
                <c:pt idx="4009">
                  <c:v>226.76644897000003</c:v>
                </c:pt>
                <c:pt idx="4010">
                  <c:v>226.93826294000004</c:v>
                </c:pt>
                <c:pt idx="4011">
                  <c:v>225.39202881000006</c:v>
                </c:pt>
                <c:pt idx="4012">
                  <c:v>226.76644897000003</c:v>
                </c:pt>
                <c:pt idx="4013">
                  <c:v>225.73565674</c:v>
                </c:pt>
                <c:pt idx="4014">
                  <c:v>228.37207032000001</c:v>
                </c:pt>
                <c:pt idx="4015">
                  <c:v>227.85665894000005</c:v>
                </c:pt>
                <c:pt idx="4016">
                  <c:v>228.02847290000003</c:v>
                </c:pt>
                <c:pt idx="4017">
                  <c:v>227.68487549</c:v>
                </c:pt>
                <c:pt idx="4018">
                  <c:v>227.34124756000003</c:v>
                </c:pt>
                <c:pt idx="4019">
                  <c:v>228.37207032000001</c:v>
                </c:pt>
                <c:pt idx="4020">
                  <c:v>228.84530640000003</c:v>
                </c:pt>
                <c:pt idx="4021">
                  <c:v>228.50170898000002</c:v>
                </c:pt>
                <c:pt idx="4022">
                  <c:v>228.50170898000002</c:v>
                </c:pt>
                <c:pt idx="4023">
                  <c:v>228.50170898000002</c:v>
                </c:pt>
                <c:pt idx="4024">
                  <c:v>230.26507568999995</c:v>
                </c:pt>
                <c:pt idx="4025">
                  <c:v>230.26507568999995</c:v>
                </c:pt>
                <c:pt idx="4026">
                  <c:v>230.95227051000003</c:v>
                </c:pt>
                <c:pt idx="4027">
                  <c:v>230.95227051000003</c:v>
                </c:pt>
                <c:pt idx="4028">
                  <c:v>230.95227051000003</c:v>
                </c:pt>
                <c:pt idx="4029">
                  <c:v>230.95227051000003</c:v>
                </c:pt>
                <c:pt idx="4030">
                  <c:v>230.60867309999998</c:v>
                </c:pt>
                <c:pt idx="4031">
                  <c:v>230.95227051000003</c:v>
                </c:pt>
                <c:pt idx="4032">
                  <c:v>231.12408446999999</c:v>
                </c:pt>
                <c:pt idx="4033">
                  <c:v>231.71292115</c:v>
                </c:pt>
                <c:pt idx="4034">
                  <c:v>231.71292115</c:v>
                </c:pt>
                <c:pt idx="4035">
                  <c:v>232.05651856</c:v>
                </c:pt>
                <c:pt idx="4036">
                  <c:v>232.74374389999997</c:v>
                </c:pt>
                <c:pt idx="4037">
                  <c:v>232.74374389999997</c:v>
                </c:pt>
                <c:pt idx="4038">
                  <c:v>232.74374389999997</c:v>
                </c:pt>
                <c:pt idx="4039">
                  <c:v>233.25912475999999</c:v>
                </c:pt>
                <c:pt idx="4040">
                  <c:v>233.25912475999999</c:v>
                </c:pt>
                <c:pt idx="4041">
                  <c:v>234.29309081999997</c:v>
                </c:pt>
                <c:pt idx="4042">
                  <c:v>235.15209961000002</c:v>
                </c:pt>
                <c:pt idx="4043">
                  <c:v>234.80850219999999</c:v>
                </c:pt>
                <c:pt idx="4044">
                  <c:v>234.98028565000001</c:v>
                </c:pt>
                <c:pt idx="4045">
                  <c:v>232.55783081000004</c:v>
                </c:pt>
                <c:pt idx="4046">
                  <c:v>233.4168396</c:v>
                </c:pt>
                <c:pt idx="4047">
                  <c:v>236.59994506999999</c:v>
                </c:pt>
                <c:pt idx="4048">
                  <c:v>236.59994506999999</c:v>
                </c:pt>
                <c:pt idx="4049">
                  <c:v>235.91275024999999</c:v>
                </c:pt>
                <c:pt idx="4050">
                  <c:v>235.91275024999999</c:v>
                </c:pt>
                <c:pt idx="4051">
                  <c:v>237.11535645000001</c:v>
                </c:pt>
                <c:pt idx="4052">
                  <c:v>237.63073731000003</c:v>
                </c:pt>
                <c:pt idx="4053">
                  <c:v>236.94354247999999</c:v>
                </c:pt>
                <c:pt idx="4054">
                  <c:v>236.94354247999999</c:v>
                </c:pt>
                <c:pt idx="4055">
                  <c:v>236.25634766000005</c:v>
                </c:pt>
                <c:pt idx="4056">
                  <c:v>236.94354247999999</c:v>
                </c:pt>
                <c:pt idx="4057">
                  <c:v>237.28713990000003</c:v>
                </c:pt>
                <c:pt idx="4058">
                  <c:v>237.97436523999997</c:v>
                </c:pt>
                <c:pt idx="4059">
                  <c:v>242.79113770000001</c:v>
                </c:pt>
                <c:pt idx="4060">
                  <c:v>242.61935424999996</c:v>
                </c:pt>
                <c:pt idx="4061">
                  <c:v>241.61666870999997</c:v>
                </c:pt>
                <c:pt idx="4062">
                  <c:v>241.61666870999997</c:v>
                </c:pt>
                <c:pt idx="4063">
                  <c:v>241.44488525999995</c:v>
                </c:pt>
                <c:pt idx="4064">
                  <c:v>239.20825195</c:v>
                </c:pt>
                <c:pt idx="4065">
                  <c:v>239.89544677000004</c:v>
                </c:pt>
                <c:pt idx="4066">
                  <c:v>239.89544677000004</c:v>
                </c:pt>
                <c:pt idx="4067">
                  <c:v>238.52105712000002</c:v>
                </c:pt>
                <c:pt idx="4068">
                  <c:v>238.69287108999998</c:v>
                </c:pt>
                <c:pt idx="4069">
                  <c:v>235.96893310000002</c:v>
                </c:pt>
                <c:pt idx="4070">
                  <c:v>235.96893310000002</c:v>
                </c:pt>
                <c:pt idx="4071">
                  <c:v>235.45352172999998</c:v>
                </c:pt>
                <c:pt idx="4072">
                  <c:v>236.14071655000001</c:v>
                </c:pt>
                <c:pt idx="4073">
                  <c:v>236.65612793000003</c:v>
                </c:pt>
                <c:pt idx="4074">
                  <c:v>235.79714966</c:v>
                </c:pt>
                <c:pt idx="4075">
                  <c:v>238.03054809</c:v>
                </c:pt>
                <c:pt idx="4076">
                  <c:v>238.30392456000001</c:v>
                </c:pt>
                <c:pt idx="4077">
                  <c:v>238.30392456000001</c:v>
                </c:pt>
                <c:pt idx="4078">
                  <c:v>239.88143921000005</c:v>
                </c:pt>
                <c:pt idx="4079">
                  <c:v>239.53781128</c:v>
                </c:pt>
                <c:pt idx="4080">
                  <c:v>234.00570678999998</c:v>
                </c:pt>
                <c:pt idx="4081">
                  <c:v>234.00570678999998</c:v>
                </c:pt>
                <c:pt idx="4082">
                  <c:v>234.00570678999998</c:v>
                </c:pt>
                <c:pt idx="4083">
                  <c:v>234.00570678999998</c:v>
                </c:pt>
                <c:pt idx="4084">
                  <c:v>234.52108765000003</c:v>
                </c:pt>
                <c:pt idx="4085">
                  <c:v>235.20828247</c:v>
                </c:pt>
                <c:pt idx="4086">
                  <c:v>237.91818238000002</c:v>
                </c:pt>
                <c:pt idx="4087">
                  <c:v>237.91818238000002</c:v>
                </c:pt>
                <c:pt idx="4088">
                  <c:v>238.43356323999996</c:v>
                </c:pt>
                <c:pt idx="4089">
                  <c:v>237.91818238000002</c:v>
                </c:pt>
                <c:pt idx="4090">
                  <c:v>237.91818238000002</c:v>
                </c:pt>
                <c:pt idx="4091">
                  <c:v>237.23098755000001</c:v>
                </c:pt>
                <c:pt idx="4092">
                  <c:v>242.38177490000001</c:v>
                </c:pt>
                <c:pt idx="4093">
                  <c:v>242.89715575999998</c:v>
                </c:pt>
                <c:pt idx="4094">
                  <c:v>243.24710082999999</c:v>
                </c:pt>
                <c:pt idx="4095">
                  <c:v>243.24710082999999</c:v>
                </c:pt>
                <c:pt idx="4096">
                  <c:v>242.90353392999998</c:v>
                </c:pt>
                <c:pt idx="4097">
                  <c:v>241.48379515999997</c:v>
                </c:pt>
                <c:pt idx="4098">
                  <c:v>240.79660034</c:v>
                </c:pt>
                <c:pt idx="4099">
                  <c:v>240.79660034</c:v>
                </c:pt>
                <c:pt idx="4100">
                  <c:v>240.96838379000002</c:v>
                </c:pt>
                <c:pt idx="4101">
                  <c:v>241.48379515999997</c:v>
                </c:pt>
                <c:pt idx="4102">
                  <c:v>240.10937499999997</c:v>
                </c:pt>
                <c:pt idx="4103">
                  <c:v>235.26449585</c:v>
                </c:pt>
                <c:pt idx="4104">
                  <c:v>235.95169067</c:v>
                </c:pt>
                <c:pt idx="4105">
                  <c:v>237.15429687000002</c:v>
                </c:pt>
                <c:pt idx="4106">
                  <c:v>237.15429687000002</c:v>
                </c:pt>
                <c:pt idx="4107">
                  <c:v>238.52871704000003</c:v>
                </c:pt>
                <c:pt idx="4108">
                  <c:v>243.66104126000002</c:v>
                </c:pt>
                <c:pt idx="4109">
                  <c:v>246.98779296000001</c:v>
                </c:pt>
                <c:pt idx="4110">
                  <c:v>238.87551880000001</c:v>
                </c:pt>
                <c:pt idx="4111">
                  <c:v>237.84469604</c:v>
                </c:pt>
                <c:pt idx="4112">
                  <c:v>238.01647949000002</c:v>
                </c:pt>
                <c:pt idx="4113">
                  <c:v>234.31799316999999</c:v>
                </c:pt>
                <c:pt idx="4114">
                  <c:v>233.45898438000003</c:v>
                </c:pt>
                <c:pt idx="4115">
                  <c:v>233.28720093000001</c:v>
                </c:pt>
                <c:pt idx="4116">
                  <c:v>234.31799316999999</c:v>
                </c:pt>
                <c:pt idx="4117">
                  <c:v>230.4055481</c:v>
                </c:pt>
                <c:pt idx="4118">
                  <c:v>229.89013672000004</c:v>
                </c:pt>
                <c:pt idx="4119">
                  <c:v>225.99179076999999</c:v>
                </c:pt>
                <c:pt idx="4120">
                  <c:v>225.47637939000003</c:v>
                </c:pt>
                <c:pt idx="4121">
                  <c:v>225.64816284</c:v>
                </c:pt>
                <c:pt idx="4122">
                  <c:v>222.93832397000003</c:v>
                </c:pt>
                <c:pt idx="4123">
                  <c:v>222.42291260000005</c:v>
                </c:pt>
                <c:pt idx="4124">
                  <c:v>222.42291260000005</c:v>
                </c:pt>
                <c:pt idx="4125">
                  <c:v>220.70492553999998</c:v>
                </c:pt>
                <c:pt idx="4126">
                  <c:v>219.16955566999994</c:v>
                </c:pt>
                <c:pt idx="4127">
                  <c:v>219.68496704</c:v>
                </c:pt>
                <c:pt idx="4128">
                  <c:v>218.99774170000001</c:v>
                </c:pt>
                <c:pt idx="4129">
                  <c:v>220.02853394000002</c:v>
                </c:pt>
                <c:pt idx="4130">
                  <c:v>220.73300170999997</c:v>
                </c:pt>
                <c:pt idx="4131">
                  <c:v>221.07659911999997</c:v>
                </c:pt>
                <c:pt idx="4132">
                  <c:v>221.13278198999998</c:v>
                </c:pt>
                <c:pt idx="4133">
                  <c:v>220.44558715999997</c:v>
                </c:pt>
                <c:pt idx="4134">
                  <c:v>221.13278198999998</c:v>
                </c:pt>
                <c:pt idx="4135">
                  <c:v>221.47640992000004</c:v>
                </c:pt>
                <c:pt idx="4136">
                  <c:v>220.78921508999997</c:v>
                </c:pt>
                <c:pt idx="4137">
                  <c:v>220.78921508999997</c:v>
                </c:pt>
                <c:pt idx="4138">
                  <c:v>226.29321288999998</c:v>
                </c:pt>
                <c:pt idx="4139">
                  <c:v>226.29321288999998</c:v>
                </c:pt>
                <c:pt idx="4140">
                  <c:v>226.29321288999998</c:v>
                </c:pt>
                <c:pt idx="4141">
                  <c:v>226.98040772000004</c:v>
                </c:pt>
                <c:pt idx="4142">
                  <c:v>226.98040772000004</c:v>
                </c:pt>
                <c:pt idx="4143">
                  <c:v>226.98040772000004</c:v>
                </c:pt>
                <c:pt idx="4144">
                  <c:v>226.46502686000005</c:v>
                </c:pt>
                <c:pt idx="4145">
                  <c:v>224.45642090000004</c:v>
                </c:pt>
                <c:pt idx="4146">
                  <c:v>226.32131958000005</c:v>
                </c:pt>
                <c:pt idx="4147">
                  <c:v>221.97775267999998</c:v>
                </c:pt>
                <c:pt idx="4148">
                  <c:v>221.63418578999995</c:v>
                </c:pt>
                <c:pt idx="4149">
                  <c:v>222.32138061000003</c:v>
                </c:pt>
                <c:pt idx="4150">
                  <c:v>225.58557127999998</c:v>
                </c:pt>
                <c:pt idx="4151">
                  <c:v>225.58557127999998</c:v>
                </c:pt>
                <c:pt idx="4152">
                  <c:v>224.38299560000002</c:v>
                </c:pt>
                <c:pt idx="4153">
                  <c:v>224.38299560000002</c:v>
                </c:pt>
                <c:pt idx="4154">
                  <c:v>225.92916869999999</c:v>
                </c:pt>
                <c:pt idx="4155">
                  <c:v>227.52069092000002</c:v>
                </c:pt>
                <c:pt idx="4156">
                  <c:v>227.34887696000001</c:v>
                </c:pt>
                <c:pt idx="4157">
                  <c:v>227.34887696000001</c:v>
                </c:pt>
                <c:pt idx="4158">
                  <c:v>227.34887696000001</c:v>
                </c:pt>
                <c:pt idx="4159">
                  <c:v>228.76864624000001</c:v>
                </c:pt>
                <c:pt idx="4160">
                  <c:v>228.25323486000002</c:v>
                </c:pt>
                <c:pt idx="4161">
                  <c:v>224.55477905000001</c:v>
                </c:pt>
                <c:pt idx="4162">
                  <c:v>226.78817749000004</c:v>
                </c:pt>
                <c:pt idx="4163">
                  <c:v>228.71243286000004</c:v>
                </c:pt>
                <c:pt idx="4164">
                  <c:v>229.74322509999996</c:v>
                </c:pt>
                <c:pt idx="4165">
                  <c:v>229.22784424</c:v>
                </c:pt>
                <c:pt idx="4166">
                  <c:v>228.66714478</c:v>
                </c:pt>
                <c:pt idx="4167">
                  <c:v>228.15173340000001</c:v>
                </c:pt>
                <c:pt idx="4168">
                  <c:v>227.80813599000001</c:v>
                </c:pt>
                <c:pt idx="4169">
                  <c:v>227.80813599000001</c:v>
                </c:pt>
                <c:pt idx="4170">
                  <c:v>227.12094117000001</c:v>
                </c:pt>
                <c:pt idx="4171">
                  <c:v>222.96322632000005</c:v>
                </c:pt>
                <c:pt idx="4172">
                  <c:v>223.47860718000001</c:v>
                </c:pt>
                <c:pt idx="4173">
                  <c:v>226.05880737000004</c:v>
                </c:pt>
                <c:pt idx="4174">
                  <c:v>224.85623169000004</c:v>
                </c:pt>
                <c:pt idx="4175">
                  <c:v>225.71520996000001</c:v>
                </c:pt>
                <c:pt idx="4176">
                  <c:v>226.40240479000002</c:v>
                </c:pt>
                <c:pt idx="4177">
                  <c:v>226.40240479000002</c:v>
                </c:pt>
                <c:pt idx="4178">
                  <c:v>226.40240479000002</c:v>
                </c:pt>
                <c:pt idx="4179">
                  <c:v>231.90640259000003</c:v>
                </c:pt>
                <c:pt idx="4180">
                  <c:v>231.39099121000001</c:v>
                </c:pt>
                <c:pt idx="4181">
                  <c:v>230.70379638999998</c:v>
                </c:pt>
                <c:pt idx="4182">
                  <c:v>230.87564087000001</c:v>
                </c:pt>
                <c:pt idx="4183">
                  <c:v>231.56283568999999</c:v>
                </c:pt>
                <c:pt idx="4184">
                  <c:v>231.90640259000003</c:v>
                </c:pt>
                <c:pt idx="4185">
                  <c:v>231.39099121000001</c:v>
                </c:pt>
                <c:pt idx="4186">
                  <c:v>231.73461913999998</c:v>
                </c:pt>
                <c:pt idx="4187">
                  <c:v>231.90640259000003</c:v>
                </c:pt>
                <c:pt idx="4188">
                  <c:v>231.90640259000003</c:v>
                </c:pt>
                <c:pt idx="4189">
                  <c:v>232.76541138000005</c:v>
                </c:pt>
                <c:pt idx="4190">
                  <c:v>237.56811524</c:v>
                </c:pt>
                <c:pt idx="4191">
                  <c:v>237.56811524</c:v>
                </c:pt>
                <c:pt idx="4192">
                  <c:v>237.0527649</c:v>
                </c:pt>
                <c:pt idx="4193">
                  <c:v>233.51199341</c:v>
                </c:pt>
                <c:pt idx="4194">
                  <c:v>232.99658202999998</c:v>
                </c:pt>
                <c:pt idx="4195">
                  <c:v>234.19918822999998</c:v>
                </c:pt>
                <c:pt idx="4196">
                  <c:v>234.54278563999998</c:v>
                </c:pt>
                <c:pt idx="4197">
                  <c:v>232.06411743000001</c:v>
                </c:pt>
                <c:pt idx="4198">
                  <c:v>232.06411743000001</c:v>
                </c:pt>
                <c:pt idx="4199">
                  <c:v>232.57952879999996</c:v>
                </c:pt>
                <c:pt idx="4200">
                  <c:v>233.09494018000001</c:v>
                </c:pt>
                <c:pt idx="4201">
                  <c:v>234.83020019</c:v>
                </c:pt>
                <c:pt idx="4202">
                  <c:v>234.31478881000001</c:v>
                </c:pt>
                <c:pt idx="4203">
                  <c:v>234.83020019</c:v>
                </c:pt>
                <c:pt idx="4204">
                  <c:v>235.17379759999997</c:v>
                </c:pt>
                <c:pt idx="4205">
                  <c:v>235.17379759999997</c:v>
                </c:pt>
                <c:pt idx="4206">
                  <c:v>234.48660278</c:v>
                </c:pt>
                <c:pt idx="4207">
                  <c:v>235.86099243000001</c:v>
                </c:pt>
                <c:pt idx="4208">
                  <c:v>235.17379759999997</c:v>
                </c:pt>
                <c:pt idx="4209">
                  <c:v>235.68920898000002</c:v>
                </c:pt>
                <c:pt idx="4210">
                  <c:v>236.72000121999997</c:v>
                </c:pt>
                <c:pt idx="4211">
                  <c:v>240.19049073000002</c:v>
                </c:pt>
                <c:pt idx="4212">
                  <c:v>235.83285522999998</c:v>
                </c:pt>
                <c:pt idx="4213">
                  <c:v>236.34826660000004</c:v>
                </c:pt>
                <c:pt idx="4214">
                  <c:v>236.17648315999998</c:v>
                </c:pt>
                <c:pt idx="4215">
                  <c:v>236.52011109</c:v>
                </c:pt>
                <c:pt idx="4216">
                  <c:v>237.78210449000002</c:v>
                </c:pt>
                <c:pt idx="4217">
                  <c:v>237.78210449000002</c:v>
                </c:pt>
                <c:pt idx="4218">
                  <c:v>237.43847656000003</c:v>
                </c:pt>
                <c:pt idx="4219">
                  <c:v>237.43847656000003</c:v>
                </c:pt>
                <c:pt idx="4220">
                  <c:v>237.43847656000003</c:v>
                </c:pt>
                <c:pt idx="4221">
                  <c:v>237.43847656000003</c:v>
                </c:pt>
                <c:pt idx="4222">
                  <c:v>237.78210449000002</c:v>
                </c:pt>
                <c:pt idx="4223">
                  <c:v>236.92306517999998</c:v>
                </c:pt>
                <c:pt idx="4224">
                  <c:v>236.92306517999998</c:v>
                </c:pt>
                <c:pt idx="4225">
                  <c:v>238.29748535000002</c:v>
                </c:pt>
                <c:pt idx="4226">
                  <c:v>238.46926878999997</c:v>
                </c:pt>
                <c:pt idx="4227">
                  <c:v>238.81286621000001</c:v>
                </c:pt>
                <c:pt idx="4228">
                  <c:v>240.70587158999999</c:v>
                </c:pt>
                <c:pt idx="4229">
                  <c:v>240.01867675999998</c:v>
                </c:pt>
                <c:pt idx="4230">
                  <c:v>240.01867675999998</c:v>
                </c:pt>
                <c:pt idx="4231">
                  <c:v>239.50326538000002</c:v>
                </c:pt>
                <c:pt idx="4232">
                  <c:v>238.57086181999998</c:v>
                </c:pt>
                <c:pt idx="4233">
                  <c:v>238.74264525999999</c:v>
                </c:pt>
                <c:pt idx="4234">
                  <c:v>237.19644165000003</c:v>
                </c:pt>
                <c:pt idx="4235">
                  <c:v>236.50924683000002</c:v>
                </c:pt>
                <c:pt idx="4236">
                  <c:v>236.50924683000002</c:v>
                </c:pt>
                <c:pt idx="4237">
                  <c:v>232.99658202999998</c:v>
                </c:pt>
                <c:pt idx="4238">
                  <c:v>234.54278563999998</c:v>
                </c:pt>
                <c:pt idx="4239">
                  <c:v>239.20187377999997</c:v>
                </c:pt>
                <c:pt idx="4240">
                  <c:v>239.20187377999997</c:v>
                </c:pt>
                <c:pt idx="4241">
                  <c:v>238.51461791999998</c:v>
                </c:pt>
                <c:pt idx="4242">
                  <c:v>235.83285522999998</c:v>
                </c:pt>
                <c:pt idx="4243">
                  <c:v>235.83285522999998</c:v>
                </c:pt>
                <c:pt idx="4244">
                  <c:v>236.17648315999998</c:v>
                </c:pt>
                <c:pt idx="4245">
                  <c:v>235.66107177999999</c:v>
                </c:pt>
                <c:pt idx="4246">
                  <c:v>234.63027954</c:v>
                </c:pt>
                <c:pt idx="4247">
                  <c:v>235.83285522999998</c:v>
                </c:pt>
                <c:pt idx="4248">
                  <c:v>237.43847656000003</c:v>
                </c:pt>
                <c:pt idx="4249">
                  <c:v>236.75128173000002</c:v>
                </c:pt>
                <c:pt idx="4250">
                  <c:v>236.75128173000002</c:v>
                </c:pt>
                <c:pt idx="4251">
                  <c:v>235.83285522999998</c:v>
                </c:pt>
                <c:pt idx="4252">
                  <c:v>235.83285522999998</c:v>
                </c:pt>
                <c:pt idx="4253">
                  <c:v>235.31750488999998</c:v>
                </c:pt>
                <c:pt idx="4254">
                  <c:v>235.48928833000005</c:v>
                </c:pt>
                <c:pt idx="4255">
                  <c:v>235.14569091999999</c:v>
                </c:pt>
                <c:pt idx="4256">
                  <c:v>229.65570068</c:v>
                </c:pt>
                <c:pt idx="4257">
                  <c:v>230.68652342999999</c:v>
                </c:pt>
                <c:pt idx="4258">
                  <c:v>233.88372803000001</c:v>
                </c:pt>
                <c:pt idx="4259">
                  <c:v>233.88372803000001</c:v>
                </c:pt>
                <c:pt idx="4260">
                  <c:v>234.39910889000001</c:v>
                </c:pt>
                <c:pt idx="4261">
                  <c:v>234.91452026999997</c:v>
                </c:pt>
                <c:pt idx="4262">
                  <c:v>234.57089234</c:v>
                </c:pt>
                <c:pt idx="4263">
                  <c:v>235.35961914000001</c:v>
                </c:pt>
                <c:pt idx="4264">
                  <c:v>233.98526001000002</c:v>
                </c:pt>
                <c:pt idx="4265">
                  <c:v>234.67245482999999</c:v>
                </c:pt>
                <c:pt idx="4266">
                  <c:v>233.98526001000002</c:v>
                </c:pt>
                <c:pt idx="4267">
                  <c:v>232.56549073000002</c:v>
                </c:pt>
                <c:pt idx="4268">
                  <c:v>233.25268555000002</c:v>
                </c:pt>
                <c:pt idx="4269">
                  <c:v>232.56549073000002</c:v>
                </c:pt>
                <c:pt idx="4270">
                  <c:v>233.08087159000002</c:v>
                </c:pt>
                <c:pt idx="4271">
                  <c:v>232.90908813999999</c:v>
                </c:pt>
                <c:pt idx="4272">
                  <c:v>233.59628296</c:v>
                </c:pt>
                <c:pt idx="4273">
                  <c:v>233.59628296</c:v>
                </c:pt>
                <c:pt idx="4274">
                  <c:v>232.90908813999999</c:v>
                </c:pt>
                <c:pt idx="4275">
                  <c:v>232.73727416999998</c:v>
                </c:pt>
                <c:pt idx="4276">
                  <c:v>232.05007935000003</c:v>
                </c:pt>
                <c:pt idx="4277">
                  <c:v>231.53466797000002</c:v>
                </c:pt>
                <c:pt idx="4278">
                  <c:v>232.2218628</c:v>
                </c:pt>
                <c:pt idx="4279">
                  <c:v>232.73727416999998</c:v>
                </c:pt>
                <c:pt idx="4280">
                  <c:v>232.2218628</c:v>
                </c:pt>
                <c:pt idx="4281">
                  <c:v>232.90908813999999</c:v>
                </c:pt>
                <c:pt idx="4282">
                  <c:v>233.59628296</c:v>
                </c:pt>
                <c:pt idx="4283">
                  <c:v>232.56549073000002</c:v>
                </c:pt>
                <c:pt idx="4284">
                  <c:v>230.24462890999999</c:v>
                </c:pt>
                <c:pt idx="4285">
                  <c:v>230.75997924999999</c:v>
                </c:pt>
                <c:pt idx="4286">
                  <c:v>228.86697388000002</c:v>
                </c:pt>
                <c:pt idx="4287">
                  <c:v>228.52340699000004</c:v>
                </c:pt>
                <c:pt idx="4288">
                  <c:v>228.52340699000004</c:v>
                </c:pt>
                <c:pt idx="4289">
                  <c:v>228.52340699000004</c:v>
                </c:pt>
                <c:pt idx="4290">
                  <c:v>230.90368651999998</c:v>
                </c:pt>
                <c:pt idx="4291">
                  <c:v>231.24731445</c:v>
                </c:pt>
                <c:pt idx="4292">
                  <c:v>230.21649169999998</c:v>
                </c:pt>
                <c:pt idx="4293">
                  <c:v>226.86163330000005</c:v>
                </c:pt>
                <c:pt idx="4294">
                  <c:v>226.86163330000005</c:v>
                </c:pt>
                <c:pt idx="4295">
                  <c:v>226.68981933000001</c:v>
                </c:pt>
                <c:pt idx="4296">
                  <c:v>223.65042115000003</c:v>
                </c:pt>
                <c:pt idx="4297">
                  <c:v>223.65042115000003</c:v>
                </c:pt>
                <c:pt idx="4298">
                  <c:v>228.29537963999999</c:v>
                </c:pt>
                <c:pt idx="4299">
                  <c:v>227.43640137000003</c:v>
                </c:pt>
                <c:pt idx="4300">
                  <c:v>227.26458739999998</c:v>
                </c:pt>
                <c:pt idx="4301">
                  <c:v>225.72921752999997</c:v>
                </c:pt>
                <c:pt idx="4302">
                  <c:v>225.21383666999998</c:v>
                </c:pt>
                <c:pt idx="4303">
                  <c:v>226.07284546</c:v>
                </c:pt>
                <c:pt idx="4304">
                  <c:v>224.87023926000003</c:v>
                </c:pt>
                <c:pt idx="4305">
                  <c:v>223.49581909</c:v>
                </c:pt>
                <c:pt idx="4306">
                  <c:v>218.13235472999997</c:v>
                </c:pt>
                <c:pt idx="4307">
                  <c:v>223.45050049</c:v>
                </c:pt>
                <c:pt idx="4308">
                  <c:v>222.93508911000001</c:v>
                </c:pt>
                <c:pt idx="4309">
                  <c:v>221.90429688000003</c:v>
                </c:pt>
                <c:pt idx="4310">
                  <c:v>221.22799683000002</c:v>
                </c:pt>
                <c:pt idx="4311">
                  <c:v>220.88436890000003</c:v>
                </c:pt>
                <c:pt idx="4312">
                  <c:v>222.46185302999999</c:v>
                </c:pt>
                <c:pt idx="4313">
                  <c:v>221.43106080000001</c:v>
                </c:pt>
                <c:pt idx="4314">
                  <c:v>221.77465820999996</c:v>
                </c:pt>
                <c:pt idx="4315">
                  <c:v>219.76608275999999</c:v>
                </c:pt>
                <c:pt idx="4316">
                  <c:v>218.21987914999997</c:v>
                </c:pt>
                <c:pt idx="4317">
                  <c:v>219.07885742000002</c:v>
                </c:pt>
                <c:pt idx="4318">
                  <c:v>219.07885742000002</c:v>
                </c:pt>
                <c:pt idx="4319">
                  <c:v>218.39166260000002</c:v>
                </c:pt>
                <c:pt idx="4320">
                  <c:v>218.04809569999998</c:v>
                </c:pt>
                <c:pt idx="4321">
                  <c:v>218.04809569999998</c:v>
                </c:pt>
                <c:pt idx="4322">
                  <c:v>218.21987914999997</c:v>
                </c:pt>
                <c:pt idx="4323">
                  <c:v>214.86492920000001</c:v>
                </c:pt>
                <c:pt idx="4324">
                  <c:v>215.20855712999997</c:v>
                </c:pt>
                <c:pt idx="4325">
                  <c:v>214.69314575999999</c:v>
                </c:pt>
                <c:pt idx="4326">
                  <c:v>214.00595092999998</c:v>
                </c:pt>
                <c:pt idx="4327">
                  <c:v>213.14694214000002</c:v>
                </c:pt>
                <c:pt idx="4328">
                  <c:v>213.66232300000001</c:v>
                </c:pt>
                <c:pt idx="4329">
                  <c:v>211.09619140000001</c:v>
                </c:pt>
                <c:pt idx="4330">
                  <c:v>211.09619140000001</c:v>
                </c:pt>
                <c:pt idx="4331">
                  <c:v>211.61157225999995</c:v>
                </c:pt>
                <c:pt idx="4332">
                  <c:v>210.58078003</c:v>
                </c:pt>
                <c:pt idx="4333">
                  <c:v>210.58078003</c:v>
                </c:pt>
                <c:pt idx="4334">
                  <c:v>212.47055052999997</c:v>
                </c:pt>
                <c:pt idx="4335">
                  <c:v>212.47055052999997</c:v>
                </c:pt>
                <c:pt idx="4336">
                  <c:v>213.53271484000001</c:v>
                </c:pt>
                <c:pt idx="4337">
                  <c:v>214.21990966999996</c:v>
                </c:pt>
                <c:pt idx="4338">
                  <c:v>214.21990966999996</c:v>
                </c:pt>
                <c:pt idx="4339">
                  <c:v>214.21990966999996</c:v>
                </c:pt>
                <c:pt idx="4340">
                  <c:v>213.18908691000001</c:v>
                </c:pt>
                <c:pt idx="4341">
                  <c:v>214.21990966999996</c:v>
                </c:pt>
                <c:pt idx="4342">
                  <c:v>214.90710449000002</c:v>
                </c:pt>
                <c:pt idx="4343">
                  <c:v>214.04806517999998</c:v>
                </c:pt>
                <c:pt idx="4344">
                  <c:v>213.18908691000001</c:v>
                </c:pt>
                <c:pt idx="4345">
                  <c:v>213.53271484000001</c:v>
                </c:pt>
                <c:pt idx="4346">
                  <c:v>212.84548950000001</c:v>
                </c:pt>
                <c:pt idx="4347">
                  <c:v>212.84548950000001</c:v>
                </c:pt>
                <c:pt idx="4348">
                  <c:v>210.32147217000002</c:v>
                </c:pt>
                <c:pt idx="4349">
                  <c:v>210.32147217000002</c:v>
                </c:pt>
                <c:pt idx="4350">
                  <c:v>210.83688355000001</c:v>
                </c:pt>
                <c:pt idx="4351">
                  <c:v>210.32147217000002</c:v>
                </c:pt>
                <c:pt idx="4352">
                  <c:v>211.00869751000002</c:v>
                </c:pt>
                <c:pt idx="4353">
                  <c:v>211.79748535000004</c:v>
                </c:pt>
                <c:pt idx="4354">
                  <c:v>210.07943726000002</c:v>
                </c:pt>
                <c:pt idx="4355">
                  <c:v>207.34146118000001</c:v>
                </c:pt>
                <c:pt idx="4356">
                  <c:v>207.68508911000001</c:v>
                </c:pt>
                <c:pt idx="4357">
                  <c:v>207.68508911000001</c:v>
                </c:pt>
                <c:pt idx="4358">
                  <c:v>208.71591186999999</c:v>
                </c:pt>
                <c:pt idx="4359">
                  <c:v>209.40307617000002</c:v>
                </c:pt>
                <c:pt idx="4360">
                  <c:v>209.40307617000002</c:v>
                </c:pt>
                <c:pt idx="4361">
                  <c:v>210.17782592999998</c:v>
                </c:pt>
                <c:pt idx="4362">
                  <c:v>210.00601196</c:v>
                </c:pt>
                <c:pt idx="4363">
                  <c:v>210.69323729999999</c:v>
                </c:pt>
                <c:pt idx="4364">
                  <c:v>210.00601196</c:v>
                </c:pt>
                <c:pt idx="4365">
                  <c:v>210.00601196</c:v>
                </c:pt>
                <c:pt idx="4366">
                  <c:v>210.47924805000002</c:v>
                </c:pt>
                <c:pt idx="4367">
                  <c:v>210.47924805000002</c:v>
                </c:pt>
                <c:pt idx="4368">
                  <c:v>210.13568115999999</c:v>
                </c:pt>
                <c:pt idx="4369">
                  <c:v>206.42312622</c:v>
                </c:pt>
                <c:pt idx="4370">
                  <c:v>207.45394898000004</c:v>
                </c:pt>
                <c:pt idx="4371">
                  <c:v>211.11026001000002</c:v>
                </c:pt>
                <c:pt idx="4372">
                  <c:v>210.76669311999996</c:v>
                </c:pt>
                <c:pt idx="4373">
                  <c:v>207.21185302999996</c:v>
                </c:pt>
                <c:pt idx="4374">
                  <c:v>207.21185302999996</c:v>
                </c:pt>
                <c:pt idx="4375">
                  <c:v>203.49932862</c:v>
                </c:pt>
                <c:pt idx="4376">
                  <c:v>204.18649292000001</c:v>
                </c:pt>
                <c:pt idx="4377">
                  <c:v>203.32751465000001</c:v>
                </c:pt>
                <c:pt idx="4378">
                  <c:v>202.98391724000001</c:v>
                </c:pt>
                <c:pt idx="4379">
                  <c:v>203.49932862</c:v>
                </c:pt>
                <c:pt idx="4380">
                  <c:v>203.49932862</c:v>
                </c:pt>
                <c:pt idx="4381">
                  <c:v>203.49932862</c:v>
                </c:pt>
                <c:pt idx="4382">
                  <c:v>204.01470948000002</c:v>
                </c:pt>
                <c:pt idx="4383">
                  <c:v>203.49932862</c:v>
                </c:pt>
                <c:pt idx="4384">
                  <c:v>202.98391724000001</c:v>
                </c:pt>
                <c:pt idx="4385">
                  <c:v>204.40365600999999</c:v>
                </c:pt>
                <c:pt idx="4386">
                  <c:v>205.43444825000003</c:v>
                </c:pt>
                <c:pt idx="4387">
                  <c:v>205.60623169000002</c:v>
                </c:pt>
                <c:pt idx="4388">
                  <c:v>204.91906739000001</c:v>
                </c:pt>
                <c:pt idx="4389">
                  <c:v>202.51065063999997</c:v>
                </c:pt>
                <c:pt idx="4390">
                  <c:v>198.29357910999997</c:v>
                </c:pt>
                <c:pt idx="4391">
                  <c:v>197.77816772999998</c:v>
                </c:pt>
                <c:pt idx="4392">
                  <c:v>197.77816772999998</c:v>
                </c:pt>
                <c:pt idx="4393">
                  <c:v>197.94995117999997</c:v>
                </c:pt>
                <c:pt idx="4394">
                  <c:v>197.43460082999999</c:v>
                </c:pt>
                <c:pt idx="4395">
                  <c:v>197.43460082999999</c:v>
                </c:pt>
                <c:pt idx="4396">
                  <c:v>197.94995117999997</c:v>
                </c:pt>
                <c:pt idx="4397">
                  <c:v>197.94995117999997</c:v>
                </c:pt>
                <c:pt idx="4398">
                  <c:v>197.60638427999999</c:v>
                </c:pt>
                <c:pt idx="4399">
                  <c:v>195.47131348000005</c:v>
                </c:pt>
                <c:pt idx="4400">
                  <c:v>192.77551268999994</c:v>
                </c:pt>
                <c:pt idx="4401">
                  <c:v>194.14990233999998</c:v>
                </c:pt>
                <c:pt idx="4402">
                  <c:v>197.14715575999995</c:v>
                </c:pt>
                <c:pt idx="4403">
                  <c:v>197.14715575999995</c:v>
                </c:pt>
                <c:pt idx="4404">
                  <c:v>196.28817749000001</c:v>
                </c:pt>
                <c:pt idx="4405">
                  <c:v>193.29092407000002</c:v>
                </c:pt>
                <c:pt idx="4406">
                  <c:v>192.08831787000005</c:v>
                </c:pt>
                <c:pt idx="4407">
                  <c:v>188.93331910000001</c:v>
                </c:pt>
                <c:pt idx="4408">
                  <c:v>189.27688598999998</c:v>
                </c:pt>
                <c:pt idx="4409">
                  <c:v>188.76150512999996</c:v>
                </c:pt>
                <c:pt idx="4410">
                  <c:v>185.15371705000001</c:v>
                </c:pt>
                <c:pt idx="4411">
                  <c:v>183.74475097999996</c:v>
                </c:pt>
                <c:pt idx="4412">
                  <c:v>184.26016235999998</c:v>
                </c:pt>
                <c:pt idx="4413">
                  <c:v>187.48547363</c:v>
                </c:pt>
                <c:pt idx="4414">
                  <c:v>187.48547363</c:v>
                </c:pt>
                <c:pt idx="4415">
                  <c:v>186.79827881000003</c:v>
                </c:pt>
                <c:pt idx="4416">
                  <c:v>186.79827881000003</c:v>
                </c:pt>
                <c:pt idx="4417">
                  <c:v>185.76745606</c:v>
                </c:pt>
                <c:pt idx="4418">
                  <c:v>185.66589355000002</c:v>
                </c:pt>
                <c:pt idx="4419">
                  <c:v>184.63510131000001</c:v>
                </c:pt>
                <c:pt idx="4420">
                  <c:v>184.29150389999998</c:v>
                </c:pt>
                <c:pt idx="4421">
                  <c:v>184.29150389999998</c:v>
                </c:pt>
                <c:pt idx="4422">
                  <c:v>188.84902954</c:v>
                </c:pt>
                <c:pt idx="4423">
                  <c:v>188.50540161000001</c:v>
                </c:pt>
                <c:pt idx="4424">
                  <c:v>187.98999022999999</c:v>
                </c:pt>
                <c:pt idx="4425">
                  <c:v>187.20123291000002</c:v>
                </c:pt>
                <c:pt idx="4426">
                  <c:v>187.20123291000002</c:v>
                </c:pt>
                <c:pt idx="4427">
                  <c:v>186.85766602000001</c:v>
                </c:pt>
                <c:pt idx="4428">
                  <c:v>187.37301636000001</c:v>
                </c:pt>
                <c:pt idx="4429">
                  <c:v>187.37301636000001</c:v>
                </c:pt>
                <c:pt idx="4430">
                  <c:v>184.96783448000002</c:v>
                </c:pt>
                <c:pt idx="4431">
                  <c:v>180.15106201</c:v>
                </c:pt>
                <c:pt idx="4432">
                  <c:v>180.83828735000003</c:v>
                </c:pt>
                <c:pt idx="4433">
                  <c:v>179.46386718999997</c:v>
                </c:pt>
                <c:pt idx="4434">
                  <c:v>175.16244507000002</c:v>
                </c:pt>
                <c:pt idx="4435">
                  <c:v>175.67785645000001</c:v>
                </c:pt>
                <c:pt idx="4436">
                  <c:v>175.16244507000002</c:v>
                </c:pt>
                <c:pt idx="4437">
                  <c:v>176.41040039000001</c:v>
                </c:pt>
                <c:pt idx="4438">
                  <c:v>176.58218384000003</c:v>
                </c:pt>
                <c:pt idx="4439">
                  <c:v>176.23861694000001</c:v>
                </c:pt>
                <c:pt idx="4440">
                  <c:v>174.66110228999997</c:v>
                </c:pt>
                <c:pt idx="4441">
                  <c:v>175.34829712000004</c:v>
                </c:pt>
                <c:pt idx="4442">
                  <c:v>175.69186400999999</c:v>
                </c:pt>
                <c:pt idx="4443">
                  <c:v>174.31747436000001</c:v>
                </c:pt>
                <c:pt idx="4444">
                  <c:v>175.00466918999999</c:v>
                </c:pt>
                <c:pt idx="4445">
                  <c:v>175.69186400999999</c:v>
                </c:pt>
                <c:pt idx="4446">
                  <c:v>176.39639282000005</c:v>
                </c:pt>
                <c:pt idx="4447">
                  <c:v>176.22454834000001</c:v>
                </c:pt>
                <c:pt idx="4448">
                  <c:v>171.88101196000002</c:v>
                </c:pt>
                <c:pt idx="4449">
                  <c:v>171.88101196000002</c:v>
                </c:pt>
                <c:pt idx="4450">
                  <c:v>172.73999022999996</c:v>
                </c:pt>
                <c:pt idx="4451">
                  <c:v>176.12301636000001</c:v>
                </c:pt>
                <c:pt idx="4452">
                  <c:v>176.81018067000002</c:v>
                </c:pt>
                <c:pt idx="4453">
                  <c:v>181.01007079999997</c:v>
                </c:pt>
                <c:pt idx="4454">
                  <c:v>175.49203491000003</c:v>
                </c:pt>
                <c:pt idx="4455">
                  <c:v>175.83560181000001</c:v>
                </c:pt>
                <c:pt idx="4456">
                  <c:v>176.00738525</c:v>
                </c:pt>
                <c:pt idx="4457">
                  <c:v>176.00738525</c:v>
                </c:pt>
                <c:pt idx="4458">
                  <c:v>175.66381836000002</c:v>
                </c:pt>
                <c:pt idx="4459">
                  <c:v>176.17919921999999</c:v>
                </c:pt>
                <c:pt idx="4460">
                  <c:v>176.35101318000002</c:v>
                </c:pt>
                <c:pt idx="4461">
                  <c:v>175.83560181000001</c:v>
                </c:pt>
                <c:pt idx="4462">
                  <c:v>176.52279663000004</c:v>
                </c:pt>
                <c:pt idx="4463">
                  <c:v>171.43585204999999</c:v>
                </c:pt>
                <c:pt idx="4464">
                  <c:v>172.81030272999999</c:v>
                </c:pt>
                <c:pt idx="4465">
                  <c:v>174.35644531000005</c:v>
                </c:pt>
                <c:pt idx="4466">
                  <c:v>175.30935669000002</c:v>
                </c:pt>
                <c:pt idx="4467">
                  <c:v>170.72052002000001</c:v>
                </c:pt>
                <c:pt idx="4468">
                  <c:v>169.86154175000001</c:v>
                </c:pt>
                <c:pt idx="4469">
                  <c:v>170.72052002000001</c:v>
                </c:pt>
                <c:pt idx="4470">
                  <c:v>171.2359314</c:v>
                </c:pt>
                <c:pt idx="4471">
                  <c:v>170.54873657000002</c:v>
                </c:pt>
                <c:pt idx="4472">
                  <c:v>167.17980956999997</c:v>
                </c:pt>
                <c:pt idx="4473">
                  <c:v>167.86700439000001</c:v>
                </c:pt>
                <c:pt idx="4474">
                  <c:v>174.18786621000001</c:v>
                </c:pt>
                <c:pt idx="4475">
                  <c:v>172.29803466999999</c:v>
                </c:pt>
                <c:pt idx="4476">
                  <c:v>173.84423828000001</c:v>
                </c:pt>
                <c:pt idx="4477">
                  <c:v>173.32882691000006</c:v>
                </c:pt>
                <c:pt idx="4478">
                  <c:v>173.84423828000001</c:v>
                </c:pt>
                <c:pt idx="4479">
                  <c:v>173.84423828000001</c:v>
                </c:pt>
                <c:pt idx="4480">
                  <c:v>172.81344605000004</c:v>
                </c:pt>
                <c:pt idx="4481">
                  <c:v>172.81344605000004</c:v>
                </c:pt>
                <c:pt idx="4482">
                  <c:v>173.84423828000001</c:v>
                </c:pt>
                <c:pt idx="4483">
                  <c:v>171.02200317</c:v>
                </c:pt>
                <c:pt idx="4484">
                  <c:v>172.22457885999998</c:v>
                </c:pt>
                <c:pt idx="4485">
                  <c:v>173.08361815999999</c:v>
                </c:pt>
                <c:pt idx="4486">
                  <c:v>177.74261473999996</c:v>
                </c:pt>
                <c:pt idx="4487">
                  <c:v>176.02462768000001</c:v>
                </c:pt>
                <c:pt idx="4488">
                  <c:v>173.70053099999998</c:v>
                </c:pt>
                <c:pt idx="4489">
                  <c:v>173.70053099999998</c:v>
                </c:pt>
                <c:pt idx="4490">
                  <c:v>176.06677245999998</c:v>
                </c:pt>
                <c:pt idx="4491">
                  <c:v>175.20779418999999</c:v>
                </c:pt>
                <c:pt idx="4492">
                  <c:v>172.52603149000004</c:v>
                </c:pt>
                <c:pt idx="4493">
                  <c:v>172.86962890000001</c:v>
                </c:pt>
                <c:pt idx="4494">
                  <c:v>177.19915770999998</c:v>
                </c:pt>
                <c:pt idx="4495">
                  <c:v>177.54278563999998</c:v>
                </c:pt>
                <c:pt idx="4496">
                  <c:v>176.51196288999998</c:v>
                </c:pt>
                <c:pt idx="4497">
                  <c:v>177.02737426000002</c:v>
                </c:pt>
                <c:pt idx="4498">
                  <c:v>174.39093018000003</c:v>
                </c:pt>
                <c:pt idx="4499">
                  <c:v>175.42172241</c:v>
                </c:pt>
                <c:pt idx="4500">
                  <c:v>175.76535034</c:v>
                </c:pt>
                <c:pt idx="4501">
                  <c:v>175.24993896999999</c:v>
                </c:pt>
                <c:pt idx="4502">
                  <c:v>168.78540039000001</c:v>
                </c:pt>
                <c:pt idx="4503">
                  <c:v>170.33160401000001</c:v>
                </c:pt>
                <c:pt idx="4504">
                  <c:v>176.09490966999999</c:v>
                </c:pt>
                <c:pt idx="4505">
                  <c:v>176.95388794000002</c:v>
                </c:pt>
                <c:pt idx="4506">
                  <c:v>176.26669311999999</c:v>
                </c:pt>
                <c:pt idx="4507">
                  <c:v>175.40771485000002</c:v>
                </c:pt>
                <c:pt idx="4508">
                  <c:v>175.40771485000002</c:v>
                </c:pt>
                <c:pt idx="4509">
                  <c:v>175.40771485000002</c:v>
                </c:pt>
                <c:pt idx="4510">
                  <c:v>175.40771485000002</c:v>
                </c:pt>
                <c:pt idx="4511">
                  <c:v>175.92312622</c:v>
                </c:pt>
                <c:pt idx="4512">
                  <c:v>175.92312622</c:v>
                </c:pt>
                <c:pt idx="4513">
                  <c:v>175.92312622</c:v>
                </c:pt>
                <c:pt idx="4514">
                  <c:v>174.72052002000001</c:v>
                </c:pt>
                <c:pt idx="4515">
                  <c:v>172.48391724000001</c:v>
                </c:pt>
                <c:pt idx="4516">
                  <c:v>172.48391724000001</c:v>
                </c:pt>
                <c:pt idx="4517">
                  <c:v>172.48391724000001</c:v>
                </c:pt>
                <c:pt idx="4518">
                  <c:v>172.48391724000001</c:v>
                </c:pt>
                <c:pt idx="4519">
                  <c:v>168.4418335</c:v>
                </c:pt>
                <c:pt idx="4520">
                  <c:v>169.30081177</c:v>
                </c:pt>
                <c:pt idx="4521">
                  <c:v>172.45581055000002</c:v>
                </c:pt>
                <c:pt idx="4522">
                  <c:v>171.76861572999996</c:v>
                </c:pt>
                <c:pt idx="4523">
                  <c:v>171.94039917000001</c:v>
                </c:pt>
                <c:pt idx="4524">
                  <c:v>172.62762451999998</c:v>
                </c:pt>
                <c:pt idx="4525">
                  <c:v>172.11224366000002</c:v>
                </c:pt>
                <c:pt idx="4526">
                  <c:v>176.14025878999999</c:v>
                </c:pt>
                <c:pt idx="4527">
                  <c:v>175.62484742000001</c:v>
                </c:pt>
                <c:pt idx="4528">
                  <c:v>174.93762207</c:v>
                </c:pt>
                <c:pt idx="4529">
                  <c:v>173.12896729000002</c:v>
                </c:pt>
                <c:pt idx="4530">
                  <c:v>173.12896729000002</c:v>
                </c:pt>
                <c:pt idx="4531">
                  <c:v>174.15975951999999</c:v>
                </c:pt>
                <c:pt idx="4532">
                  <c:v>173.47256469999999</c:v>
                </c:pt>
                <c:pt idx="4533">
                  <c:v>173.12896729000002</c:v>
                </c:pt>
                <c:pt idx="4534">
                  <c:v>172.78536988000005</c:v>
                </c:pt>
                <c:pt idx="4535">
                  <c:v>170.73461913999998</c:v>
                </c:pt>
                <c:pt idx="4536">
                  <c:v>171.42181396000001</c:v>
                </c:pt>
                <c:pt idx="4537">
                  <c:v>174.23318481999999</c:v>
                </c:pt>
                <c:pt idx="4538">
                  <c:v>174.74856567999996</c:v>
                </c:pt>
                <c:pt idx="4539">
                  <c:v>173.88958741000005</c:v>
                </c:pt>
                <c:pt idx="4540">
                  <c:v>173.10086059999998</c:v>
                </c:pt>
                <c:pt idx="4541">
                  <c:v>174.13165282999998</c:v>
                </c:pt>
                <c:pt idx="4542">
                  <c:v>172.07006836000002</c:v>
                </c:pt>
                <c:pt idx="4543">
                  <c:v>170.69564819000001</c:v>
                </c:pt>
                <c:pt idx="4544">
                  <c:v>167.41101075</c:v>
                </c:pt>
                <c:pt idx="4545">
                  <c:v>167.75463868</c:v>
                </c:pt>
                <c:pt idx="4546">
                  <c:v>167.75463868</c:v>
                </c:pt>
                <c:pt idx="4547">
                  <c:v>167.75463868</c:v>
                </c:pt>
                <c:pt idx="4548">
                  <c:v>169.30081177</c:v>
                </c:pt>
                <c:pt idx="4549">
                  <c:v>171.33752441000001</c:v>
                </c:pt>
                <c:pt idx="4550">
                  <c:v>169.96313476999998</c:v>
                </c:pt>
                <c:pt idx="4551">
                  <c:v>170.30670166000002</c:v>
                </c:pt>
                <c:pt idx="4552">
                  <c:v>171.16574097</c:v>
                </c:pt>
                <c:pt idx="4553">
                  <c:v>168.35748291000004</c:v>
                </c:pt>
                <c:pt idx="4554">
                  <c:v>168.70111084000001</c:v>
                </c:pt>
                <c:pt idx="4555">
                  <c:v>168.70111084000001</c:v>
                </c:pt>
                <c:pt idx="4556">
                  <c:v>169.21646117999998</c:v>
                </c:pt>
                <c:pt idx="4557">
                  <c:v>169.38830566000004</c:v>
                </c:pt>
                <c:pt idx="4558">
                  <c:v>169.38830566000004</c:v>
                </c:pt>
                <c:pt idx="4559">
                  <c:v>172.22781371999997</c:v>
                </c:pt>
                <c:pt idx="4560">
                  <c:v>172.74322509999996</c:v>
                </c:pt>
                <c:pt idx="4561">
                  <c:v>172.57138061000001</c:v>
                </c:pt>
                <c:pt idx="4562">
                  <c:v>172.57138061000001</c:v>
                </c:pt>
                <c:pt idx="4563">
                  <c:v>167.85614013000003</c:v>
                </c:pt>
                <c:pt idx="4564">
                  <c:v>169.57412718999998</c:v>
                </c:pt>
                <c:pt idx="4565">
                  <c:v>166.48175048000004</c:v>
                </c:pt>
                <c:pt idx="4566">
                  <c:v>166.48175048000004</c:v>
                </c:pt>
                <c:pt idx="4567">
                  <c:v>166.30996704</c:v>
                </c:pt>
                <c:pt idx="4568">
                  <c:v>168.88693237000004</c:v>
                </c:pt>
                <c:pt idx="4569">
                  <c:v>172.72912596999998</c:v>
                </c:pt>
                <c:pt idx="4570">
                  <c:v>172.72912596999998</c:v>
                </c:pt>
                <c:pt idx="4571">
                  <c:v>173.07275389999998</c:v>
                </c:pt>
                <c:pt idx="4572">
                  <c:v>173.07275389999998</c:v>
                </c:pt>
                <c:pt idx="4573">
                  <c:v>172.21371459999995</c:v>
                </c:pt>
                <c:pt idx="4574">
                  <c:v>173.07275389999998</c:v>
                </c:pt>
                <c:pt idx="4575">
                  <c:v>171.87014770000005</c:v>
                </c:pt>
                <c:pt idx="4576">
                  <c:v>171.52655028999999</c:v>
                </c:pt>
                <c:pt idx="4577">
                  <c:v>172.04193115000001</c:v>
                </c:pt>
                <c:pt idx="4578">
                  <c:v>171.12356566999995</c:v>
                </c:pt>
                <c:pt idx="4579">
                  <c:v>171.12356566999995</c:v>
                </c:pt>
                <c:pt idx="4580">
                  <c:v>173.92089844000003</c:v>
                </c:pt>
                <c:pt idx="4581">
                  <c:v>173.92089844000003</c:v>
                </c:pt>
                <c:pt idx="4582">
                  <c:v>170.34884644000005</c:v>
                </c:pt>
                <c:pt idx="4583">
                  <c:v>174.19104004000002</c:v>
                </c:pt>
                <c:pt idx="4584">
                  <c:v>174.70645141999998</c:v>
                </c:pt>
                <c:pt idx="4585">
                  <c:v>174.70645141999998</c:v>
                </c:pt>
                <c:pt idx="4586">
                  <c:v>174.36285401000001</c:v>
                </c:pt>
                <c:pt idx="4587">
                  <c:v>174.01925658999997</c:v>
                </c:pt>
                <c:pt idx="4588">
                  <c:v>173.33206177</c:v>
                </c:pt>
                <c:pt idx="4589">
                  <c:v>174.19104004000002</c:v>
                </c:pt>
                <c:pt idx="4590">
                  <c:v>173.67562865999997</c:v>
                </c:pt>
                <c:pt idx="4591">
                  <c:v>174.36285401000001</c:v>
                </c:pt>
                <c:pt idx="4592">
                  <c:v>174.36285401000001</c:v>
                </c:pt>
                <c:pt idx="4593">
                  <c:v>173.50384521999999</c:v>
                </c:pt>
                <c:pt idx="4594">
                  <c:v>171.03604126000002</c:v>
                </c:pt>
                <c:pt idx="4595">
                  <c:v>170.34884644000005</c:v>
                </c:pt>
                <c:pt idx="4596">
                  <c:v>173.18832398000004</c:v>
                </c:pt>
                <c:pt idx="4597">
                  <c:v>174.04733277</c:v>
                </c:pt>
                <c:pt idx="4598">
                  <c:v>174.26129149999997</c:v>
                </c:pt>
                <c:pt idx="4599">
                  <c:v>174.43307494999999</c:v>
                </c:pt>
                <c:pt idx="4600">
                  <c:v>173.91769408999997</c:v>
                </c:pt>
                <c:pt idx="4601">
                  <c:v>173.91769408999997</c:v>
                </c:pt>
                <c:pt idx="4602">
                  <c:v>173.91769408999997</c:v>
                </c:pt>
                <c:pt idx="4603">
                  <c:v>172.02789306</c:v>
                </c:pt>
                <c:pt idx="4604">
                  <c:v>172.88687133000002</c:v>
                </c:pt>
                <c:pt idx="4605">
                  <c:v>173.05871582</c:v>
                </c:pt>
                <c:pt idx="4606">
                  <c:v>173.40228271000001</c:v>
                </c:pt>
                <c:pt idx="4607">
                  <c:v>172.54010010000002</c:v>
                </c:pt>
                <c:pt idx="4608">
                  <c:v>176.98522950000003</c:v>
                </c:pt>
                <c:pt idx="4609">
                  <c:v>174.75183106</c:v>
                </c:pt>
                <c:pt idx="4610">
                  <c:v>172.97122193000001</c:v>
                </c:pt>
                <c:pt idx="4611">
                  <c:v>172.97122193000001</c:v>
                </c:pt>
                <c:pt idx="4612">
                  <c:v>173.65841675000004</c:v>
                </c:pt>
                <c:pt idx="4613">
                  <c:v>176.34014892000005</c:v>
                </c:pt>
                <c:pt idx="4614">
                  <c:v>175.48117065000002</c:v>
                </c:pt>
                <c:pt idx="4615">
                  <c:v>175.48117065000002</c:v>
                </c:pt>
                <c:pt idx="4616">
                  <c:v>176.68374633000005</c:v>
                </c:pt>
                <c:pt idx="4617">
                  <c:v>171.38287354000002</c:v>
                </c:pt>
                <c:pt idx="4618">
                  <c:v>172.07006836000002</c:v>
                </c:pt>
                <c:pt idx="4619">
                  <c:v>173.78805542000001</c:v>
                </c:pt>
                <c:pt idx="4620">
                  <c:v>173.78805542000001</c:v>
                </c:pt>
                <c:pt idx="4621">
                  <c:v>174.47525023999998</c:v>
                </c:pt>
                <c:pt idx="4622">
                  <c:v>175.37957763999998</c:v>
                </c:pt>
                <c:pt idx="4623">
                  <c:v>176.06677245999998</c:v>
                </c:pt>
                <c:pt idx="4624">
                  <c:v>176.58218384000003</c:v>
                </c:pt>
                <c:pt idx="4625">
                  <c:v>178.31744385000005</c:v>
                </c:pt>
                <c:pt idx="4626">
                  <c:v>176.42767334000001</c:v>
                </c:pt>
                <c:pt idx="4627">
                  <c:v>172.02471924000002</c:v>
                </c:pt>
                <c:pt idx="4628">
                  <c:v>173.05551147</c:v>
                </c:pt>
                <c:pt idx="4629">
                  <c:v>176.58218384000003</c:v>
                </c:pt>
                <c:pt idx="4630">
                  <c:v>180.23858643</c:v>
                </c:pt>
                <c:pt idx="4631">
                  <c:v>179.20776366999999</c:v>
                </c:pt>
                <c:pt idx="4632">
                  <c:v>174.86419678000001</c:v>
                </c:pt>
                <c:pt idx="4633">
                  <c:v>174.86419678000001</c:v>
                </c:pt>
                <c:pt idx="4634">
                  <c:v>176.58218384000003</c:v>
                </c:pt>
                <c:pt idx="4635">
                  <c:v>178.36279297000002</c:v>
                </c:pt>
                <c:pt idx="4636">
                  <c:v>174.08950805000001</c:v>
                </c:pt>
                <c:pt idx="4637">
                  <c:v>173.57409668</c:v>
                </c:pt>
                <c:pt idx="4638">
                  <c:v>173.91769408999997</c:v>
                </c:pt>
                <c:pt idx="4639">
                  <c:v>176.35418701000003</c:v>
                </c:pt>
                <c:pt idx="4640">
                  <c:v>177.55679321</c:v>
                </c:pt>
                <c:pt idx="4641">
                  <c:v>182.15963745000002</c:v>
                </c:pt>
                <c:pt idx="4642">
                  <c:v>182.67504883000001</c:v>
                </c:pt>
                <c:pt idx="4643">
                  <c:v>183.19042969</c:v>
                </c:pt>
                <c:pt idx="4644">
                  <c:v>182.15963745000002</c:v>
                </c:pt>
                <c:pt idx="4645">
                  <c:v>182.15963745000002</c:v>
                </c:pt>
                <c:pt idx="4646">
                  <c:v>179.36227417000001</c:v>
                </c:pt>
                <c:pt idx="4647">
                  <c:v>182.54541015000001</c:v>
                </c:pt>
                <c:pt idx="4648">
                  <c:v>182.20181273999998</c:v>
                </c:pt>
                <c:pt idx="4649">
                  <c:v>182.37362669999999</c:v>
                </c:pt>
                <c:pt idx="4650">
                  <c:v>182.54541015000001</c:v>
                </c:pt>
                <c:pt idx="4651">
                  <c:v>182.44381713999999</c:v>
                </c:pt>
                <c:pt idx="4652">
                  <c:v>181.41302489999998</c:v>
                </c:pt>
                <c:pt idx="4653">
                  <c:v>180.72583008000001</c:v>
                </c:pt>
                <c:pt idx="4654">
                  <c:v>180.55404663000002</c:v>
                </c:pt>
                <c:pt idx="4655">
                  <c:v>180.55404663000002</c:v>
                </c:pt>
                <c:pt idx="4656">
                  <c:v>178.15966796999999</c:v>
                </c:pt>
                <c:pt idx="4657">
                  <c:v>178.67507935</c:v>
                </c:pt>
                <c:pt idx="4658">
                  <c:v>178.84686278999999</c:v>
                </c:pt>
                <c:pt idx="4659">
                  <c:v>176.09490966999999</c:v>
                </c:pt>
                <c:pt idx="4660">
                  <c:v>177.29751586999998</c:v>
                </c:pt>
                <c:pt idx="4661">
                  <c:v>180.93978882000002</c:v>
                </c:pt>
                <c:pt idx="4662">
                  <c:v>179.73718261999997</c:v>
                </c:pt>
                <c:pt idx="4663">
                  <c:v>174.51742554</c:v>
                </c:pt>
                <c:pt idx="4664">
                  <c:v>180.45251465000001</c:v>
                </c:pt>
                <c:pt idx="4665">
                  <c:v>179.078125</c:v>
                </c:pt>
                <c:pt idx="4666">
                  <c:v>180.28070068999997</c:v>
                </c:pt>
                <c:pt idx="4667">
                  <c:v>179.17645263999998</c:v>
                </c:pt>
                <c:pt idx="4668">
                  <c:v>180.20727538999998</c:v>
                </c:pt>
                <c:pt idx="4669">
                  <c:v>178.64703368999997</c:v>
                </c:pt>
                <c:pt idx="4670">
                  <c:v>177.44439697000001</c:v>
                </c:pt>
                <c:pt idx="4671">
                  <c:v>175.92312622</c:v>
                </c:pt>
                <c:pt idx="4672">
                  <c:v>177.46929932</c:v>
                </c:pt>
                <c:pt idx="4673">
                  <c:v>180.43844605000007</c:v>
                </c:pt>
                <c:pt idx="4674">
                  <c:v>181.46926880000001</c:v>
                </c:pt>
                <c:pt idx="4675">
                  <c:v>181.81283569999999</c:v>
                </c:pt>
                <c:pt idx="4676">
                  <c:v>184.96783448000002</c:v>
                </c:pt>
                <c:pt idx="4677">
                  <c:v>183.93704224000001</c:v>
                </c:pt>
                <c:pt idx="4678">
                  <c:v>176.19644165000003</c:v>
                </c:pt>
                <c:pt idx="4679">
                  <c:v>174.65023803000003</c:v>
                </c:pt>
                <c:pt idx="4680">
                  <c:v>174.04733277</c:v>
                </c:pt>
                <c:pt idx="4681">
                  <c:v>175.24993896999999</c:v>
                </c:pt>
                <c:pt idx="4682">
                  <c:v>174.56274414000001</c:v>
                </c:pt>
                <c:pt idx="4683">
                  <c:v>172.32934571000001</c:v>
                </c:pt>
                <c:pt idx="4684">
                  <c:v>165.13223267000001</c:v>
                </c:pt>
                <c:pt idx="4685">
                  <c:v>165.64764403999999</c:v>
                </c:pt>
                <c:pt idx="4686">
                  <c:v>168.83071900000002</c:v>
                </c:pt>
                <c:pt idx="4687">
                  <c:v>168.31533814000002</c:v>
                </c:pt>
                <c:pt idx="4688">
                  <c:v>163.84216308000001</c:v>
                </c:pt>
                <c:pt idx="4689">
                  <c:v>162.63955687999999</c:v>
                </c:pt>
                <c:pt idx="4690">
                  <c:v>161.40243530000004</c:v>
                </c:pt>
                <c:pt idx="4691">
                  <c:v>166.01934815000001</c:v>
                </c:pt>
                <c:pt idx="4692">
                  <c:v>165.67572021999999</c:v>
                </c:pt>
                <c:pt idx="4693">
                  <c:v>161.80545044000002</c:v>
                </c:pt>
                <c:pt idx="4694">
                  <c:v>161.80545044000002</c:v>
                </c:pt>
                <c:pt idx="4695">
                  <c:v>163.17987060999997</c:v>
                </c:pt>
                <c:pt idx="4696">
                  <c:v>168.59957885999998</c:v>
                </c:pt>
                <c:pt idx="4697">
                  <c:v>168.08416748000005</c:v>
                </c:pt>
                <c:pt idx="4698">
                  <c:v>168.08416748000005</c:v>
                </c:pt>
                <c:pt idx="4699">
                  <c:v>163.91238403</c:v>
                </c:pt>
                <c:pt idx="4700">
                  <c:v>163.22518921</c:v>
                </c:pt>
                <c:pt idx="4701">
                  <c:v>158.07885742000002</c:v>
                </c:pt>
                <c:pt idx="4702">
                  <c:v>158.59426878999997</c:v>
                </c:pt>
                <c:pt idx="4703">
                  <c:v>162.33486938000001</c:v>
                </c:pt>
                <c:pt idx="4704">
                  <c:v>160.78869629000002</c:v>
                </c:pt>
                <c:pt idx="4705">
                  <c:v>158.38345337000001</c:v>
                </c:pt>
                <c:pt idx="4706">
                  <c:v>161.30410766</c:v>
                </c:pt>
                <c:pt idx="4707">
                  <c:v>161.30410766</c:v>
                </c:pt>
                <c:pt idx="4708">
                  <c:v>161.30410766</c:v>
                </c:pt>
                <c:pt idx="4709">
                  <c:v>161.64767455999998</c:v>
                </c:pt>
                <c:pt idx="4710">
                  <c:v>163.70928954999999</c:v>
                </c:pt>
                <c:pt idx="4711">
                  <c:v>172.10900877999998</c:v>
                </c:pt>
                <c:pt idx="4712">
                  <c:v>178.79071045000001</c:v>
                </c:pt>
                <c:pt idx="4713">
                  <c:v>178.79071045000001</c:v>
                </c:pt>
                <c:pt idx="4714">
                  <c:v>178.10351561999994</c:v>
                </c:pt>
                <c:pt idx="4715">
                  <c:v>176.56817627000001</c:v>
                </c:pt>
                <c:pt idx="4716">
                  <c:v>177.77078246999997</c:v>
                </c:pt>
                <c:pt idx="4717">
                  <c:v>180.23858643</c:v>
                </c:pt>
                <c:pt idx="4718">
                  <c:v>180.23858643</c:v>
                </c:pt>
                <c:pt idx="4719">
                  <c:v>178.97656249999997</c:v>
                </c:pt>
                <c:pt idx="4720">
                  <c:v>180.86633301000003</c:v>
                </c:pt>
                <c:pt idx="4721">
                  <c:v>182.51727295000001</c:v>
                </c:pt>
                <c:pt idx="4722">
                  <c:v>181.65829468000001</c:v>
                </c:pt>
                <c:pt idx="4723">
                  <c:v>178.71725463999996</c:v>
                </c:pt>
                <c:pt idx="4724">
                  <c:v>181.79879761000001</c:v>
                </c:pt>
                <c:pt idx="4725">
                  <c:v>181.79879761000001</c:v>
                </c:pt>
                <c:pt idx="4726">
                  <c:v>181.79879761000001</c:v>
                </c:pt>
                <c:pt idx="4727">
                  <c:v>182.48599243000001</c:v>
                </c:pt>
                <c:pt idx="4728">
                  <c:v>188.42108154000002</c:v>
                </c:pt>
                <c:pt idx="4729">
                  <c:v>187.04669189999998</c:v>
                </c:pt>
                <c:pt idx="4730">
                  <c:v>184.5227356</c:v>
                </c:pt>
                <c:pt idx="4731">
                  <c:v>184.5227356</c:v>
                </c:pt>
                <c:pt idx="4732">
                  <c:v>183.66369628999999</c:v>
                </c:pt>
                <c:pt idx="4733">
                  <c:v>181.25531006</c:v>
                </c:pt>
                <c:pt idx="4734">
                  <c:v>181.59890747000003</c:v>
                </c:pt>
                <c:pt idx="4735">
                  <c:v>181.59890747000003</c:v>
                </c:pt>
                <c:pt idx="4736">
                  <c:v>182.28610230000001</c:v>
                </c:pt>
                <c:pt idx="4737">
                  <c:v>184.81008912000001</c:v>
                </c:pt>
                <c:pt idx="4738">
                  <c:v>183.77929688</c:v>
                </c:pt>
                <c:pt idx="4739">
                  <c:v>182.88903808000003</c:v>
                </c:pt>
                <c:pt idx="4740">
                  <c:v>182.88903808000003</c:v>
                </c:pt>
                <c:pt idx="4741">
                  <c:v>187.17633057</c:v>
                </c:pt>
                <c:pt idx="4742">
                  <c:v>187.17633057</c:v>
                </c:pt>
                <c:pt idx="4743">
                  <c:v>188.03536987000001</c:v>
                </c:pt>
                <c:pt idx="4744">
                  <c:v>189.75653075999998</c:v>
                </c:pt>
                <c:pt idx="4745">
                  <c:v>189.75653075999998</c:v>
                </c:pt>
                <c:pt idx="4746">
                  <c:v>189.24118041999998</c:v>
                </c:pt>
                <c:pt idx="4747">
                  <c:v>190.44375609999997</c:v>
                </c:pt>
                <c:pt idx="4748">
                  <c:v>190.78735351</c:v>
                </c:pt>
                <c:pt idx="4749">
                  <c:v>195.13088989000002</c:v>
                </c:pt>
                <c:pt idx="4750">
                  <c:v>195.81808471000002</c:v>
                </c:pt>
                <c:pt idx="4751">
                  <c:v>199.0012207</c:v>
                </c:pt>
                <c:pt idx="4752">
                  <c:v>199.0012207</c:v>
                </c:pt>
                <c:pt idx="4753">
                  <c:v>198.31402588</c:v>
                </c:pt>
                <c:pt idx="4754">
                  <c:v>198.82940674000002</c:v>
                </c:pt>
                <c:pt idx="4755">
                  <c:v>199.34481812000001</c:v>
                </c:pt>
                <c:pt idx="4756">
                  <c:v>199.34481812000001</c:v>
                </c:pt>
                <c:pt idx="4757">
                  <c:v>196.13357543999999</c:v>
                </c:pt>
                <c:pt idx="4758">
                  <c:v>196.13357543999999</c:v>
                </c:pt>
                <c:pt idx="4759">
                  <c:v>196.64898682</c:v>
                </c:pt>
                <c:pt idx="4760">
                  <c:v>200.51928711000002</c:v>
                </c:pt>
                <c:pt idx="4761">
                  <c:v>201.03469848</c:v>
                </c:pt>
                <c:pt idx="4762">
                  <c:v>200.34750365999997</c:v>
                </c:pt>
                <c:pt idx="4763">
                  <c:v>201.92501831000004</c:v>
                </c:pt>
                <c:pt idx="4764">
                  <c:v>201.92501831000004</c:v>
                </c:pt>
                <c:pt idx="4765">
                  <c:v>201.23782349000001</c:v>
                </c:pt>
                <c:pt idx="4766">
                  <c:v>201.75320435</c:v>
                </c:pt>
                <c:pt idx="4767">
                  <c:v>199.54467773999997</c:v>
                </c:pt>
                <c:pt idx="4768">
                  <c:v>198.85748291000004</c:v>
                </c:pt>
                <c:pt idx="4769">
                  <c:v>199.20108032000002</c:v>
                </c:pt>
                <c:pt idx="4770">
                  <c:v>199.71649169999998</c:v>
                </c:pt>
                <c:pt idx="4771">
                  <c:v>202.87149048000003</c:v>
                </c:pt>
                <c:pt idx="4772">
                  <c:v>201.84069823999999</c:v>
                </c:pt>
                <c:pt idx="4773">
                  <c:v>197.68304443</c:v>
                </c:pt>
                <c:pt idx="4774">
                  <c:v>196.65222168000003</c:v>
                </c:pt>
                <c:pt idx="4775">
                  <c:v>198.37023925000003</c:v>
                </c:pt>
                <c:pt idx="4776">
                  <c:v>198.71383666999998</c:v>
                </c:pt>
                <c:pt idx="4777">
                  <c:v>199.91644287000003</c:v>
                </c:pt>
                <c:pt idx="4778">
                  <c:v>199.91644287000003</c:v>
                </c:pt>
                <c:pt idx="4779">
                  <c:v>199.22921753</c:v>
                </c:pt>
                <c:pt idx="4780">
                  <c:v>201.16430664000001</c:v>
                </c:pt>
                <c:pt idx="4781">
                  <c:v>205.16433715000002</c:v>
                </c:pt>
                <c:pt idx="4782">
                  <c:v>205.16433715000002</c:v>
                </c:pt>
                <c:pt idx="4783">
                  <c:v>204.64892577999998</c:v>
                </c:pt>
                <c:pt idx="4784">
                  <c:v>203.22915650000002</c:v>
                </c:pt>
                <c:pt idx="4785">
                  <c:v>203.74456786999997</c:v>
                </c:pt>
                <c:pt idx="4786">
                  <c:v>203.74456786999997</c:v>
                </c:pt>
                <c:pt idx="4787">
                  <c:v>203.40093994000003</c:v>
                </c:pt>
                <c:pt idx="4788">
                  <c:v>203.40093994000003</c:v>
                </c:pt>
                <c:pt idx="4789">
                  <c:v>203.91635132000002</c:v>
                </c:pt>
                <c:pt idx="4790">
                  <c:v>203.40093994000003</c:v>
                </c:pt>
                <c:pt idx="4791">
                  <c:v>203.91635132000002</c:v>
                </c:pt>
                <c:pt idx="4792">
                  <c:v>203.05731201000003</c:v>
                </c:pt>
                <c:pt idx="4793">
                  <c:v>200.69107055000001</c:v>
                </c:pt>
                <c:pt idx="4794">
                  <c:v>200.86291504000005</c:v>
                </c:pt>
                <c:pt idx="4795">
                  <c:v>198.97308348999999</c:v>
                </c:pt>
                <c:pt idx="4796">
                  <c:v>194.05477905000001</c:v>
                </c:pt>
                <c:pt idx="4797">
                  <c:v>194.05477905000001</c:v>
                </c:pt>
                <c:pt idx="4798">
                  <c:v>194.91375731999997</c:v>
                </c:pt>
                <c:pt idx="4799">
                  <c:v>194.91375731999997</c:v>
                </c:pt>
                <c:pt idx="4800">
                  <c:v>194.39834594000004</c:v>
                </c:pt>
                <c:pt idx="4801">
                  <c:v>195.08557128999999</c:v>
                </c:pt>
                <c:pt idx="4802">
                  <c:v>196.97854615000003</c:v>
                </c:pt>
                <c:pt idx="4803">
                  <c:v>196.11953735999998</c:v>
                </c:pt>
                <c:pt idx="4804">
                  <c:v>196.29132080000005</c:v>
                </c:pt>
                <c:pt idx="4805">
                  <c:v>192.31951904000002</c:v>
                </c:pt>
                <c:pt idx="4806">
                  <c:v>196.62091065000001</c:v>
                </c:pt>
                <c:pt idx="4807">
                  <c:v>196.96450805999999</c:v>
                </c:pt>
                <c:pt idx="4808">
                  <c:v>199.71649169999998</c:v>
                </c:pt>
                <c:pt idx="4809">
                  <c:v>199.71649169999998</c:v>
                </c:pt>
                <c:pt idx="4810">
                  <c:v>199.71649169999998</c:v>
                </c:pt>
                <c:pt idx="4811">
                  <c:v>201.45178222999999</c:v>
                </c:pt>
                <c:pt idx="4812">
                  <c:v>200.07736205999998</c:v>
                </c:pt>
                <c:pt idx="4813">
                  <c:v>198.0687561</c:v>
                </c:pt>
                <c:pt idx="4814">
                  <c:v>198.41235351</c:v>
                </c:pt>
                <c:pt idx="4815">
                  <c:v>198.24057006999996</c:v>
                </c:pt>
                <c:pt idx="4816">
                  <c:v>198.24057006999996</c:v>
                </c:pt>
                <c:pt idx="4817">
                  <c:v>199.47448730000005</c:v>
                </c:pt>
                <c:pt idx="4818">
                  <c:v>199.98986815999999</c:v>
                </c:pt>
                <c:pt idx="4819">
                  <c:v>196.99258422999998</c:v>
                </c:pt>
                <c:pt idx="4820">
                  <c:v>200.92233277000003</c:v>
                </c:pt>
                <c:pt idx="4821">
                  <c:v>201.09411621000001</c:v>
                </c:pt>
                <c:pt idx="4822">
                  <c:v>195.88836670000003</c:v>
                </c:pt>
                <c:pt idx="4823">
                  <c:v>196.06015015</c:v>
                </c:pt>
                <c:pt idx="4824">
                  <c:v>199.33074951000003</c:v>
                </c:pt>
                <c:pt idx="4825">
                  <c:v>199.50256347999999</c:v>
                </c:pt>
                <c:pt idx="4826">
                  <c:v>199.50256347999999</c:v>
                </c:pt>
                <c:pt idx="4827">
                  <c:v>195.17306518999996</c:v>
                </c:pt>
                <c:pt idx="4828">
                  <c:v>196.03207398000001</c:v>
                </c:pt>
                <c:pt idx="4829">
                  <c:v>196.71926879999995</c:v>
                </c:pt>
                <c:pt idx="4830">
                  <c:v>199.91644287000003</c:v>
                </c:pt>
                <c:pt idx="4831">
                  <c:v>199.40103149000004</c:v>
                </c:pt>
                <c:pt idx="4832">
                  <c:v>197.85482788000004</c:v>
                </c:pt>
                <c:pt idx="4833">
                  <c:v>198.37023925000003</c:v>
                </c:pt>
                <c:pt idx="4834">
                  <c:v>198.25457762999997</c:v>
                </c:pt>
                <c:pt idx="4835">
                  <c:v>197.73919676999998</c:v>
                </c:pt>
                <c:pt idx="4836">
                  <c:v>197.39556884000001</c:v>
                </c:pt>
                <c:pt idx="4837">
                  <c:v>197.91098021999997</c:v>
                </c:pt>
                <c:pt idx="4838">
                  <c:v>197.91098021999997</c:v>
                </c:pt>
                <c:pt idx="4839">
                  <c:v>198.25457762999997</c:v>
                </c:pt>
                <c:pt idx="4840">
                  <c:v>198.76998900999999</c:v>
                </c:pt>
                <c:pt idx="4841">
                  <c:v>199.45718383000002</c:v>
                </c:pt>
                <c:pt idx="4842">
                  <c:v>201.15029907000005</c:v>
                </c:pt>
                <c:pt idx="4843">
                  <c:v>191.81814575000001</c:v>
                </c:pt>
                <c:pt idx="4844">
                  <c:v>192.67715453999998</c:v>
                </c:pt>
                <c:pt idx="4845">
                  <c:v>195.70248412999999</c:v>
                </c:pt>
                <c:pt idx="4846">
                  <c:v>195.70248412999999</c:v>
                </c:pt>
                <c:pt idx="4847">
                  <c:v>195.8742981</c:v>
                </c:pt>
                <c:pt idx="4848">
                  <c:v>194.15625</c:v>
                </c:pt>
                <c:pt idx="4849">
                  <c:v>195.53070068</c:v>
                </c:pt>
                <c:pt idx="4850">
                  <c:v>195.53070068</c:v>
                </c:pt>
                <c:pt idx="4851">
                  <c:v>194.25463866999999</c:v>
                </c:pt>
                <c:pt idx="4852">
                  <c:v>195.80081176000002</c:v>
                </c:pt>
                <c:pt idx="4853">
                  <c:v>202.95584106000004</c:v>
                </c:pt>
                <c:pt idx="4854">
                  <c:v>202.61221312999999</c:v>
                </c:pt>
                <c:pt idx="4855">
                  <c:v>195.48855591</c:v>
                </c:pt>
                <c:pt idx="4856">
                  <c:v>194.97314452999998</c:v>
                </c:pt>
                <c:pt idx="4857">
                  <c:v>195.66033935000007</c:v>
                </c:pt>
                <c:pt idx="4858">
                  <c:v>196.51934814000001</c:v>
                </c:pt>
                <c:pt idx="4859">
                  <c:v>198.41235351</c:v>
                </c:pt>
                <c:pt idx="4860">
                  <c:v>197.89697265000001</c:v>
                </c:pt>
                <c:pt idx="4861">
                  <c:v>200.30215454</c:v>
                </c:pt>
                <c:pt idx="4862">
                  <c:v>199.61495970999997</c:v>
                </c:pt>
                <c:pt idx="4863">
                  <c:v>199.61495970999997</c:v>
                </c:pt>
                <c:pt idx="4864">
                  <c:v>201.82345581000001</c:v>
                </c:pt>
                <c:pt idx="4865">
                  <c:v>202.33886719</c:v>
                </c:pt>
                <c:pt idx="4866">
                  <c:v>202.33886719</c:v>
                </c:pt>
                <c:pt idx="4867">
                  <c:v>200.60363768999997</c:v>
                </c:pt>
                <c:pt idx="4868">
                  <c:v>199.91644287000003</c:v>
                </c:pt>
                <c:pt idx="4869">
                  <c:v>200.77542113999999</c:v>
                </c:pt>
                <c:pt idx="4870">
                  <c:v>206.25134277000001</c:v>
                </c:pt>
                <c:pt idx="4871">
                  <c:v>206.07949828999998</c:v>
                </c:pt>
                <c:pt idx="4872">
                  <c:v>205.56411743000001</c:v>
                </c:pt>
                <c:pt idx="4873">
                  <c:v>205.22052001999998</c:v>
                </c:pt>
                <c:pt idx="4874">
                  <c:v>201.75</c:v>
                </c:pt>
                <c:pt idx="4875">
                  <c:v>201.75</c:v>
                </c:pt>
                <c:pt idx="4876">
                  <c:v>203.48522949000005</c:v>
                </c:pt>
                <c:pt idx="4877">
                  <c:v>202.6262207</c:v>
                </c:pt>
                <c:pt idx="4878">
                  <c:v>197.95315551999997</c:v>
                </c:pt>
                <c:pt idx="4879">
                  <c:v>197.60958862999996</c:v>
                </c:pt>
                <c:pt idx="4880">
                  <c:v>197.26599120999998</c:v>
                </c:pt>
                <c:pt idx="4881">
                  <c:v>197.60958862999996</c:v>
                </c:pt>
                <c:pt idx="4882">
                  <c:v>197.60958862999996</c:v>
                </c:pt>
                <c:pt idx="4883">
                  <c:v>199.49938965000001</c:v>
                </c:pt>
                <c:pt idx="4884">
                  <c:v>199.67117309999998</c:v>
                </c:pt>
                <c:pt idx="4885">
                  <c:v>200.95037842000005</c:v>
                </c:pt>
                <c:pt idx="4886">
                  <c:v>200.03201294000002</c:v>
                </c:pt>
                <c:pt idx="4887">
                  <c:v>199.34481812000001</c:v>
                </c:pt>
                <c:pt idx="4888">
                  <c:v>199.34481812000001</c:v>
                </c:pt>
                <c:pt idx="4889">
                  <c:v>195.66033935000007</c:v>
                </c:pt>
                <c:pt idx="4890">
                  <c:v>196.17575072999995</c:v>
                </c:pt>
                <c:pt idx="4891">
                  <c:v>196.34756469999996</c:v>
                </c:pt>
                <c:pt idx="4892">
                  <c:v>194.97314452999998</c:v>
                </c:pt>
                <c:pt idx="4893">
                  <c:v>195.66033935000007</c:v>
                </c:pt>
                <c:pt idx="4894">
                  <c:v>199.07144165000003</c:v>
                </c:pt>
                <c:pt idx="4895">
                  <c:v>198.55606079</c:v>
                </c:pt>
                <c:pt idx="4896">
                  <c:v>198.55606079</c:v>
                </c:pt>
                <c:pt idx="4897">
                  <c:v>192.36483764000002</c:v>
                </c:pt>
                <c:pt idx="4898">
                  <c:v>192.70843506</c:v>
                </c:pt>
                <c:pt idx="4899">
                  <c:v>189.71118163999998</c:v>
                </c:pt>
                <c:pt idx="4900">
                  <c:v>192.90835571</c:v>
                </c:pt>
                <c:pt idx="4901">
                  <c:v>192.90835571</c:v>
                </c:pt>
                <c:pt idx="4902">
                  <c:v>193.25192261000001</c:v>
                </c:pt>
                <c:pt idx="4903">
                  <c:v>193.25192261000001</c:v>
                </c:pt>
                <c:pt idx="4904">
                  <c:v>193.25192261000001</c:v>
                </c:pt>
                <c:pt idx="4905">
                  <c:v>193.52526855000005</c:v>
                </c:pt>
                <c:pt idx="4906">
                  <c:v>193.18170166000002</c:v>
                </c:pt>
                <c:pt idx="4907">
                  <c:v>189.33950805000001</c:v>
                </c:pt>
                <c:pt idx="4908">
                  <c:v>188.48049926000004</c:v>
                </c:pt>
                <c:pt idx="4909">
                  <c:v>188.30871582</c:v>
                </c:pt>
                <c:pt idx="4910">
                  <c:v>188.99591064000001</c:v>
                </c:pt>
                <c:pt idx="4911">
                  <c:v>188.99591064000001</c:v>
                </c:pt>
                <c:pt idx="4912">
                  <c:v>188.99591064000001</c:v>
                </c:pt>
                <c:pt idx="4913">
                  <c:v>189.33950805000001</c:v>
                </c:pt>
                <c:pt idx="4914">
                  <c:v>189.33950805000001</c:v>
                </c:pt>
                <c:pt idx="4915">
                  <c:v>189.33950805000001</c:v>
                </c:pt>
                <c:pt idx="4916">
                  <c:v>190.02670288000004</c:v>
                </c:pt>
                <c:pt idx="4917">
                  <c:v>189.5112915</c:v>
                </c:pt>
                <c:pt idx="4918">
                  <c:v>189.5112915</c:v>
                </c:pt>
                <c:pt idx="4919">
                  <c:v>189.62689209000001</c:v>
                </c:pt>
                <c:pt idx="4920">
                  <c:v>189.11148071</c:v>
                </c:pt>
                <c:pt idx="4921">
                  <c:v>184.46652221999997</c:v>
                </c:pt>
                <c:pt idx="4922">
                  <c:v>184.46652221999997</c:v>
                </c:pt>
                <c:pt idx="4923">
                  <c:v>184.46652221999997</c:v>
                </c:pt>
                <c:pt idx="4924">
                  <c:v>184.46652221999997</c:v>
                </c:pt>
                <c:pt idx="4925">
                  <c:v>186.27200316999998</c:v>
                </c:pt>
                <c:pt idx="4926">
                  <c:v>186.78741455000002</c:v>
                </c:pt>
                <c:pt idx="4927">
                  <c:v>187.81820679</c:v>
                </c:pt>
                <c:pt idx="4928">
                  <c:v>188.70852661000001</c:v>
                </c:pt>
                <c:pt idx="4929">
                  <c:v>189.73928833000002</c:v>
                </c:pt>
                <c:pt idx="4930">
                  <c:v>189.73928833000002</c:v>
                </c:pt>
                <c:pt idx="4931">
                  <c:v>188.36492920000001</c:v>
                </c:pt>
                <c:pt idx="4932">
                  <c:v>189.56750488</c:v>
                </c:pt>
                <c:pt idx="4933">
                  <c:v>188.70852661000001</c:v>
                </c:pt>
                <c:pt idx="4934">
                  <c:v>189.39572144000005</c:v>
                </c:pt>
                <c:pt idx="4935">
                  <c:v>189.39572144000005</c:v>
                </c:pt>
                <c:pt idx="4936">
                  <c:v>189.39572144000005</c:v>
                </c:pt>
                <c:pt idx="4937">
                  <c:v>189.73928833000002</c:v>
                </c:pt>
                <c:pt idx="4938">
                  <c:v>190.08291626000005</c:v>
                </c:pt>
                <c:pt idx="4939">
                  <c:v>190.42654419000002</c:v>
                </c:pt>
                <c:pt idx="4940">
                  <c:v>188.88031006000003</c:v>
                </c:pt>
                <c:pt idx="4941">
                  <c:v>189.73928833000002</c:v>
                </c:pt>
                <c:pt idx="4942">
                  <c:v>191.15899658000004</c:v>
                </c:pt>
                <c:pt idx="4943">
                  <c:v>189.78463745000002</c:v>
                </c:pt>
                <c:pt idx="4944">
                  <c:v>188.23526000999999</c:v>
                </c:pt>
                <c:pt idx="4945">
                  <c:v>188.23526000999999</c:v>
                </c:pt>
                <c:pt idx="4946">
                  <c:v>188.23526000999999</c:v>
                </c:pt>
                <c:pt idx="4947">
                  <c:v>187.89166259999999</c:v>
                </c:pt>
                <c:pt idx="4948">
                  <c:v>187.89166259999999</c:v>
                </c:pt>
                <c:pt idx="4949">
                  <c:v>189.26602172999998</c:v>
                </c:pt>
                <c:pt idx="4950">
                  <c:v>188.57885742000002</c:v>
                </c:pt>
                <c:pt idx="4951">
                  <c:v>192.42102051000003</c:v>
                </c:pt>
                <c:pt idx="4952">
                  <c:v>192.42102051000003</c:v>
                </c:pt>
                <c:pt idx="4953">
                  <c:v>192.93643189000005</c:v>
                </c:pt>
                <c:pt idx="4954">
                  <c:v>192.42102051000003</c:v>
                </c:pt>
                <c:pt idx="4955">
                  <c:v>191.90567016999998</c:v>
                </c:pt>
                <c:pt idx="4956">
                  <c:v>190.18768310999999</c:v>
                </c:pt>
                <c:pt idx="4957">
                  <c:v>188.42108154000002</c:v>
                </c:pt>
                <c:pt idx="4958">
                  <c:v>188.24926757999998</c:v>
                </c:pt>
                <c:pt idx="4959">
                  <c:v>189.79550170999997</c:v>
                </c:pt>
                <c:pt idx="4960">
                  <c:v>195.53070068</c:v>
                </c:pt>
                <c:pt idx="4961">
                  <c:v>194.84350585999999</c:v>
                </c:pt>
                <c:pt idx="4962">
                  <c:v>194.84350585999999</c:v>
                </c:pt>
                <c:pt idx="4963">
                  <c:v>195.63229370000002</c:v>
                </c:pt>
                <c:pt idx="4964">
                  <c:v>197.00665282999998</c:v>
                </c:pt>
                <c:pt idx="4965">
                  <c:v>197.00665282999998</c:v>
                </c:pt>
                <c:pt idx="4966">
                  <c:v>196.31948852000002</c:v>
                </c:pt>
                <c:pt idx="4967">
                  <c:v>195.97586059</c:v>
                </c:pt>
                <c:pt idx="4968">
                  <c:v>195.46044922000004</c:v>
                </c:pt>
                <c:pt idx="4969">
                  <c:v>195.28866576999999</c:v>
                </c:pt>
                <c:pt idx="4970">
                  <c:v>195.47769165</c:v>
                </c:pt>
                <c:pt idx="4971">
                  <c:v>188.06661987000001</c:v>
                </c:pt>
                <c:pt idx="4972">
                  <c:v>188.06661987000001</c:v>
                </c:pt>
                <c:pt idx="4973">
                  <c:v>187.96508789000001</c:v>
                </c:pt>
                <c:pt idx="4974">
                  <c:v>187.44967651000002</c:v>
                </c:pt>
                <c:pt idx="4975">
                  <c:v>187.96508789000001</c:v>
                </c:pt>
                <c:pt idx="4976">
                  <c:v>187.96508789000001</c:v>
                </c:pt>
                <c:pt idx="4977">
                  <c:v>187.96508789000001</c:v>
                </c:pt>
                <c:pt idx="4978">
                  <c:v>187.96508789000001</c:v>
                </c:pt>
                <c:pt idx="4979">
                  <c:v>188.75381469999996</c:v>
                </c:pt>
                <c:pt idx="4980">
                  <c:v>187.72302246000001</c:v>
                </c:pt>
                <c:pt idx="4981">
                  <c:v>184.99911498999998</c:v>
                </c:pt>
                <c:pt idx="4982">
                  <c:v>185.17092896000003</c:v>
                </c:pt>
                <c:pt idx="4983">
                  <c:v>185.17092896000003</c:v>
                </c:pt>
                <c:pt idx="4984">
                  <c:v>184.6555481</c:v>
                </c:pt>
                <c:pt idx="4985">
                  <c:v>184.82733155000005</c:v>
                </c:pt>
                <c:pt idx="4986">
                  <c:v>184.82733155000005</c:v>
                </c:pt>
                <c:pt idx="4987">
                  <c:v>184.14013672000002</c:v>
                </c:pt>
                <c:pt idx="4988">
                  <c:v>180.79925536999997</c:v>
                </c:pt>
                <c:pt idx="4989">
                  <c:v>180.79925536999997</c:v>
                </c:pt>
                <c:pt idx="4990">
                  <c:v>180.97109985000003</c:v>
                </c:pt>
                <c:pt idx="4991">
                  <c:v>180.97109985000003</c:v>
                </c:pt>
                <c:pt idx="4992">
                  <c:v>181.83007813</c:v>
                </c:pt>
                <c:pt idx="4993">
                  <c:v>184.03860473999998</c:v>
                </c:pt>
                <c:pt idx="4994">
                  <c:v>184.03860473999998</c:v>
                </c:pt>
                <c:pt idx="4995">
                  <c:v>184.55401611000002</c:v>
                </c:pt>
                <c:pt idx="4996">
                  <c:v>183.86682129000002</c:v>
                </c:pt>
                <c:pt idx="4997">
                  <c:v>183.86682129000002</c:v>
                </c:pt>
                <c:pt idx="4998">
                  <c:v>183.57937621999997</c:v>
                </c:pt>
                <c:pt idx="4999">
                  <c:v>183.57937621999997</c:v>
                </c:pt>
                <c:pt idx="5000">
                  <c:v>182.89218140000003</c:v>
                </c:pt>
                <c:pt idx="5001">
                  <c:v>182.89218140000003</c:v>
                </c:pt>
                <c:pt idx="5002">
                  <c:v>180.21041869999999</c:v>
                </c:pt>
                <c:pt idx="5003">
                  <c:v>180.55404663000002</c:v>
                </c:pt>
                <c:pt idx="5004">
                  <c:v>179.99649047000005</c:v>
                </c:pt>
                <c:pt idx="5005">
                  <c:v>180.68368529999998</c:v>
                </c:pt>
                <c:pt idx="5006">
                  <c:v>180.68368529999998</c:v>
                </c:pt>
                <c:pt idx="5007">
                  <c:v>180.16827392000002</c:v>
                </c:pt>
                <c:pt idx="5008">
                  <c:v>181.37088011999998</c:v>
                </c:pt>
                <c:pt idx="5009">
                  <c:v>184.73983763999999</c:v>
                </c:pt>
                <c:pt idx="5010">
                  <c:v>184.73983763999999</c:v>
                </c:pt>
                <c:pt idx="5011">
                  <c:v>184.22442627000001</c:v>
                </c:pt>
                <c:pt idx="5012">
                  <c:v>183.53726196</c:v>
                </c:pt>
                <c:pt idx="5013">
                  <c:v>182.96246338</c:v>
                </c:pt>
                <c:pt idx="5014">
                  <c:v>182.96246338</c:v>
                </c:pt>
                <c:pt idx="5015">
                  <c:v>183.30606078999998</c:v>
                </c:pt>
                <c:pt idx="5016">
                  <c:v>183.30606078999998</c:v>
                </c:pt>
                <c:pt idx="5017">
                  <c:v>182.61886596999997</c:v>
                </c:pt>
                <c:pt idx="5018">
                  <c:v>182.61886596999997</c:v>
                </c:pt>
                <c:pt idx="5019">
                  <c:v>183.13427734000001</c:v>
                </c:pt>
                <c:pt idx="5020">
                  <c:v>182.44708252000001</c:v>
                </c:pt>
                <c:pt idx="5021">
                  <c:v>181.58804321000002</c:v>
                </c:pt>
                <c:pt idx="5022">
                  <c:v>181.58804321000002</c:v>
                </c:pt>
                <c:pt idx="5023">
                  <c:v>181.38494873000005</c:v>
                </c:pt>
                <c:pt idx="5024">
                  <c:v>181.38494873000005</c:v>
                </c:pt>
                <c:pt idx="5025">
                  <c:v>185.05535888000003</c:v>
                </c:pt>
                <c:pt idx="5026">
                  <c:v>185.05535888000003</c:v>
                </c:pt>
                <c:pt idx="5027">
                  <c:v>185.05535888000003</c:v>
                </c:pt>
                <c:pt idx="5028">
                  <c:v>184.02456665</c:v>
                </c:pt>
                <c:pt idx="5029">
                  <c:v>184.02456665</c:v>
                </c:pt>
                <c:pt idx="5030">
                  <c:v>184.71176146999997</c:v>
                </c:pt>
                <c:pt idx="5031">
                  <c:v>184.71176146999997</c:v>
                </c:pt>
                <c:pt idx="5032">
                  <c:v>184.36813354000003</c:v>
                </c:pt>
                <c:pt idx="5033">
                  <c:v>185.91433716</c:v>
                </c:pt>
                <c:pt idx="5034">
                  <c:v>186.14553833000002</c:v>
                </c:pt>
                <c:pt idx="5035">
                  <c:v>186.14553833000002</c:v>
                </c:pt>
                <c:pt idx="5036">
                  <c:v>186.31735228999997</c:v>
                </c:pt>
                <c:pt idx="5037">
                  <c:v>186.31735228999997</c:v>
                </c:pt>
                <c:pt idx="5038">
                  <c:v>186.31735228999997</c:v>
                </c:pt>
                <c:pt idx="5039">
                  <c:v>186.66091919000002</c:v>
                </c:pt>
                <c:pt idx="5040">
                  <c:v>185.25524902000001</c:v>
                </c:pt>
                <c:pt idx="5041">
                  <c:v>184.56802368000001</c:v>
                </c:pt>
                <c:pt idx="5042">
                  <c:v>188.53988647</c:v>
                </c:pt>
                <c:pt idx="5043">
                  <c:v>188.53988647</c:v>
                </c:pt>
                <c:pt idx="5044">
                  <c:v>185.70040893000001</c:v>
                </c:pt>
                <c:pt idx="5045">
                  <c:v>185.70040893000001</c:v>
                </c:pt>
                <c:pt idx="5046">
                  <c:v>188.75381469999996</c:v>
                </c:pt>
                <c:pt idx="5047">
                  <c:v>188.75381469999996</c:v>
                </c:pt>
                <c:pt idx="5048">
                  <c:v>189.61285399999997</c:v>
                </c:pt>
                <c:pt idx="5049">
                  <c:v>189.78463745000002</c:v>
                </c:pt>
                <c:pt idx="5050">
                  <c:v>193.90017701000002</c:v>
                </c:pt>
                <c:pt idx="5051">
                  <c:v>194.41558838</c:v>
                </c:pt>
                <c:pt idx="5052">
                  <c:v>191.67764282000002</c:v>
                </c:pt>
                <c:pt idx="5053">
                  <c:v>190.99044800000004</c:v>
                </c:pt>
                <c:pt idx="5054">
                  <c:v>190.99044800000004</c:v>
                </c:pt>
                <c:pt idx="5055">
                  <c:v>192.19302367999998</c:v>
                </c:pt>
                <c:pt idx="5056">
                  <c:v>191.50585937</c:v>
                </c:pt>
                <c:pt idx="5057">
                  <c:v>192.70843506</c:v>
                </c:pt>
                <c:pt idx="5058">
                  <c:v>192.70843506</c:v>
                </c:pt>
                <c:pt idx="5059">
                  <c:v>194.60147095000005</c:v>
                </c:pt>
                <c:pt idx="5060">
                  <c:v>195.11688231999997</c:v>
                </c:pt>
                <c:pt idx="5061">
                  <c:v>195.11688231999997</c:v>
                </c:pt>
                <c:pt idx="5062">
                  <c:v>194.25787352999998</c:v>
                </c:pt>
                <c:pt idx="5063">
                  <c:v>193.91427611999998</c:v>
                </c:pt>
                <c:pt idx="5064">
                  <c:v>194.94503784000003</c:v>
                </c:pt>
                <c:pt idx="5065">
                  <c:v>195.63229370000002</c:v>
                </c:pt>
                <c:pt idx="5066">
                  <c:v>196.31948852000002</c:v>
                </c:pt>
                <c:pt idx="5067">
                  <c:v>196.31948852000002</c:v>
                </c:pt>
                <c:pt idx="5068">
                  <c:v>200.34750365999997</c:v>
                </c:pt>
                <c:pt idx="5069">
                  <c:v>200.34750365999997</c:v>
                </c:pt>
                <c:pt idx="5070">
                  <c:v>200.86291504000005</c:v>
                </c:pt>
                <c:pt idx="5071">
                  <c:v>200.86291504000005</c:v>
                </c:pt>
                <c:pt idx="5072">
                  <c:v>201.37832641000006</c:v>
                </c:pt>
                <c:pt idx="5073">
                  <c:v>203.42907714</c:v>
                </c:pt>
                <c:pt idx="5074">
                  <c:v>203.77264403999999</c:v>
                </c:pt>
                <c:pt idx="5075">
                  <c:v>203.77264403999999</c:v>
                </c:pt>
                <c:pt idx="5076">
                  <c:v>204.97521972000001</c:v>
                </c:pt>
                <c:pt idx="5077">
                  <c:v>207.65698242000002</c:v>
                </c:pt>
                <c:pt idx="5078">
                  <c:v>207.65698242000002</c:v>
                </c:pt>
                <c:pt idx="5079">
                  <c:v>207.31341552999999</c:v>
                </c:pt>
                <c:pt idx="5080">
                  <c:v>208.17239380000001</c:v>
                </c:pt>
                <c:pt idx="5081">
                  <c:v>208.51602172999998</c:v>
                </c:pt>
                <c:pt idx="5082">
                  <c:v>208.34417725</c:v>
                </c:pt>
                <c:pt idx="5083">
                  <c:v>207.82882690000005</c:v>
                </c:pt>
                <c:pt idx="5084">
                  <c:v>207.82882690000005</c:v>
                </c:pt>
                <c:pt idx="5085">
                  <c:v>208.51602172999998</c:v>
                </c:pt>
                <c:pt idx="5086">
                  <c:v>209.375</c:v>
                </c:pt>
                <c:pt idx="5087">
                  <c:v>211.74124145000005</c:v>
                </c:pt>
                <c:pt idx="5088">
                  <c:v>210.02322387000001</c:v>
                </c:pt>
                <c:pt idx="5089">
                  <c:v>207.34146118000001</c:v>
                </c:pt>
                <c:pt idx="5090">
                  <c:v>207.85687256</c:v>
                </c:pt>
                <c:pt idx="5091">
                  <c:v>207.51330565999996</c:v>
                </c:pt>
                <c:pt idx="5092">
                  <c:v>207.51330565999996</c:v>
                </c:pt>
                <c:pt idx="5093">
                  <c:v>208.02865601000005</c:v>
                </c:pt>
                <c:pt idx="5094">
                  <c:v>208.02865601000005</c:v>
                </c:pt>
                <c:pt idx="5095">
                  <c:v>207.51330565999996</c:v>
                </c:pt>
                <c:pt idx="5096">
                  <c:v>209.93576049999999</c:v>
                </c:pt>
                <c:pt idx="5097">
                  <c:v>209.76391601999998</c:v>
                </c:pt>
                <c:pt idx="5098">
                  <c:v>209.76391601999998</c:v>
                </c:pt>
                <c:pt idx="5099">
                  <c:v>209.76391601999998</c:v>
                </c:pt>
                <c:pt idx="5100">
                  <c:v>208.81744385000007</c:v>
                </c:pt>
                <c:pt idx="5101">
                  <c:v>221.54666138000002</c:v>
                </c:pt>
                <c:pt idx="5102">
                  <c:v>218.96969605000001</c:v>
                </c:pt>
                <c:pt idx="5103">
                  <c:v>212.97515869999998</c:v>
                </c:pt>
                <c:pt idx="5104">
                  <c:v>213.14694214000002</c:v>
                </c:pt>
                <c:pt idx="5105">
                  <c:v>213.66232300000001</c:v>
                </c:pt>
                <c:pt idx="5106">
                  <c:v>217.82003784000005</c:v>
                </c:pt>
                <c:pt idx="5107">
                  <c:v>218.50723266</c:v>
                </c:pt>
                <c:pt idx="5108">
                  <c:v>218.50723266</c:v>
                </c:pt>
                <c:pt idx="5109">
                  <c:v>217.82003784000005</c:v>
                </c:pt>
                <c:pt idx="5110">
                  <c:v>218.67907713999998</c:v>
                </c:pt>
                <c:pt idx="5111">
                  <c:v>218.33544921000004</c:v>
                </c:pt>
                <c:pt idx="5112">
                  <c:v>218.67907713999998</c:v>
                </c:pt>
                <c:pt idx="5113">
                  <c:v>219.194458</c:v>
                </c:pt>
                <c:pt idx="5114">
                  <c:v>221.24520873999998</c:v>
                </c:pt>
                <c:pt idx="5115">
                  <c:v>221.24520873999998</c:v>
                </c:pt>
                <c:pt idx="5116">
                  <c:v>220.21441651000001</c:v>
                </c:pt>
                <c:pt idx="5117">
                  <c:v>220.55798340000001</c:v>
                </c:pt>
                <c:pt idx="5118">
                  <c:v>219.02264404000005</c:v>
                </c:pt>
                <c:pt idx="5119">
                  <c:v>217.13284301000004</c:v>
                </c:pt>
                <c:pt idx="5120">
                  <c:v>217.13284301000004</c:v>
                </c:pt>
                <c:pt idx="5121">
                  <c:v>218.33544921000004</c:v>
                </c:pt>
                <c:pt idx="5122">
                  <c:v>216.57205199999999</c:v>
                </c:pt>
                <c:pt idx="5123">
                  <c:v>220.61422729</c:v>
                </c:pt>
                <c:pt idx="5124">
                  <c:v>219.23980713</c:v>
                </c:pt>
                <c:pt idx="5125">
                  <c:v>212.47381591999999</c:v>
                </c:pt>
                <c:pt idx="5126">
                  <c:v>210.10754395000001</c:v>
                </c:pt>
                <c:pt idx="5127">
                  <c:v>209.76391601999998</c:v>
                </c:pt>
                <c:pt idx="5128">
                  <c:v>209.50469970999998</c:v>
                </c:pt>
                <c:pt idx="5129">
                  <c:v>208.81744385000007</c:v>
                </c:pt>
                <c:pt idx="5130">
                  <c:v>208.81744385000007</c:v>
                </c:pt>
                <c:pt idx="5131">
                  <c:v>209.50469970999998</c:v>
                </c:pt>
                <c:pt idx="5132">
                  <c:v>210.02008057</c:v>
                </c:pt>
                <c:pt idx="5133">
                  <c:v>210.02008057</c:v>
                </c:pt>
                <c:pt idx="5134">
                  <c:v>209.50469970999998</c:v>
                </c:pt>
                <c:pt idx="5135">
                  <c:v>210.53549194000001</c:v>
                </c:pt>
                <c:pt idx="5136">
                  <c:v>210.53549194000001</c:v>
                </c:pt>
                <c:pt idx="5137">
                  <c:v>210.58078003</c:v>
                </c:pt>
                <c:pt idx="5138">
                  <c:v>207.38363648000004</c:v>
                </c:pt>
                <c:pt idx="5139">
                  <c:v>208.24267578999996</c:v>
                </c:pt>
                <c:pt idx="5140">
                  <c:v>211.15240479000002</c:v>
                </c:pt>
                <c:pt idx="5141">
                  <c:v>211.66778564999998</c:v>
                </c:pt>
                <c:pt idx="5142">
                  <c:v>211.66778564999998</c:v>
                </c:pt>
                <c:pt idx="5143">
                  <c:v>213.87628174000002</c:v>
                </c:pt>
                <c:pt idx="5144">
                  <c:v>213.53271484000001</c:v>
                </c:pt>
                <c:pt idx="5145">
                  <c:v>213.53271484000001</c:v>
                </c:pt>
                <c:pt idx="5146">
                  <c:v>213.53271484000001</c:v>
                </c:pt>
                <c:pt idx="5147">
                  <c:v>213.53271484000001</c:v>
                </c:pt>
                <c:pt idx="5148">
                  <c:v>211.61157225999995</c:v>
                </c:pt>
                <c:pt idx="5149">
                  <c:v>212.29876708999998</c:v>
                </c:pt>
                <c:pt idx="5150">
                  <c:v>215.82550049</c:v>
                </c:pt>
                <c:pt idx="5151">
                  <c:v>215.82550049</c:v>
                </c:pt>
                <c:pt idx="5152">
                  <c:v>217.74661254999998</c:v>
                </c:pt>
                <c:pt idx="5153">
                  <c:v>217.74661254999998</c:v>
                </c:pt>
                <c:pt idx="5154">
                  <c:v>217.05941773000001</c:v>
                </c:pt>
                <c:pt idx="5155">
                  <c:v>215.81143188000004</c:v>
                </c:pt>
                <c:pt idx="5156">
                  <c:v>215.98321533000001</c:v>
                </c:pt>
                <c:pt idx="5157">
                  <c:v>215.98321533000001</c:v>
                </c:pt>
                <c:pt idx="5158">
                  <c:v>215.29602051000001</c:v>
                </c:pt>
                <c:pt idx="5159">
                  <c:v>215.29602051000001</c:v>
                </c:pt>
                <c:pt idx="5160">
                  <c:v>214.43704224000001</c:v>
                </c:pt>
                <c:pt idx="5161">
                  <c:v>215.12423706000004</c:v>
                </c:pt>
                <c:pt idx="5162">
                  <c:v>215.98321533000001</c:v>
                </c:pt>
                <c:pt idx="5163">
                  <c:v>216.67044067</c:v>
                </c:pt>
                <c:pt idx="5164">
                  <c:v>219.194458</c:v>
                </c:pt>
                <c:pt idx="5165">
                  <c:v>218.67907713999998</c:v>
                </c:pt>
                <c:pt idx="5166">
                  <c:v>219.02264404000005</c:v>
                </c:pt>
                <c:pt idx="5167">
                  <c:v>219.02264404000005</c:v>
                </c:pt>
                <c:pt idx="5168">
                  <c:v>219.02264404000005</c:v>
                </c:pt>
                <c:pt idx="5169">
                  <c:v>216.29873657000002</c:v>
                </c:pt>
                <c:pt idx="5170">
                  <c:v>216.64236449999999</c:v>
                </c:pt>
                <c:pt idx="5171">
                  <c:v>216.64236449999999</c:v>
                </c:pt>
                <c:pt idx="5172">
                  <c:v>221.11557006999996</c:v>
                </c:pt>
                <c:pt idx="5173">
                  <c:v>221.63095092</c:v>
                </c:pt>
                <c:pt idx="5174">
                  <c:v>221.63095092</c:v>
                </c:pt>
                <c:pt idx="5175">
                  <c:v>221.63095092</c:v>
                </c:pt>
                <c:pt idx="5176">
                  <c:v>222.14636229999996</c:v>
                </c:pt>
                <c:pt idx="5177">
                  <c:v>222.83355712999997</c:v>
                </c:pt>
                <c:pt idx="5178">
                  <c:v>221.80276489000002</c:v>
                </c:pt>
                <c:pt idx="5179">
                  <c:v>220.94378661999997</c:v>
                </c:pt>
                <c:pt idx="5180">
                  <c:v>221.80276489000002</c:v>
                </c:pt>
                <c:pt idx="5181">
                  <c:v>221.11557006999996</c:v>
                </c:pt>
                <c:pt idx="5182">
                  <c:v>221.45916748000002</c:v>
                </c:pt>
                <c:pt idx="5183">
                  <c:v>221.97457885</c:v>
                </c:pt>
                <c:pt idx="5184">
                  <c:v>221.11557006999996</c:v>
                </c:pt>
                <c:pt idx="5185">
                  <c:v>221.11557006999996</c:v>
                </c:pt>
                <c:pt idx="5186">
                  <c:v>221.11557006999996</c:v>
                </c:pt>
                <c:pt idx="5187">
                  <c:v>221.11557006999996</c:v>
                </c:pt>
                <c:pt idx="5188">
                  <c:v>220.77197264999998</c:v>
                </c:pt>
                <c:pt idx="5189">
                  <c:v>220.77197264999998</c:v>
                </c:pt>
                <c:pt idx="5190">
                  <c:v>220.42837524000001</c:v>
                </c:pt>
                <c:pt idx="5191">
                  <c:v>217.05941773000001</c:v>
                </c:pt>
                <c:pt idx="5192">
                  <c:v>218.09020996000004</c:v>
                </c:pt>
                <c:pt idx="5193">
                  <c:v>221.36080932000004</c:v>
                </c:pt>
                <c:pt idx="5194">
                  <c:v>217.37490845000005</c:v>
                </c:pt>
                <c:pt idx="5195">
                  <c:v>217.71847534</c:v>
                </c:pt>
                <c:pt idx="5196">
                  <c:v>217.71847534</c:v>
                </c:pt>
                <c:pt idx="5197">
                  <c:v>218.40570068</c:v>
                </c:pt>
                <c:pt idx="5198">
                  <c:v>223.22250365999997</c:v>
                </c:pt>
                <c:pt idx="5199">
                  <c:v>222.53530884000003</c:v>
                </c:pt>
                <c:pt idx="5200">
                  <c:v>222.53530884000003</c:v>
                </c:pt>
                <c:pt idx="5201">
                  <c:v>221.84811401000005</c:v>
                </c:pt>
                <c:pt idx="5202">
                  <c:v>215.22583008000001</c:v>
                </c:pt>
                <c:pt idx="5203">
                  <c:v>216.42843628000008</c:v>
                </c:pt>
                <c:pt idx="5204">
                  <c:v>217.80282593000001</c:v>
                </c:pt>
                <c:pt idx="5205">
                  <c:v>222.06207275999998</c:v>
                </c:pt>
                <c:pt idx="5206">
                  <c:v>222.06207275999998</c:v>
                </c:pt>
                <c:pt idx="5207">
                  <c:v>223.78005982000002</c:v>
                </c:pt>
                <c:pt idx="5208">
                  <c:v>226.61953735999998</c:v>
                </c:pt>
                <c:pt idx="5209">
                  <c:v>225.93234253000003</c:v>
                </c:pt>
                <c:pt idx="5210">
                  <c:v>226.44775390999999</c:v>
                </c:pt>
                <c:pt idx="5211">
                  <c:v>224.87023926000003</c:v>
                </c:pt>
                <c:pt idx="5212">
                  <c:v>226.58822632000008</c:v>
                </c:pt>
                <c:pt idx="5213">
                  <c:v>231.69244384000004</c:v>
                </c:pt>
                <c:pt idx="5214">
                  <c:v>231.34887695000003</c:v>
                </c:pt>
                <c:pt idx="5215">
                  <c:v>232.37963867000002</c:v>
                </c:pt>
                <c:pt idx="5216">
                  <c:v>234.24456786999997</c:v>
                </c:pt>
                <c:pt idx="5217">
                  <c:v>234.58813477000001</c:v>
                </c:pt>
                <c:pt idx="5218">
                  <c:v>231.92044067000003</c:v>
                </c:pt>
                <c:pt idx="5219">
                  <c:v>231.40505981000001</c:v>
                </c:pt>
                <c:pt idx="5220">
                  <c:v>230.71786498999995</c:v>
                </c:pt>
                <c:pt idx="5221">
                  <c:v>229.85885620000005</c:v>
                </c:pt>
                <c:pt idx="5222">
                  <c:v>224.21115111999998</c:v>
                </c:pt>
                <c:pt idx="5223">
                  <c:v>224.03936766999999</c:v>
                </c:pt>
                <c:pt idx="5224">
                  <c:v>221.35757446</c:v>
                </c:pt>
                <c:pt idx="5225">
                  <c:v>221.35757446</c:v>
                </c:pt>
                <c:pt idx="5226">
                  <c:v>221.01397704999999</c:v>
                </c:pt>
                <c:pt idx="5227">
                  <c:v>221.18579101</c:v>
                </c:pt>
                <c:pt idx="5228">
                  <c:v>220.84216308000001</c:v>
                </c:pt>
                <c:pt idx="5229">
                  <c:v>221.35757446</c:v>
                </c:pt>
                <c:pt idx="5230">
                  <c:v>220.32678222999999</c:v>
                </c:pt>
                <c:pt idx="5231">
                  <c:v>220.32678222999999</c:v>
                </c:pt>
                <c:pt idx="5232">
                  <c:v>218.27603149999999</c:v>
                </c:pt>
                <c:pt idx="5233">
                  <c:v>218.27603149999999</c:v>
                </c:pt>
                <c:pt idx="5234">
                  <c:v>218.79141235</c:v>
                </c:pt>
                <c:pt idx="5235">
                  <c:v>218.10424805000002</c:v>
                </c:pt>
                <c:pt idx="5236">
                  <c:v>218.79141235</c:v>
                </c:pt>
                <c:pt idx="5237">
                  <c:v>219.909729</c:v>
                </c:pt>
                <c:pt idx="5238">
                  <c:v>223.33489991000005</c:v>
                </c:pt>
                <c:pt idx="5239">
                  <c:v>222.64770507999998</c:v>
                </c:pt>
                <c:pt idx="5240">
                  <c:v>223.85028076</c:v>
                </c:pt>
                <c:pt idx="5241">
                  <c:v>226.18844604000006</c:v>
                </c:pt>
                <c:pt idx="5242">
                  <c:v>226.18844604000006</c:v>
                </c:pt>
                <c:pt idx="5243">
                  <c:v>226.18844604000006</c:v>
                </c:pt>
                <c:pt idx="5244">
                  <c:v>225.50125121999997</c:v>
                </c:pt>
                <c:pt idx="5245">
                  <c:v>221.87298584000001</c:v>
                </c:pt>
                <c:pt idx="5246">
                  <c:v>224.55477905000001</c:v>
                </c:pt>
                <c:pt idx="5247">
                  <c:v>225.92916869999999</c:v>
                </c:pt>
                <c:pt idx="5248">
                  <c:v>225.92916869999999</c:v>
                </c:pt>
                <c:pt idx="5249">
                  <c:v>224.89837646000007</c:v>
                </c:pt>
                <c:pt idx="5250">
                  <c:v>225.01397704999999</c:v>
                </c:pt>
                <c:pt idx="5251">
                  <c:v>222.01672362999997</c:v>
                </c:pt>
                <c:pt idx="5252">
                  <c:v>222.01672362999997</c:v>
                </c:pt>
                <c:pt idx="5253">
                  <c:v>221.32949829</c:v>
                </c:pt>
                <c:pt idx="5254">
                  <c:v>221.32949829</c:v>
                </c:pt>
                <c:pt idx="5255">
                  <c:v>221.32949829</c:v>
                </c:pt>
                <c:pt idx="5256">
                  <c:v>220.64230347</c:v>
                </c:pt>
                <c:pt idx="5257">
                  <c:v>220.64230347</c:v>
                </c:pt>
                <c:pt idx="5258">
                  <c:v>216.32684326000003</c:v>
                </c:pt>
                <c:pt idx="5259">
                  <c:v>216.32684326000003</c:v>
                </c:pt>
                <c:pt idx="5260">
                  <c:v>216.32684326000003</c:v>
                </c:pt>
                <c:pt idx="5261">
                  <c:v>215.12423706000004</c:v>
                </c:pt>
                <c:pt idx="5262">
                  <c:v>214.95245361000002</c:v>
                </c:pt>
                <c:pt idx="5263">
                  <c:v>214.43704224000001</c:v>
                </c:pt>
                <c:pt idx="5264">
                  <c:v>213.92166138000002</c:v>
                </c:pt>
                <c:pt idx="5265">
                  <c:v>211.85681152000001</c:v>
                </c:pt>
                <c:pt idx="5266">
                  <c:v>211.85681152000001</c:v>
                </c:pt>
                <c:pt idx="5267">
                  <c:v>212.20043945000003</c:v>
                </c:pt>
                <c:pt idx="5268">
                  <c:v>212.20043945000003</c:v>
                </c:pt>
                <c:pt idx="5269">
                  <c:v>213.05944824000002</c:v>
                </c:pt>
                <c:pt idx="5270">
                  <c:v>213.40301513999998</c:v>
                </c:pt>
                <c:pt idx="5271">
                  <c:v>212.37222290000003</c:v>
                </c:pt>
                <c:pt idx="5272">
                  <c:v>209.50469970999998</c:v>
                </c:pt>
                <c:pt idx="5273">
                  <c:v>209.84826660000004</c:v>
                </c:pt>
                <c:pt idx="5274">
                  <c:v>209.84826660000004</c:v>
                </c:pt>
                <c:pt idx="5275">
                  <c:v>209.33285521999997</c:v>
                </c:pt>
                <c:pt idx="5276">
                  <c:v>208.64566039999997</c:v>
                </c:pt>
                <c:pt idx="5277">
                  <c:v>208.47387695</c:v>
                </c:pt>
                <c:pt idx="5278">
                  <c:v>207.61169433999999</c:v>
                </c:pt>
                <c:pt idx="5279">
                  <c:v>208.12707519999998</c:v>
                </c:pt>
                <c:pt idx="5280">
                  <c:v>208.81427001999998</c:v>
                </c:pt>
                <c:pt idx="5281">
                  <c:v>209.90444946000002</c:v>
                </c:pt>
                <c:pt idx="5282">
                  <c:v>210.59164429</c:v>
                </c:pt>
                <c:pt idx="5283">
                  <c:v>211.53814698000008</c:v>
                </c:pt>
                <c:pt idx="5284">
                  <c:v>211.53814698000008</c:v>
                </c:pt>
                <c:pt idx="5285">
                  <c:v>210.33554078</c:v>
                </c:pt>
                <c:pt idx="5286">
                  <c:v>207.29617309999998</c:v>
                </c:pt>
                <c:pt idx="5287">
                  <c:v>207.98333740000004</c:v>
                </c:pt>
                <c:pt idx="5288">
                  <c:v>209.35772705000005</c:v>
                </c:pt>
                <c:pt idx="5289">
                  <c:v>213.96060181000001</c:v>
                </c:pt>
                <c:pt idx="5290">
                  <c:v>213.61697387999999</c:v>
                </c:pt>
                <c:pt idx="5291">
                  <c:v>214.81958007999998</c:v>
                </c:pt>
                <c:pt idx="5292">
                  <c:v>216.23931885000005</c:v>
                </c:pt>
                <c:pt idx="5293">
                  <c:v>215.55212403000004</c:v>
                </c:pt>
                <c:pt idx="5294">
                  <c:v>215.55212403000004</c:v>
                </c:pt>
                <c:pt idx="5295">
                  <c:v>216.41113282000001</c:v>
                </c:pt>
                <c:pt idx="5296">
                  <c:v>215.72393799000002</c:v>
                </c:pt>
                <c:pt idx="5297">
                  <c:v>212.84234619000003</c:v>
                </c:pt>
                <c:pt idx="5298">
                  <c:v>212.67050170999997</c:v>
                </c:pt>
                <c:pt idx="5299">
                  <c:v>213.52954101999998</c:v>
                </c:pt>
                <c:pt idx="5300">
                  <c:v>215.42251587000001</c:v>
                </c:pt>
                <c:pt idx="5301">
                  <c:v>215.59429932</c:v>
                </c:pt>
                <c:pt idx="5302">
                  <c:v>215.59429932</c:v>
                </c:pt>
                <c:pt idx="5303">
                  <c:v>215.59429932</c:v>
                </c:pt>
                <c:pt idx="5304">
                  <c:v>216.28149414000001</c:v>
                </c:pt>
                <c:pt idx="5305">
                  <c:v>215.59429932</c:v>
                </c:pt>
                <c:pt idx="5306">
                  <c:v>215.59429932</c:v>
                </c:pt>
                <c:pt idx="5307">
                  <c:v>215.42251587000001</c:v>
                </c:pt>
                <c:pt idx="5308">
                  <c:v>215.42251587000001</c:v>
                </c:pt>
                <c:pt idx="5309">
                  <c:v>216.19720458999998</c:v>
                </c:pt>
                <c:pt idx="5310">
                  <c:v>216.54080200999999</c:v>
                </c:pt>
                <c:pt idx="5311">
                  <c:v>218.25878907000001</c:v>
                </c:pt>
                <c:pt idx="5312">
                  <c:v>221.67309569999995</c:v>
                </c:pt>
                <c:pt idx="5313">
                  <c:v>222.53210449000002</c:v>
                </c:pt>
                <c:pt idx="5314">
                  <c:v>222.53210449000002</c:v>
                </c:pt>
                <c:pt idx="5315">
                  <c:v>221.32949829</c:v>
                </c:pt>
                <c:pt idx="5316">
                  <c:v>222.01672362999997</c:v>
                </c:pt>
                <c:pt idx="5317">
                  <c:v>221.67309569999995</c:v>
                </c:pt>
                <c:pt idx="5318">
                  <c:v>219.78009033000001</c:v>
                </c:pt>
                <c:pt idx="5319">
                  <c:v>221.15447998000005</c:v>
                </c:pt>
                <c:pt idx="5320">
                  <c:v>222.37435912999999</c:v>
                </c:pt>
                <c:pt idx="5321">
                  <c:v>223.06155394999999</c:v>
                </c:pt>
                <c:pt idx="5322">
                  <c:v>223.06155394999999</c:v>
                </c:pt>
                <c:pt idx="5323">
                  <c:v>226.41644287000003</c:v>
                </c:pt>
                <c:pt idx="5324">
                  <c:v>224.01123047000002</c:v>
                </c:pt>
                <c:pt idx="5325">
                  <c:v>221.39978027999999</c:v>
                </c:pt>
                <c:pt idx="5326">
                  <c:v>221.39978027999999</c:v>
                </c:pt>
                <c:pt idx="5327">
                  <c:v>221.22799683000002</c:v>
                </c:pt>
                <c:pt idx="5328">
                  <c:v>221.74337768999999</c:v>
                </c:pt>
                <c:pt idx="5329">
                  <c:v>221.57156372999995</c:v>
                </c:pt>
                <c:pt idx="5330">
                  <c:v>223.80496215999997</c:v>
                </c:pt>
                <c:pt idx="5331">
                  <c:v>227.90643310000004</c:v>
                </c:pt>
                <c:pt idx="5332">
                  <c:v>227.73464965999997</c:v>
                </c:pt>
                <c:pt idx="5333">
                  <c:v>227.21923827999998</c:v>
                </c:pt>
                <c:pt idx="5334">
                  <c:v>223.00537109000001</c:v>
                </c:pt>
                <c:pt idx="5335">
                  <c:v>223.34896850000001</c:v>
                </c:pt>
                <c:pt idx="5336">
                  <c:v>223.00537109000001</c:v>
                </c:pt>
                <c:pt idx="5337">
                  <c:v>223.00537109000001</c:v>
                </c:pt>
                <c:pt idx="5338">
                  <c:v>219.45056151999998</c:v>
                </c:pt>
                <c:pt idx="5339">
                  <c:v>220.65316772999998</c:v>
                </c:pt>
                <c:pt idx="5340">
                  <c:v>219.62234497000003</c:v>
                </c:pt>
                <c:pt idx="5341">
                  <c:v>220.65316772999998</c:v>
                </c:pt>
                <c:pt idx="5342">
                  <c:v>220.13775635000002</c:v>
                </c:pt>
                <c:pt idx="5343">
                  <c:v>220.13775635000002</c:v>
                </c:pt>
                <c:pt idx="5344">
                  <c:v>219.62234497000003</c:v>
                </c:pt>
                <c:pt idx="5345">
                  <c:v>219.62234497000003</c:v>
                </c:pt>
                <c:pt idx="5346">
                  <c:v>218.76333618000001</c:v>
                </c:pt>
                <c:pt idx="5347">
                  <c:v>218.24795531999999</c:v>
                </c:pt>
                <c:pt idx="5348">
                  <c:v>214.36038208000002</c:v>
                </c:pt>
                <c:pt idx="5349">
                  <c:v>218.79141235</c:v>
                </c:pt>
                <c:pt idx="5350">
                  <c:v>219.13504028</c:v>
                </c:pt>
                <c:pt idx="5351">
                  <c:v>219.13504028</c:v>
                </c:pt>
                <c:pt idx="5352">
                  <c:v>217.24520873999998</c:v>
                </c:pt>
                <c:pt idx="5353">
                  <c:v>216.06753541</c:v>
                </c:pt>
                <c:pt idx="5354">
                  <c:v>216.06753541</c:v>
                </c:pt>
                <c:pt idx="5355">
                  <c:v>216.92654419000002</c:v>
                </c:pt>
                <c:pt idx="5356">
                  <c:v>216.92654419000002</c:v>
                </c:pt>
                <c:pt idx="5357">
                  <c:v>216.41113282000001</c:v>
                </c:pt>
                <c:pt idx="5358">
                  <c:v>217.09832764000004</c:v>
                </c:pt>
                <c:pt idx="5359">
                  <c:v>219.13504028</c:v>
                </c:pt>
                <c:pt idx="5360">
                  <c:v>219.30682372999999</c:v>
                </c:pt>
                <c:pt idx="5361">
                  <c:v>219.30682372999999</c:v>
                </c:pt>
                <c:pt idx="5362">
                  <c:v>217.41705321999999</c:v>
                </c:pt>
                <c:pt idx="5363">
                  <c:v>212.14105225</c:v>
                </c:pt>
                <c:pt idx="5364">
                  <c:v>213.17187499999997</c:v>
                </c:pt>
                <c:pt idx="5365">
                  <c:v>214.54626464999998</c:v>
                </c:pt>
                <c:pt idx="5366">
                  <c:v>218.80548096000001</c:v>
                </c:pt>
                <c:pt idx="5367">
                  <c:v>218.11828614000001</c:v>
                </c:pt>
                <c:pt idx="5368">
                  <c:v>215.12103272000002</c:v>
                </c:pt>
                <c:pt idx="5369">
                  <c:v>213.05944824000002</c:v>
                </c:pt>
                <c:pt idx="5370">
                  <c:v>214.60562134</c:v>
                </c:pt>
                <c:pt idx="5371">
                  <c:v>213.23123169000002</c:v>
                </c:pt>
                <c:pt idx="5372">
                  <c:v>214.77743529999998</c:v>
                </c:pt>
                <c:pt idx="5373">
                  <c:v>214.77743529999998</c:v>
                </c:pt>
                <c:pt idx="5374">
                  <c:v>215.80822754000005</c:v>
                </c:pt>
                <c:pt idx="5375">
                  <c:v>215.29281616</c:v>
                </c:pt>
                <c:pt idx="5376">
                  <c:v>217.55755615000001</c:v>
                </c:pt>
                <c:pt idx="5377">
                  <c:v>216.52676391999998</c:v>
                </c:pt>
                <c:pt idx="5378">
                  <c:v>216.87033081000004</c:v>
                </c:pt>
                <c:pt idx="5379">
                  <c:v>216.35494995000005</c:v>
                </c:pt>
                <c:pt idx="5380">
                  <c:v>217.55755615000001</c:v>
                </c:pt>
                <c:pt idx="5381">
                  <c:v>218.07296753</c:v>
                </c:pt>
                <c:pt idx="5382">
                  <c:v>217.38574219</c:v>
                </c:pt>
                <c:pt idx="5383">
                  <c:v>215.32415772000002</c:v>
                </c:pt>
                <c:pt idx="5384">
                  <c:v>217.04214478</c:v>
                </c:pt>
                <c:pt idx="5385">
                  <c:v>216.52676391999998</c:v>
                </c:pt>
                <c:pt idx="5386">
                  <c:v>216.52676391999998</c:v>
                </c:pt>
                <c:pt idx="5387">
                  <c:v>216.52676391999998</c:v>
                </c:pt>
                <c:pt idx="5388">
                  <c:v>216.23931885000005</c:v>
                </c:pt>
                <c:pt idx="5389">
                  <c:v>216.75473022999998</c:v>
                </c:pt>
                <c:pt idx="5390">
                  <c:v>219.16314697000001</c:v>
                </c:pt>
                <c:pt idx="5391">
                  <c:v>217.96057128999999</c:v>
                </c:pt>
                <c:pt idx="5392">
                  <c:v>218.64776610999999</c:v>
                </c:pt>
                <c:pt idx="5393">
                  <c:v>218.99136352000002</c:v>
                </c:pt>
                <c:pt idx="5394">
                  <c:v>218.99136352000002</c:v>
                </c:pt>
                <c:pt idx="5395">
                  <c:v>220.19396971999998</c:v>
                </c:pt>
                <c:pt idx="5396">
                  <c:v>220.02218628000003</c:v>
                </c:pt>
                <c:pt idx="5397">
                  <c:v>220.19396971999998</c:v>
                </c:pt>
                <c:pt idx="5398">
                  <c:v>217.30465698</c:v>
                </c:pt>
                <c:pt idx="5399">
                  <c:v>217.47647094000001</c:v>
                </c:pt>
                <c:pt idx="5400">
                  <c:v>194.10455321999993</c:v>
                </c:pt>
                <c:pt idx="5401">
                  <c:v>165.81945801000001</c:v>
                </c:pt>
                <c:pt idx="5402">
                  <c:v>163.15173340000001</c:v>
                </c:pt>
                <c:pt idx="5403">
                  <c:v>162.46456908999997</c:v>
                </c:pt>
                <c:pt idx="5404">
                  <c:v>162.12094116</c:v>
                </c:pt>
                <c:pt idx="5405">
                  <c:v>168.18252562999999</c:v>
                </c:pt>
                <c:pt idx="5406">
                  <c:v>168.18252562999999</c:v>
                </c:pt>
                <c:pt idx="5407">
                  <c:v>167.83889770000005</c:v>
                </c:pt>
                <c:pt idx="5408">
                  <c:v>164.63854980000005</c:v>
                </c:pt>
                <c:pt idx="5409">
                  <c:v>169.78808594</c:v>
                </c:pt>
                <c:pt idx="5410">
                  <c:v>166.90649414000001</c:v>
                </c:pt>
                <c:pt idx="5411">
                  <c:v>167.07827758000002</c:v>
                </c:pt>
                <c:pt idx="5412">
                  <c:v>166.73464964999999</c:v>
                </c:pt>
                <c:pt idx="5413">
                  <c:v>167.07827758000002</c:v>
                </c:pt>
                <c:pt idx="5414">
                  <c:v>167.59368896000001</c:v>
                </c:pt>
                <c:pt idx="5415">
                  <c:v>165.70388793999999</c:v>
                </c:pt>
                <c:pt idx="5416">
                  <c:v>166.39108276000002</c:v>
                </c:pt>
                <c:pt idx="5417">
                  <c:v>166.21923827999998</c:v>
                </c:pt>
                <c:pt idx="5418">
                  <c:v>166.21923827999998</c:v>
                </c:pt>
                <c:pt idx="5419">
                  <c:v>164.67309569999995</c:v>
                </c:pt>
                <c:pt idx="5420">
                  <c:v>167.421875</c:v>
                </c:pt>
                <c:pt idx="5421">
                  <c:v>167.76547241</c:v>
                </c:pt>
                <c:pt idx="5422">
                  <c:v>169.81622315000001</c:v>
                </c:pt>
                <c:pt idx="5423">
                  <c:v>169.81622315000001</c:v>
                </c:pt>
                <c:pt idx="5424">
                  <c:v>170.50341797000002</c:v>
                </c:pt>
                <c:pt idx="5425">
                  <c:v>171.19064331000001</c:v>
                </c:pt>
                <c:pt idx="5426">
                  <c:v>169.98803711000005</c:v>
                </c:pt>
                <c:pt idx="5427">
                  <c:v>170.15982055999999</c:v>
                </c:pt>
                <c:pt idx="5428">
                  <c:v>170.84701538000004</c:v>
                </c:pt>
                <c:pt idx="5429">
                  <c:v>171.19064331000001</c:v>
                </c:pt>
                <c:pt idx="5430">
                  <c:v>170.50341797000002</c:v>
                </c:pt>
                <c:pt idx="5431">
                  <c:v>169.47262573999998</c:v>
                </c:pt>
                <c:pt idx="5432">
                  <c:v>168.78540039000001</c:v>
                </c:pt>
                <c:pt idx="5433">
                  <c:v>169.81622315000001</c:v>
                </c:pt>
                <c:pt idx="5434">
                  <c:v>170.67523194</c:v>
                </c:pt>
                <c:pt idx="5435">
                  <c:v>170.15982055999999</c:v>
                </c:pt>
                <c:pt idx="5436">
                  <c:v>170.67523194</c:v>
                </c:pt>
                <c:pt idx="5437">
                  <c:v>170.74868773999998</c:v>
                </c:pt>
                <c:pt idx="5438">
                  <c:v>171.26406859999994</c:v>
                </c:pt>
                <c:pt idx="5439">
                  <c:v>173.30078125</c:v>
                </c:pt>
                <c:pt idx="5440">
                  <c:v>175.19058227999997</c:v>
                </c:pt>
                <c:pt idx="5441">
                  <c:v>179.66375731999997</c:v>
                </c:pt>
                <c:pt idx="5442">
                  <c:v>179.32012939000003</c:v>
                </c:pt>
                <c:pt idx="5443">
                  <c:v>182.20181273999998</c:v>
                </c:pt>
                <c:pt idx="5444">
                  <c:v>182.20181273999998</c:v>
                </c:pt>
                <c:pt idx="5445">
                  <c:v>182.20181273999998</c:v>
                </c:pt>
                <c:pt idx="5446">
                  <c:v>182.88903808000003</c:v>
                </c:pt>
                <c:pt idx="5447">
                  <c:v>182.88903808000003</c:v>
                </c:pt>
                <c:pt idx="5448">
                  <c:v>186.73123169000002</c:v>
                </c:pt>
                <c:pt idx="5449">
                  <c:v>186.38760376000002</c:v>
                </c:pt>
                <c:pt idx="5450">
                  <c:v>186.38760376000002</c:v>
                </c:pt>
                <c:pt idx="5451">
                  <c:v>186.38760376000002</c:v>
                </c:pt>
                <c:pt idx="5452">
                  <c:v>183.63558959999997</c:v>
                </c:pt>
                <c:pt idx="5453">
                  <c:v>184.15100098000002</c:v>
                </c:pt>
                <c:pt idx="5454">
                  <c:v>184.15100098000002</c:v>
                </c:pt>
                <c:pt idx="5455">
                  <c:v>186.90301512999997</c:v>
                </c:pt>
                <c:pt idx="5456">
                  <c:v>186.38760376000002</c:v>
                </c:pt>
                <c:pt idx="5457">
                  <c:v>187.07479857999999</c:v>
                </c:pt>
                <c:pt idx="5458">
                  <c:v>190.41567992999998</c:v>
                </c:pt>
                <c:pt idx="5459">
                  <c:v>191.79003906000003</c:v>
                </c:pt>
                <c:pt idx="5460">
                  <c:v>191.86352538999998</c:v>
                </c:pt>
                <c:pt idx="5461">
                  <c:v>193.06613159</c:v>
                </c:pt>
                <c:pt idx="5462">
                  <c:v>194.28594971000001</c:v>
                </c:pt>
                <c:pt idx="5463">
                  <c:v>193.42694092000005</c:v>
                </c:pt>
                <c:pt idx="5464">
                  <c:v>193.59875488</c:v>
                </c:pt>
                <c:pt idx="5465">
                  <c:v>193.59875488</c:v>
                </c:pt>
                <c:pt idx="5466">
                  <c:v>192.70843506</c:v>
                </c:pt>
                <c:pt idx="5467">
                  <c:v>192.53665160999998</c:v>
                </c:pt>
                <c:pt idx="5468">
                  <c:v>194.74514771000003</c:v>
                </c:pt>
                <c:pt idx="5469">
                  <c:v>194.74514771000003</c:v>
                </c:pt>
                <c:pt idx="5470">
                  <c:v>191.73385619999996</c:v>
                </c:pt>
                <c:pt idx="5471">
                  <c:v>191.73385619999996</c:v>
                </c:pt>
                <c:pt idx="5472">
                  <c:v>193.84078978999997</c:v>
                </c:pt>
                <c:pt idx="5473">
                  <c:v>193.49722290000003</c:v>
                </c:pt>
                <c:pt idx="5474">
                  <c:v>195.0887146</c:v>
                </c:pt>
                <c:pt idx="5475">
                  <c:v>195.0887146</c:v>
                </c:pt>
                <c:pt idx="5476">
                  <c:v>195.77590942999998</c:v>
                </c:pt>
                <c:pt idx="5477">
                  <c:v>196.88015747000003</c:v>
                </c:pt>
                <c:pt idx="5478">
                  <c:v>197.22378539999997</c:v>
                </c:pt>
                <c:pt idx="5479">
                  <c:v>196.53659056999999</c:v>
                </c:pt>
                <c:pt idx="5480">
                  <c:v>196.70837401999998</c:v>
                </c:pt>
                <c:pt idx="5481">
                  <c:v>196.70837401999998</c:v>
                </c:pt>
                <c:pt idx="5482">
                  <c:v>199.87426758000001</c:v>
                </c:pt>
                <c:pt idx="5483">
                  <c:v>200.42098999000001</c:v>
                </c:pt>
                <c:pt idx="5484">
                  <c:v>201.1081543</c:v>
                </c:pt>
                <c:pt idx="5485">
                  <c:v>200.24917602999997</c:v>
                </c:pt>
                <c:pt idx="5486">
                  <c:v>201.79534912</c:v>
                </c:pt>
                <c:pt idx="5487">
                  <c:v>200.59277344</c:v>
                </c:pt>
                <c:pt idx="5488">
                  <c:v>203.97573852000002</c:v>
                </c:pt>
                <c:pt idx="5489">
                  <c:v>203.97573852000002</c:v>
                </c:pt>
                <c:pt idx="5490">
                  <c:v>204.14752196999999</c:v>
                </c:pt>
                <c:pt idx="5491">
                  <c:v>203.63211059</c:v>
                </c:pt>
                <c:pt idx="5492">
                  <c:v>205.17834471999998</c:v>
                </c:pt>
                <c:pt idx="5493">
                  <c:v>205.00656126999996</c:v>
                </c:pt>
                <c:pt idx="5494">
                  <c:v>205.00656126999996</c:v>
                </c:pt>
                <c:pt idx="5495">
                  <c:v>202.77313231999997</c:v>
                </c:pt>
                <c:pt idx="5496">
                  <c:v>203.46032714000003</c:v>
                </c:pt>
                <c:pt idx="5497">
                  <c:v>200.24917602999997</c:v>
                </c:pt>
                <c:pt idx="5498">
                  <c:v>205.92495726999999</c:v>
                </c:pt>
                <c:pt idx="5499">
                  <c:v>206.61215209999997</c:v>
                </c:pt>
                <c:pt idx="5500">
                  <c:v>205.92495726999999</c:v>
                </c:pt>
                <c:pt idx="5501">
                  <c:v>206.26858519999996</c:v>
                </c:pt>
                <c:pt idx="5502">
                  <c:v>207.84609985000003</c:v>
                </c:pt>
                <c:pt idx="5503">
                  <c:v>207.84609985000003</c:v>
                </c:pt>
                <c:pt idx="5504">
                  <c:v>208.36145020000001</c:v>
                </c:pt>
                <c:pt idx="5505">
                  <c:v>210.15609741000003</c:v>
                </c:pt>
                <c:pt idx="5506">
                  <c:v>206.37005615000001</c:v>
                </c:pt>
                <c:pt idx="5507">
                  <c:v>205.51107788000002</c:v>
                </c:pt>
                <c:pt idx="5508">
                  <c:v>205.33929443999997</c:v>
                </c:pt>
                <c:pt idx="5509">
                  <c:v>205.33929443999997</c:v>
                </c:pt>
                <c:pt idx="5510">
                  <c:v>206.19827271</c:v>
                </c:pt>
                <c:pt idx="5511">
                  <c:v>206.71368407999995</c:v>
                </c:pt>
                <c:pt idx="5512">
                  <c:v>204.99569702000002</c:v>
                </c:pt>
                <c:pt idx="5513">
                  <c:v>204.99569702000002</c:v>
                </c:pt>
                <c:pt idx="5514">
                  <c:v>204.30850219999999</c:v>
                </c:pt>
                <c:pt idx="5515">
                  <c:v>201.71423339999998</c:v>
                </c:pt>
                <c:pt idx="5516">
                  <c:v>202.22964477999997</c:v>
                </c:pt>
                <c:pt idx="5517">
                  <c:v>202.22964477999997</c:v>
                </c:pt>
                <c:pt idx="5518">
                  <c:v>203.08865356999999</c:v>
                </c:pt>
                <c:pt idx="5519">
                  <c:v>203.26046753</c:v>
                </c:pt>
                <c:pt idx="5520">
                  <c:v>203.26046753</c:v>
                </c:pt>
                <c:pt idx="5521">
                  <c:v>203.26046753</c:v>
                </c:pt>
                <c:pt idx="5522">
                  <c:v>203.94763184000001</c:v>
                </c:pt>
                <c:pt idx="5523">
                  <c:v>208.42080688000004</c:v>
                </c:pt>
                <c:pt idx="5524">
                  <c:v>208.24902343999997</c:v>
                </c:pt>
                <c:pt idx="5525">
                  <c:v>208.59265137</c:v>
                </c:pt>
                <c:pt idx="5526">
                  <c:v>209.10806273999998</c:v>
                </c:pt>
                <c:pt idx="5527">
                  <c:v>214.04043578999998</c:v>
                </c:pt>
                <c:pt idx="5528">
                  <c:v>214.04043578999998</c:v>
                </c:pt>
                <c:pt idx="5529">
                  <c:v>210.84335326999997</c:v>
                </c:pt>
                <c:pt idx="5530">
                  <c:v>210.84335326999997</c:v>
                </c:pt>
                <c:pt idx="5531">
                  <c:v>211.35870362</c:v>
                </c:pt>
                <c:pt idx="5532">
                  <c:v>212.04592896</c:v>
                </c:pt>
                <c:pt idx="5533">
                  <c:v>213.85461425999998</c:v>
                </c:pt>
                <c:pt idx="5534">
                  <c:v>214.88540650000004</c:v>
                </c:pt>
                <c:pt idx="5535">
                  <c:v>214.36999511999997</c:v>
                </c:pt>
                <c:pt idx="5536">
                  <c:v>215.22897339000002</c:v>
                </c:pt>
                <c:pt idx="5537">
                  <c:v>215.05718995000004</c:v>
                </c:pt>
                <c:pt idx="5538">
                  <c:v>215.05718995000004</c:v>
                </c:pt>
                <c:pt idx="5539">
                  <c:v>215.57260132000002</c:v>
                </c:pt>
                <c:pt idx="5540">
                  <c:v>215.57260132000002</c:v>
                </c:pt>
                <c:pt idx="5541">
                  <c:v>215.40081787000003</c:v>
                </c:pt>
                <c:pt idx="5542">
                  <c:v>215.67416381999999</c:v>
                </c:pt>
                <c:pt idx="5543">
                  <c:v>216.01773071</c:v>
                </c:pt>
                <c:pt idx="5544">
                  <c:v>214.98693848000005</c:v>
                </c:pt>
                <c:pt idx="5545">
                  <c:v>215.67416381999999</c:v>
                </c:pt>
                <c:pt idx="5546">
                  <c:v>215.33056641000002</c:v>
                </c:pt>
                <c:pt idx="5547">
                  <c:v>212.60662842000002</c:v>
                </c:pt>
                <c:pt idx="5548">
                  <c:v>211.91943359000001</c:v>
                </c:pt>
                <c:pt idx="5549">
                  <c:v>212.60662842000002</c:v>
                </c:pt>
                <c:pt idx="5550">
                  <c:v>212.60662842000002</c:v>
                </c:pt>
                <c:pt idx="5551">
                  <c:v>211.91943359000001</c:v>
                </c:pt>
                <c:pt idx="5552">
                  <c:v>213.12203980000001</c:v>
                </c:pt>
                <c:pt idx="5553">
                  <c:v>212.60662842000002</c:v>
                </c:pt>
                <c:pt idx="5554">
                  <c:v>212.60662842000002</c:v>
                </c:pt>
                <c:pt idx="5555">
                  <c:v>211.91943359000001</c:v>
                </c:pt>
                <c:pt idx="5556">
                  <c:v>211.98968505999997</c:v>
                </c:pt>
                <c:pt idx="5557">
                  <c:v>211.98968505999997</c:v>
                </c:pt>
                <c:pt idx="5558">
                  <c:v>211.13070678</c:v>
                </c:pt>
                <c:pt idx="5559">
                  <c:v>211.47433470999999</c:v>
                </c:pt>
                <c:pt idx="5560">
                  <c:v>211.81790161000001</c:v>
                </c:pt>
                <c:pt idx="5561">
                  <c:v>210.78707885000003</c:v>
                </c:pt>
                <c:pt idx="5562">
                  <c:v>210.04049682000004</c:v>
                </c:pt>
                <c:pt idx="5563">
                  <c:v>210.21234129999999</c:v>
                </c:pt>
                <c:pt idx="5564">
                  <c:v>210.21234129999999</c:v>
                </c:pt>
                <c:pt idx="5565">
                  <c:v>210.04049682000004</c:v>
                </c:pt>
                <c:pt idx="5566">
                  <c:v>210.21234129999999</c:v>
                </c:pt>
                <c:pt idx="5567">
                  <c:v>209.69692993000001</c:v>
                </c:pt>
                <c:pt idx="5568">
                  <c:v>210.65744018000004</c:v>
                </c:pt>
                <c:pt idx="5569">
                  <c:v>209.28305053999998</c:v>
                </c:pt>
                <c:pt idx="5570">
                  <c:v>209.97024536000004</c:v>
                </c:pt>
                <c:pt idx="5571">
                  <c:v>208.55050659</c:v>
                </c:pt>
                <c:pt idx="5572">
                  <c:v>208.89407348</c:v>
                </c:pt>
                <c:pt idx="5573">
                  <c:v>208.89407348</c:v>
                </c:pt>
                <c:pt idx="5574">
                  <c:v>208.89407348</c:v>
                </c:pt>
                <c:pt idx="5575">
                  <c:v>211.15881347000001</c:v>
                </c:pt>
                <c:pt idx="5576">
                  <c:v>211.15881347000001</c:v>
                </c:pt>
                <c:pt idx="5577">
                  <c:v>210.98696899000004</c:v>
                </c:pt>
                <c:pt idx="5578">
                  <c:v>211.15881347000001</c:v>
                </c:pt>
                <c:pt idx="5579">
                  <c:v>211.15881347000001</c:v>
                </c:pt>
                <c:pt idx="5580">
                  <c:v>210.64340209999997</c:v>
                </c:pt>
                <c:pt idx="5581">
                  <c:v>210.81518553999999</c:v>
                </c:pt>
                <c:pt idx="5582">
                  <c:v>210.12799072000001</c:v>
                </c:pt>
                <c:pt idx="5583">
                  <c:v>210.12799072000001</c:v>
                </c:pt>
                <c:pt idx="5584">
                  <c:v>205.77038573999997</c:v>
                </c:pt>
                <c:pt idx="5585">
                  <c:v>206.62936400999999</c:v>
                </c:pt>
                <c:pt idx="5586">
                  <c:v>210.15609741000003</c:v>
                </c:pt>
                <c:pt idx="5587">
                  <c:v>210.84335326999997</c:v>
                </c:pt>
                <c:pt idx="5588">
                  <c:v>210.84335326999997</c:v>
                </c:pt>
                <c:pt idx="5589">
                  <c:v>213.36734008000005</c:v>
                </c:pt>
                <c:pt idx="5590">
                  <c:v>213.71090698</c:v>
                </c:pt>
                <c:pt idx="5591">
                  <c:v>214.05450438999998</c:v>
                </c:pt>
                <c:pt idx="5592">
                  <c:v>216.89398193</c:v>
                </c:pt>
                <c:pt idx="5593">
                  <c:v>217.06579589999998</c:v>
                </c:pt>
                <c:pt idx="5594">
                  <c:v>217.06579589999998</c:v>
                </c:pt>
                <c:pt idx="5595">
                  <c:v>216.89398193</c:v>
                </c:pt>
                <c:pt idx="5596">
                  <c:v>217.58117676000001</c:v>
                </c:pt>
                <c:pt idx="5597">
                  <c:v>216.89398193</c:v>
                </c:pt>
                <c:pt idx="5598">
                  <c:v>216.72216797000002</c:v>
                </c:pt>
                <c:pt idx="5599">
                  <c:v>216.72216797000002</c:v>
                </c:pt>
                <c:pt idx="5600">
                  <c:v>218.14193726000002</c:v>
                </c:pt>
                <c:pt idx="5601">
                  <c:v>218.82916259999999</c:v>
                </c:pt>
                <c:pt idx="5602">
                  <c:v>218.14193726000002</c:v>
                </c:pt>
                <c:pt idx="5603">
                  <c:v>218.82916259999999</c:v>
                </c:pt>
                <c:pt idx="5604">
                  <c:v>218.48556518999999</c:v>
                </c:pt>
                <c:pt idx="5605">
                  <c:v>218.48556518999999</c:v>
                </c:pt>
                <c:pt idx="5606">
                  <c:v>218.14193726000002</c:v>
                </c:pt>
                <c:pt idx="5607">
                  <c:v>218.48556518999999</c:v>
                </c:pt>
                <c:pt idx="5608">
                  <c:v>221.16732788000004</c:v>
                </c:pt>
                <c:pt idx="5609">
                  <c:v>226.93060302999999</c:v>
                </c:pt>
                <c:pt idx="5610">
                  <c:v>226.93060302999999</c:v>
                </c:pt>
                <c:pt idx="5611">
                  <c:v>226.93060302999999</c:v>
                </c:pt>
                <c:pt idx="5612">
                  <c:v>227.96142579000002</c:v>
                </c:pt>
                <c:pt idx="5613">
                  <c:v>230.64315795999997</c:v>
                </c:pt>
                <c:pt idx="5614">
                  <c:v>230.81494140000001</c:v>
                </c:pt>
                <c:pt idx="5615">
                  <c:v>229.61233519999999</c:v>
                </c:pt>
                <c:pt idx="5616">
                  <c:v>230.64315795999997</c:v>
                </c:pt>
                <c:pt idx="5617">
                  <c:v>230.64315795999997</c:v>
                </c:pt>
                <c:pt idx="5618">
                  <c:v>230.64315795999997</c:v>
                </c:pt>
                <c:pt idx="5619">
                  <c:v>230.29953002999997</c:v>
                </c:pt>
                <c:pt idx="5620">
                  <c:v>226.94464111000002</c:v>
                </c:pt>
                <c:pt idx="5621">
                  <c:v>226.77285765999997</c:v>
                </c:pt>
                <c:pt idx="5622">
                  <c:v>226.25744629000005</c:v>
                </c:pt>
                <c:pt idx="5623">
                  <c:v>225.91384887000001</c:v>
                </c:pt>
                <c:pt idx="5624">
                  <c:v>226.60107420999998</c:v>
                </c:pt>
                <c:pt idx="5625">
                  <c:v>225.74206542999997</c:v>
                </c:pt>
                <c:pt idx="5626">
                  <c:v>225.26882935000003</c:v>
                </c:pt>
                <c:pt idx="5627">
                  <c:v>223.89443970000005</c:v>
                </c:pt>
                <c:pt idx="5628">
                  <c:v>219.15106201</c:v>
                </c:pt>
                <c:pt idx="5629">
                  <c:v>218.63565062999996</c:v>
                </c:pt>
                <c:pt idx="5630">
                  <c:v>218.63565062999996</c:v>
                </c:pt>
                <c:pt idx="5631">
                  <c:v>218.97927855999998</c:v>
                </c:pt>
                <c:pt idx="5632">
                  <c:v>214.86691284000003</c:v>
                </c:pt>
                <c:pt idx="5633">
                  <c:v>214.86691284000003</c:v>
                </c:pt>
                <c:pt idx="5634">
                  <c:v>210.85293579</c:v>
                </c:pt>
                <c:pt idx="5635">
                  <c:v>210.68109131000003</c:v>
                </c:pt>
                <c:pt idx="5636">
                  <c:v>209.10360717999998</c:v>
                </c:pt>
                <c:pt idx="5637">
                  <c:v>209.44723511000001</c:v>
                </c:pt>
                <c:pt idx="5638">
                  <c:v>210.13442993000001</c:v>
                </c:pt>
                <c:pt idx="5639">
                  <c:v>209.44723511000001</c:v>
                </c:pt>
                <c:pt idx="5640">
                  <c:v>209.44723511000001</c:v>
                </c:pt>
                <c:pt idx="5641">
                  <c:v>209.61901855000002</c:v>
                </c:pt>
                <c:pt idx="5642">
                  <c:v>208.1571045</c:v>
                </c:pt>
                <c:pt idx="5643">
                  <c:v>208.1571045</c:v>
                </c:pt>
                <c:pt idx="5644">
                  <c:v>207.46990966999999</c:v>
                </c:pt>
                <c:pt idx="5645">
                  <c:v>205.41915892999998</c:v>
                </c:pt>
                <c:pt idx="5646">
                  <c:v>204.73196410999998</c:v>
                </c:pt>
                <c:pt idx="5647">
                  <c:v>204.73196410999998</c:v>
                </c:pt>
                <c:pt idx="5648">
                  <c:v>205.07556151999995</c:v>
                </c:pt>
                <c:pt idx="5649">
                  <c:v>205.07556151999995</c:v>
                </c:pt>
                <c:pt idx="5650">
                  <c:v>204.90377806999999</c:v>
                </c:pt>
                <c:pt idx="5651">
                  <c:v>205.41915892999998</c:v>
                </c:pt>
                <c:pt idx="5652">
                  <c:v>204.38836670000003</c:v>
                </c:pt>
                <c:pt idx="5653">
                  <c:v>204.56015013999999</c:v>
                </c:pt>
                <c:pt idx="5654">
                  <c:v>204.90377806999999</c:v>
                </c:pt>
                <c:pt idx="5655">
                  <c:v>206.10635375999999</c:v>
                </c:pt>
                <c:pt idx="5656">
                  <c:v>210.73727416999998</c:v>
                </c:pt>
                <c:pt idx="5657">
                  <c:v>209.70651244999999</c:v>
                </c:pt>
                <c:pt idx="5658">
                  <c:v>209.19110107</c:v>
                </c:pt>
                <c:pt idx="5659">
                  <c:v>205.99392700000001</c:v>
                </c:pt>
                <c:pt idx="5660">
                  <c:v>206.68112182000004</c:v>
                </c:pt>
                <c:pt idx="5661">
                  <c:v>206.50933837000002</c:v>
                </c:pt>
                <c:pt idx="5662">
                  <c:v>207.19653319999998</c:v>
                </c:pt>
                <c:pt idx="5663">
                  <c:v>208.41641235000003</c:v>
                </c:pt>
                <c:pt idx="5664">
                  <c:v>209.10360717999998</c:v>
                </c:pt>
                <c:pt idx="5665">
                  <c:v>207.90103149000001</c:v>
                </c:pt>
                <c:pt idx="5666">
                  <c:v>204.73196410999998</c:v>
                </c:pt>
                <c:pt idx="5667">
                  <c:v>205.07556151999995</c:v>
                </c:pt>
                <c:pt idx="5668">
                  <c:v>205.76278686000001</c:v>
                </c:pt>
                <c:pt idx="5669">
                  <c:v>210.07821656000004</c:v>
                </c:pt>
                <c:pt idx="5670">
                  <c:v>210.42178345000002</c:v>
                </c:pt>
                <c:pt idx="5671">
                  <c:v>210.42178345000002</c:v>
                </c:pt>
                <c:pt idx="5672">
                  <c:v>211.10900878999999</c:v>
                </c:pt>
                <c:pt idx="5673">
                  <c:v>211.21051024999997</c:v>
                </c:pt>
                <c:pt idx="5674">
                  <c:v>210.52331543</c:v>
                </c:pt>
                <c:pt idx="5675">
                  <c:v>211.03872680000003</c:v>
                </c:pt>
                <c:pt idx="5676">
                  <c:v>211.55413818000002</c:v>
                </c:pt>
                <c:pt idx="5677">
                  <c:v>211.21051024999997</c:v>
                </c:pt>
                <c:pt idx="5678">
                  <c:v>211.21051024999997</c:v>
                </c:pt>
                <c:pt idx="5679">
                  <c:v>212.06951903999999</c:v>
                </c:pt>
                <c:pt idx="5680">
                  <c:v>211.89773559</c:v>
                </c:pt>
                <c:pt idx="5681">
                  <c:v>212.241333</c:v>
                </c:pt>
                <c:pt idx="5682">
                  <c:v>212.58493042000001</c:v>
                </c:pt>
                <c:pt idx="5683">
                  <c:v>212.58493042000001</c:v>
                </c:pt>
                <c:pt idx="5684">
                  <c:v>211.68377686000002</c:v>
                </c:pt>
                <c:pt idx="5685">
                  <c:v>211.68377686000002</c:v>
                </c:pt>
                <c:pt idx="5686">
                  <c:v>213.22998046999999</c:v>
                </c:pt>
                <c:pt idx="5687">
                  <c:v>213.57360839999998</c:v>
                </c:pt>
                <c:pt idx="5688">
                  <c:v>215.63839722</c:v>
                </c:pt>
                <c:pt idx="5689">
                  <c:v>216.15380859999999</c:v>
                </c:pt>
                <c:pt idx="5690">
                  <c:v>220.78475951999999</c:v>
                </c:pt>
                <c:pt idx="5691">
                  <c:v>220.26934814000001</c:v>
                </c:pt>
                <c:pt idx="5692">
                  <c:v>216.26937865999997</c:v>
                </c:pt>
                <c:pt idx="5693">
                  <c:v>216.78479003999999</c:v>
                </c:pt>
                <c:pt idx="5694">
                  <c:v>220.49734497000003</c:v>
                </c:pt>
                <c:pt idx="5695">
                  <c:v>221.01275635000002</c:v>
                </c:pt>
                <c:pt idx="5696">
                  <c:v>221.35632324000002</c:v>
                </c:pt>
                <c:pt idx="5697">
                  <c:v>222.91979981</c:v>
                </c:pt>
                <c:pt idx="5698">
                  <c:v>222.91979981</c:v>
                </c:pt>
                <c:pt idx="5699">
                  <c:v>222.91979981</c:v>
                </c:pt>
                <c:pt idx="5700">
                  <c:v>218.50604248000005</c:v>
                </c:pt>
                <c:pt idx="5701">
                  <c:v>220.22402954</c:v>
                </c:pt>
                <c:pt idx="5702">
                  <c:v>219.70861815999999</c:v>
                </c:pt>
                <c:pt idx="5703">
                  <c:v>220.22402954</c:v>
                </c:pt>
                <c:pt idx="5704">
                  <c:v>223.06350707999999</c:v>
                </c:pt>
                <c:pt idx="5705">
                  <c:v>222.54809569999998</c:v>
                </c:pt>
                <c:pt idx="5706">
                  <c:v>219.23535155999997</c:v>
                </c:pt>
                <c:pt idx="5707">
                  <c:v>219.06356811999999</c:v>
                </c:pt>
                <c:pt idx="5708">
                  <c:v>219.75076293999999</c:v>
                </c:pt>
                <c:pt idx="5709">
                  <c:v>222.91979981</c:v>
                </c:pt>
                <c:pt idx="5710">
                  <c:v>223.26342774</c:v>
                </c:pt>
                <c:pt idx="5711">
                  <c:v>224.12240601000005</c:v>
                </c:pt>
                <c:pt idx="5712">
                  <c:v>223.26342774</c:v>
                </c:pt>
                <c:pt idx="5713">
                  <c:v>223.43521118000001</c:v>
                </c:pt>
                <c:pt idx="5714">
                  <c:v>221.03002930000002</c:v>
                </c:pt>
                <c:pt idx="5715">
                  <c:v>218.90582276000001</c:v>
                </c:pt>
                <c:pt idx="5716">
                  <c:v>218.90582276000001</c:v>
                </c:pt>
                <c:pt idx="5717">
                  <c:v>217.01599120999998</c:v>
                </c:pt>
                <c:pt idx="5718">
                  <c:v>212.38504028000003</c:v>
                </c:pt>
                <c:pt idx="5719">
                  <c:v>213.24401855000002</c:v>
                </c:pt>
                <c:pt idx="5720">
                  <c:v>213.24401855000002</c:v>
                </c:pt>
                <c:pt idx="5721">
                  <c:v>213.24401855000002</c:v>
                </c:pt>
                <c:pt idx="5722">
                  <c:v>213.24401855000002</c:v>
                </c:pt>
                <c:pt idx="5723">
                  <c:v>213.24401855000002</c:v>
                </c:pt>
                <c:pt idx="5724">
                  <c:v>212.98477172999998</c:v>
                </c:pt>
                <c:pt idx="5725">
                  <c:v>211.95394898000004</c:v>
                </c:pt>
                <c:pt idx="5726">
                  <c:v>211.78216552999999</c:v>
                </c:pt>
                <c:pt idx="5727">
                  <c:v>209.73141479999998</c:v>
                </c:pt>
                <c:pt idx="5728">
                  <c:v>210.59039307</c:v>
                </c:pt>
                <c:pt idx="5729">
                  <c:v>209.55960082999999</c:v>
                </c:pt>
                <c:pt idx="5730">
                  <c:v>208.35699463</c:v>
                </c:pt>
                <c:pt idx="5731">
                  <c:v>208.87240601000005</c:v>
                </c:pt>
                <c:pt idx="5732">
                  <c:v>209.21600341999999</c:v>
                </c:pt>
                <c:pt idx="5733">
                  <c:v>209.55960082999999</c:v>
                </c:pt>
                <c:pt idx="5734">
                  <c:v>209.55960082999999</c:v>
                </c:pt>
                <c:pt idx="5735">
                  <c:v>209.90319825</c:v>
                </c:pt>
                <c:pt idx="5736">
                  <c:v>209.90319825</c:v>
                </c:pt>
                <c:pt idx="5737">
                  <c:v>211.36511229999999</c:v>
                </c:pt>
                <c:pt idx="5738">
                  <c:v>210.1625061</c:v>
                </c:pt>
                <c:pt idx="5739">
                  <c:v>203.32626343000001</c:v>
                </c:pt>
                <c:pt idx="5740">
                  <c:v>197.64727783000001</c:v>
                </c:pt>
                <c:pt idx="5741">
                  <c:v>199.88067627000001</c:v>
                </c:pt>
                <c:pt idx="5742">
                  <c:v>202.67797851</c:v>
                </c:pt>
                <c:pt idx="5743">
                  <c:v>202.84976195999997</c:v>
                </c:pt>
                <c:pt idx="5744">
                  <c:v>202.84976195999997</c:v>
                </c:pt>
                <c:pt idx="5745">
                  <c:v>203.53698729999999</c:v>
                </c:pt>
                <c:pt idx="5746">
                  <c:v>203.19338989000002</c:v>
                </c:pt>
                <c:pt idx="5747">
                  <c:v>202.84976195999997</c:v>
                </c:pt>
                <c:pt idx="5748">
                  <c:v>202.84976195999997</c:v>
                </c:pt>
                <c:pt idx="5749">
                  <c:v>201.64715575999995</c:v>
                </c:pt>
                <c:pt idx="5750">
                  <c:v>200.05566405999997</c:v>
                </c:pt>
                <c:pt idx="5751">
                  <c:v>200.05566405999997</c:v>
                </c:pt>
                <c:pt idx="5752">
                  <c:v>200.74285888999998</c:v>
                </c:pt>
                <c:pt idx="5753">
                  <c:v>201.08648682000003</c:v>
                </c:pt>
                <c:pt idx="5754">
                  <c:v>200.91470336999998</c:v>
                </c:pt>
                <c:pt idx="5755">
                  <c:v>199.36846924000005</c:v>
                </c:pt>
                <c:pt idx="5756">
                  <c:v>196.84445191</c:v>
                </c:pt>
                <c:pt idx="5757">
                  <c:v>196.84445191</c:v>
                </c:pt>
                <c:pt idx="5758">
                  <c:v>197.01626586999998</c:v>
                </c:pt>
                <c:pt idx="5759">
                  <c:v>195.12646485000002</c:v>
                </c:pt>
                <c:pt idx="5760">
                  <c:v>195.47003174</c:v>
                </c:pt>
                <c:pt idx="5761">
                  <c:v>195.98544312000004</c:v>
                </c:pt>
                <c:pt idx="5762">
                  <c:v>195.16864013</c:v>
                </c:pt>
                <c:pt idx="5763">
                  <c:v>195.16864013</c:v>
                </c:pt>
                <c:pt idx="5764">
                  <c:v>193.79421997</c:v>
                </c:pt>
                <c:pt idx="5765">
                  <c:v>189.98010254000005</c:v>
                </c:pt>
                <c:pt idx="5766">
                  <c:v>189.98010254000005</c:v>
                </c:pt>
                <c:pt idx="5767">
                  <c:v>189.98010254000005</c:v>
                </c:pt>
                <c:pt idx="5768">
                  <c:v>189.29287718999998</c:v>
                </c:pt>
                <c:pt idx="5769">
                  <c:v>190.32369995000005</c:v>
                </c:pt>
                <c:pt idx="5770">
                  <c:v>191.24209595000002</c:v>
                </c:pt>
                <c:pt idx="5771">
                  <c:v>190.89849853000004</c:v>
                </c:pt>
                <c:pt idx="5772">
                  <c:v>190.21130370999998</c:v>
                </c:pt>
                <c:pt idx="5773">
                  <c:v>189.69589233000002</c:v>
                </c:pt>
                <c:pt idx="5774">
                  <c:v>189.69589233000002</c:v>
                </c:pt>
                <c:pt idx="5775">
                  <c:v>184.54959106999999</c:v>
                </c:pt>
                <c:pt idx="5776">
                  <c:v>184.54959106999999</c:v>
                </c:pt>
                <c:pt idx="5777">
                  <c:v>181.11358642999997</c:v>
                </c:pt>
                <c:pt idx="5778">
                  <c:v>176.20922852000001</c:v>
                </c:pt>
                <c:pt idx="5779">
                  <c:v>176.55285645000004</c:v>
                </c:pt>
                <c:pt idx="5780">
                  <c:v>176.55285645000004</c:v>
                </c:pt>
                <c:pt idx="5781">
                  <c:v>177.06826782000005</c:v>
                </c:pt>
                <c:pt idx="5782">
                  <c:v>178.27084350999999</c:v>
                </c:pt>
                <c:pt idx="5783">
                  <c:v>184.03417968999997</c:v>
                </c:pt>
                <c:pt idx="5784">
                  <c:v>183.34698487</c:v>
                </c:pt>
                <c:pt idx="5785">
                  <c:v>183.34698487</c:v>
                </c:pt>
                <c:pt idx="5786">
                  <c:v>181.42584229000002</c:v>
                </c:pt>
                <c:pt idx="5787">
                  <c:v>181.42584229000002</c:v>
                </c:pt>
                <c:pt idx="5788">
                  <c:v>181.94125365999997</c:v>
                </c:pt>
                <c:pt idx="5789">
                  <c:v>181.42584229000002</c:v>
                </c:pt>
                <c:pt idx="5790">
                  <c:v>181.94125365999997</c:v>
                </c:pt>
                <c:pt idx="5791">
                  <c:v>182.62844849000007</c:v>
                </c:pt>
                <c:pt idx="5792">
                  <c:v>188.10437011999997</c:v>
                </c:pt>
                <c:pt idx="5793">
                  <c:v>188.10437011999997</c:v>
                </c:pt>
                <c:pt idx="5794">
                  <c:v>188.79156493999997</c:v>
                </c:pt>
                <c:pt idx="5795">
                  <c:v>188.79156493999997</c:v>
                </c:pt>
                <c:pt idx="5796">
                  <c:v>189.99417113999999</c:v>
                </c:pt>
                <c:pt idx="5797">
                  <c:v>189.99417113999999</c:v>
                </c:pt>
                <c:pt idx="5798">
                  <c:v>192.70401000999999</c:v>
                </c:pt>
                <c:pt idx="5799">
                  <c:v>193.56298828000001</c:v>
                </c:pt>
                <c:pt idx="5800">
                  <c:v>194.93737793000003</c:v>
                </c:pt>
                <c:pt idx="5801">
                  <c:v>200.74285888999998</c:v>
                </c:pt>
                <c:pt idx="5802">
                  <c:v>201.08648682000003</c:v>
                </c:pt>
                <c:pt idx="5803">
                  <c:v>201.77368163999995</c:v>
                </c:pt>
                <c:pt idx="5804">
                  <c:v>201.94546508999997</c:v>
                </c:pt>
                <c:pt idx="5805">
                  <c:v>201.94546508999997</c:v>
                </c:pt>
                <c:pt idx="5806">
                  <c:v>201.94546508999997</c:v>
                </c:pt>
                <c:pt idx="5807">
                  <c:v>201.77368163999995</c:v>
                </c:pt>
                <c:pt idx="5808">
                  <c:v>201.77368163999995</c:v>
                </c:pt>
                <c:pt idx="5809">
                  <c:v>202.46087646000001</c:v>
                </c:pt>
                <c:pt idx="5810">
                  <c:v>202.97625732</c:v>
                </c:pt>
                <c:pt idx="5811">
                  <c:v>203.14804077000002</c:v>
                </c:pt>
                <c:pt idx="5812">
                  <c:v>202.97625732</c:v>
                </c:pt>
                <c:pt idx="5813">
                  <c:v>202.28906249999997</c:v>
                </c:pt>
                <c:pt idx="5814">
                  <c:v>204.17886351999999</c:v>
                </c:pt>
                <c:pt idx="5815">
                  <c:v>203.14804077000002</c:v>
                </c:pt>
                <c:pt idx="5816">
                  <c:v>203.93676758000001</c:v>
                </c:pt>
                <c:pt idx="5817">
                  <c:v>203.93676758000001</c:v>
                </c:pt>
                <c:pt idx="5818">
                  <c:v>205.31121826</c:v>
                </c:pt>
                <c:pt idx="5819">
                  <c:v>205.31121826</c:v>
                </c:pt>
                <c:pt idx="5820">
                  <c:v>207.23229981000003</c:v>
                </c:pt>
                <c:pt idx="5821">
                  <c:v>207.23229981000003</c:v>
                </c:pt>
                <c:pt idx="5822">
                  <c:v>207.23229981000003</c:v>
                </c:pt>
                <c:pt idx="5823">
                  <c:v>207.57586669999998</c:v>
                </c:pt>
                <c:pt idx="5824">
                  <c:v>206.71688842999998</c:v>
                </c:pt>
                <c:pt idx="5825">
                  <c:v>206.71688842999998</c:v>
                </c:pt>
                <c:pt idx="5826">
                  <c:v>207.06048584000001</c:v>
                </c:pt>
                <c:pt idx="5827">
                  <c:v>208.26306151999995</c:v>
                </c:pt>
                <c:pt idx="5828">
                  <c:v>207.23229981000003</c:v>
                </c:pt>
                <c:pt idx="5829">
                  <c:v>207.23229981000003</c:v>
                </c:pt>
                <c:pt idx="5830">
                  <c:v>207.91949462999997</c:v>
                </c:pt>
                <c:pt idx="5831">
                  <c:v>208.26306151999995</c:v>
                </c:pt>
                <c:pt idx="5832">
                  <c:v>208.26306151999995</c:v>
                </c:pt>
                <c:pt idx="5833">
                  <c:v>208.26306151999995</c:v>
                </c:pt>
                <c:pt idx="5834">
                  <c:v>208.26306151999995</c:v>
                </c:pt>
                <c:pt idx="5835">
                  <c:v>208.95031738000006</c:v>
                </c:pt>
                <c:pt idx="5836">
                  <c:v>211.00106811000001</c:v>
                </c:pt>
                <c:pt idx="5837">
                  <c:v>211.51641846000004</c:v>
                </c:pt>
                <c:pt idx="5838">
                  <c:v>211.51641846000004</c:v>
                </c:pt>
                <c:pt idx="5839">
                  <c:v>211.17285155999997</c:v>
                </c:pt>
                <c:pt idx="5840">
                  <c:v>211.34463500999999</c:v>
                </c:pt>
                <c:pt idx="5841">
                  <c:v>211.86004639000006</c:v>
                </c:pt>
                <c:pt idx="5842">
                  <c:v>211.86004639000006</c:v>
                </c:pt>
                <c:pt idx="5843">
                  <c:v>214.81515502999997</c:v>
                </c:pt>
                <c:pt idx="5844">
                  <c:v>214.98693848000005</c:v>
                </c:pt>
                <c:pt idx="5845">
                  <c:v>211.14474486999998</c:v>
                </c:pt>
                <c:pt idx="5846">
                  <c:v>211.66015625</c:v>
                </c:pt>
                <c:pt idx="5847">
                  <c:v>212.00375365999994</c:v>
                </c:pt>
                <c:pt idx="5848">
                  <c:v>212.00375365999994</c:v>
                </c:pt>
                <c:pt idx="5849">
                  <c:v>215.15875244</c:v>
                </c:pt>
                <c:pt idx="5850">
                  <c:v>215.84594727000001</c:v>
                </c:pt>
                <c:pt idx="5851">
                  <c:v>216.36135864000002</c:v>
                </c:pt>
                <c:pt idx="5852">
                  <c:v>219.20083618000001</c:v>
                </c:pt>
                <c:pt idx="5853">
                  <c:v>219.20083618000001</c:v>
                </c:pt>
                <c:pt idx="5854">
                  <c:v>218.85720825000004</c:v>
                </c:pt>
                <c:pt idx="5855">
                  <c:v>219.20083618000001</c:v>
                </c:pt>
                <c:pt idx="5856">
                  <c:v>219.54440308</c:v>
                </c:pt>
                <c:pt idx="5857">
                  <c:v>219.54440308</c:v>
                </c:pt>
                <c:pt idx="5858">
                  <c:v>218.75567626999998</c:v>
                </c:pt>
                <c:pt idx="5859">
                  <c:v>219.44293213</c:v>
                </c:pt>
                <c:pt idx="5860">
                  <c:v>218.75567626999998</c:v>
                </c:pt>
                <c:pt idx="5861">
                  <c:v>217.89669800000001</c:v>
                </c:pt>
                <c:pt idx="5862">
                  <c:v>217.38131714000005</c:v>
                </c:pt>
                <c:pt idx="5863">
                  <c:v>217.89669800000001</c:v>
                </c:pt>
                <c:pt idx="5864">
                  <c:v>218.24032591999998</c:v>
                </c:pt>
                <c:pt idx="5865">
                  <c:v>216.30517577999998</c:v>
                </c:pt>
                <c:pt idx="5866">
                  <c:v>216.64874266999999</c:v>
                </c:pt>
                <c:pt idx="5867">
                  <c:v>215.96157837000001</c:v>
                </c:pt>
                <c:pt idx="5868">
                  <c:v>216.30517577999998</c:v>
                </c:pt>
                <c:pt idx="5869">
                  <c:v>216.99237060000002</c:v>
                </c:pt>
                <c:pt idx="5870">
                  <c:v>216.99237060000002</c:v>
                </c:pt>
                <c:pt idx="5871">
                  <c:v>216.99237060000002</c:v>
                </c:pt>
                <c:pt idx="5872">
                  <c:v>219.70217896</c:v>
                </c:pt>
                <c:pt idx="5873">
                  <c:v>219.01498412999996</c:v>
                </c:pt>
                <c:pt idx="5874">
                  <c:v>218.32781983000004</c:v>
                </c:pt>
                <c:pt idx="5875">
                  <c:v>220.21759032999998</c:v>
                </c:pt>
                <c:pt idx="5876">
                  <c:v>220.21759032999998</c:v>
                </c:pt>
                <c:pt idx="5877">
                  <c:v>219.70217896</c:v>
                </c:pt>
                <c:pt idx="5878">
                  <c:v>218.67141724000001</c:v>
                </c:pt>
                <c:pt idx="5879">
                  <c:v>221.24841309000001</c:v>
                </c:pt>
                <c:pt idx="5880">
                  <c:v>222.82592774000003</c:v>
                </c:pt>
                <c:pt idx="5881">
                  <c:v>222.65411376999998</c:v>
                </c:pt>
                <c:pt idx="5882">
                  <c:v>221.27969360999995</c:v>
                </c:pt>
                <c:pt idx="5883">
                  <c:v>221.62332154000001</c:v>
                </c:pt>
                <c:pt idx="5884">
                  <c:v>220.93612671000002</c:v>
                </c:pt>
                <c:pt idx="5885">
                  <c:v>221.27969360999995</c:v>
                </c:pt>
                <c:pt idx="5886">
                  <c:v>221.72164917000001</c:v>
                </c:pt>
                <c:pt idx="5887">
                  <c:v>222.29647827000002</c:v>
                </c:pt>
                <c:pt idx="5888">
                  <c:v>221.26565551999994</c:v>
                </c:pt>
                <c:pt idx="5889">
                  <c:v>222.46826172000002</c:v>
                </c:pt>
                <c:pt idx="5890">
                  <c:v>223.15548706000001</c:v>
                </c:pt>
                <c:pt idx="5891">
                  <c:v>220.75024414000001</c:v>
                </c:pt>
                <c:pt idx="5892">
                  <c:v>219.54766845999998</c:v>
                </c:pt>
                <c:pt idx="5893">
                  <c:v>218.17327881</c:v>
                </c:pt>
                <c:pt idx="5894">
                  <c:v>218.86047363</c:v>
                </c:pt>
                <c:pt idx="5895">
                  <c:v>212.19604492000002</c:v>
                </c:pt>
                <c:pt idx="5896">
                  <c:v>213.39862060000004</c:v>
                </c:pt>
                <c:pt idx="5897">
                  <c:v>216.62380981000001</c:v>
                </c:pt>
                <c:pt idx="5898">
                  <c:v>216.28024292000003</c:v>
                </c:pt>
                <c:pt idx="5899">
                  <c:v>216.28024292000003</c:v>
                </c:pt>
                <c:pt idx="5900">
                  <c:v>216.62380981000001</c:v>
                </c:pt>
                <c:pt idx="5901">
                  <c:v>216.28024292000003</c:v>
                </c:pt>
                <c:pt idx="5902">
                  <c:v>212.82702637000006</c:v>
                </c:pt>
                <c:pt idx="5903">
                  <c:v>212.48339844000003</c:v>
                </c:pt>
                <c:pt idx="5904">
                  <c:v>211.10900878999999</c:v>
                </c:pt>
                <c:pt idx="5905">
                  <c:v>206.10635375999999</c:v>
                </c:pt>
                <c:pt idx="5906">
                  <c:v>205.3737793</c:v>
                </c:pt>
                <c:pt idx="5907">
                  <c:v>204.68658447999999</c:v>
                </c:pt>
                <c:pt idx="5908">
                  <c:v>204.68658447999999</c:v>
                </c:pt>
                <c:pt idx="5909">
                  <c:v>206.06100463999999</c:v>
                </c:pt>
                <c:pt idx="5910">
                  <c:v>208.46942139000004</c:v>
                </c:pt>
                <c:pt idx="5911">
                  <c:v>207.61041259999999</c:v>
                </c:pt>
                <c:pt idx="5912">
                  <c:v>207.61041259999999</c:v>
                </c:pt>
                <c:pt idx="5913">
                  <c:v>206.34838867000002</c:v>
                </c:pt>
                <c:pt idx="5914">
                  <c:v>206.86376952999998</c:v>
                </c:pt>
                <c:pt idx="5915">
                  <c:v>205.66119385000002</c:v>
                </c:pt>
                <c:pt idx="5916">
                  <c:v>204.63037109000001</c:v>
                </c:pt>
                <c:pt idx="5917">
                  <c:v>204.05560302999999</c:v>
                </c:pt>
                <c:pt idx="5918">
                  <c:v>204.05560302999999</c:v>
                </c:pt>
                <c:pt idx="5919">
                  <c:v>205.25820923000001</c:v>
                </c:pt>
                <c:pt idx="5920">
                  <c:v>205.60180664000001</c:v>
                </c:pt>
                <c:pt idx="5921">
                  <c:v>209.73141479999998</c:v>
                </c:pt>
                <c:pt idx="5922">
                  <c:v>209.73141479999998</c:v>
                </c:pt>
                <c:pt idx="5923">
                  <c:v>205.71740722999999</c:v>
                </c:pt>
                <c:pt idx="5924">
                  <c:v>205.71740722999999</c:v>
                </c:pt>
                <c:pt idx="5925">
                  <c:v>205.03021241000002</c:v>
                </c:pt>
                <c:pt idx="5926">
                  <c:v>205.03021241000002</c:v>
                </c:pt>
                <c:pt idx="5927">
                  <c:v>203.82760620000002</c:v>
                </c:pt>
                <c:pt idx="5928">
                  <c:v>201.15991210999999</c:v>
                </c:pt>
                <c:pt idx="5929">
                  <c:v>205.71740722999999</c:v>
                </c:pt>
                <c:pt idx="5930">
                  <c:v>204.85842896000005</c:v>
                </c:pt>
                <c:pt idx="5931">
                  <c:v>205.71740722999999</c:v>
                </c:pt>
                <c:pt idx="5932">
                  <c:v>205.71740722999999</c:v>
                </c:pt>
                <c:pt idx="5933">
                  <c:v>204.68658447999999</c:v>
                </c:pt>
                <c:pt idx="5934">
                  <c:v>200.52886962999997</c:v>
                </c:pt>
                <c:pt idx="5935">
                  <c:v>201.73147582999999</c:v>
                </c:pt>
                <c:pt idx="5936">
                  <c:v>203.42459106999999</c:v>
                </c:pt>
                <c:pt idx="5937">
                  <c:v>203.42459106999999</c:v>
                </c:pt>
                <c:pt idx="5938">
                  <c:v>197.66131592000002</c:v>
                </c:pt>
                <c:pt idx="5939">
                  <c:v>202.47808838000003</c:v>
                </c:pt>
                <c:pt idx="5940">
                  <c:v>203.50891113</c:v>
                </c:pt>
                <c:pt idx="5941">
                  <c:v>204.02429199000002</c:v>
                </c:pt>
                <c:pt idx="5942">
                  <c:v>203.85250854000003</c:v>
                </c:pt>
                <c:pt idx="5943">
                  <c:v>206.87783813000001</c:v>
                </c:pt>
                <c:pt idx="5944">
                  <c:v>206.87783813000001</c:v>
                </c:pt>
                <c:pt idx="5945">
                  <c:v>206.87783813000001</c:v>
                </c:pt>
                <c:pt idx="5946">
                  <c:v>205.77362059999996</c:v>
                </c:pt>
                <c:pt idx="5947">
                  <c:v>205.08642578000001</c:v>
                </c:pt>
                <c:pt idx="5948">
                  <c:v>204.5710144</c:v>
                </c:pt>
                <c:pt idx="5949">
                  <c:v>205.77362059999996</c:v>
                </c:pt>
                <c:pt idx="5950">
                  <c:v>204.51159668</c:v>
                </c:pt>
                <c:pt idx="5951">
                  <c:v>204.68341065000001</c:v>
                </c:pt>
                <c:pt idx="5952">
                  <c:v>205.54238892000001</c:v>
                </c:pt>
                <c:pt idx="5953">
                  <c:v>204.85519410000001</c:v>
                </c:pt>
                <c:pt idx="5954">
                  <c:v>204.85519410000001</c:v>
                </c:pt>
                <c:pt idx="5955">
                  <c:v>207.42135620000002</c:v>
                </c:pt>
                <c:pt idx="5956">
                  <c:v>207.42135620000002</c:v>
                </c:pt>
                <c:pt idx="5957">
                  <c:v>205.87515258999997</c:v>
                </c:pt>
                <c:pt idx="5958">
                  <c:v>203.2074585</c:v>
                </c:pt>
                <c:pt idx="5959">
                  <c:v>203.72286987000001</c:v>
                </c:pt>
                <c:pt idx="5960">
                  <c:v>204.97079467999998</c:v>
                </c:pt>
                <c:pt idx="5961">
                  <c:v>205.31442261000001</c:v>
                </c:pt>
                <c:pt idx="5962">
                  <c:v>206.17340088</c:v>
                </c:pt>
                <c:pt idx="5963">
                  <c:v>205.48620606000003</c:v>
                </c:pt>
                <c:pt idx="5964">
                  <c:v>206.17340088</c:v>
                </c:pt>
                <c:pt idx="5965">
                  <c:v>205.82977295000001</c:v>
                </c:pt>
                <c:pt idx="5966">
                  <c:v>205.14260863999999</c:v>
                </c:pt>
                <c:pt idx="5967">
                  <c:v>205.14260863999999</c:v>
                </c:pt>
                <c:pt idx="5968">
                  <c:v>205.93133545000003</c:v>
                </c:pt>
                <c:pt idx="5969">
                  <c:v>206.10314942000002</c:v>
                </c:pt>
                <c:pt idx="5970">
                  <c:v>206.61849976000002</c:v>
                </c:pt>
                <c:pt idx="5971">
                  <c:v>208.13983153999999</c:v>
                </c:pt>
                <c:pt idx="5972">
                  <c:v>208.48342896000003</c:v>
                </c:pt>
                <c:pt idx="5973">
                  <c:v>208.48342896000003</c:v>
                </c:pt>
                <c:pt idx="5974">
                  <c:v>209.17062377999997</c:v>
                </c:pt>
                <c:pt idx="5975">
                  <c:v>207.22143555000002</c:v>
                </c:pt>
                <c:pt idx="5976">
                  <c:v>207.56500244</c:v>
                </c:pt>
                <c:pt idx="5977">
                  <c:v>206.36242676000006</c:v>
                </c:pt>
                <c:pt idx="5978">
                  <c:v>206.36242676000006</c:v>
                </c:pt>
                <c:pt idx="5979">
                  <c:v>205.24414062999998</c:v>
                </c:pt>
                <c:pt idx="5980">
                  <c:v>205.93133545000003</c:v>
                </c:pt>
                <c:pt idx="5981">
                  <c:v>205.07235718000001</c:v>
                </c:pt>
                <c:pt idx="5982">
                  <c:v>203.86975097999999</c:v>
                </c:pt>
                <c:pt idx="5983">
                  <c:v>197.74560546999996</c:v>
                </c:pt>
                <c:pt idx="5984">
                  <c:v>202.56240845000005</c:v>
                </c:pt>
                <c:pt idx="5985">
                  <c:v>203.24960326999994</c:v>
                </c:pt>
                <c:pt idx="5986">
                  <c:v>203.24960326999994</c:v>
                </c:pt>
                <c:pt idx="5987">
                  <c:v>205.45809936000003</c:v>
                </c:pt>
                <c:pt idx="5988">
                  <c:v>205.45809936000003</c:v>
                </c:pt>
                <c:pt idx="5989">
                  <c:v>204.08370971999997</c:v>
                </c:pt>
                <c:pt idx="5990">
                  <c:v>201.93142700000004</c:v>
                </c:pt>
                <c:pt idx="5991">
                  <c:v>201.93142700000004</c:v>
                </c:pt>
                <c:pt idx="5992">
                  <c:v>202.10321045000001</c:v>
                </c:pt>
                <c:pt idx="5993">
                  <c:v>202.10321045000001</c:v>
                </c:pt>
                <c:pt idx="5994">
                  <c:v>201.58779907000002</c:v>
                </c:pt>
                <c:pt idx="5995">
                  <c:v>201.58779907000002</c:v>
                </c:pt>
                <c:pt idx="5996">
                  <c:v>201.58779907000002</c:v>
                </c:pt>
                <c:pt idx="5997">
                  <c:v>201.58779907000002</c:v>
                </c:pt>
                <c:pt idx="5998">
                  <c:v>202.44680786000004</c:v>
                </c:pt>
                <c:pt idx="5999">
                  <c:v>203.88058470999999</c:v>
                </c:pt>
                <c:pt idx="6000">
                  <c:v>202.84976195999997</c:v>
                </c:pt>
                <c:pt idx="6001">
                  <c:v>203.53698729999999</c:v>
                </c:pt>
                <c:pt idx="6002">
                  <c:v>200.85525512999999</c:v>
                </c:pt>
                <c:pt idx="6003">
                  <c:v>200.68344117000001</c:v>
                </c:pt>
                <c:pt idx="6004">
                  <c:v>200.68344117000001</c:v>
                </c:pt>
                <c:pt idx="6005">
                  <c:v>200.74285888999998</c:v>
                </c:pt>
                <c:pt idx="6006">
                  <c:v>200.22744751000008</c:v>
                </c:pt>
                <c:pt idx="6007">
                  <c:v>199.54028319999998</c:v>
                </c:pt>
                <c:pt idx="6008">
                  <c:v>196.16809082</c:v>
                </c:pt>
                <c:pt idx="6009">
                  <c:v>200.82717896000003</c:v>
                </c:pt>
                <c:pt idx="6010">
                  <c:v>200.82717896000003</c:v>
                </c:pt>
                <c:pt idx="6011">
                  <c:v>200.48355102999997</c:v>
                </c:pt>
                <c:pt idx="6012">
                  <c:v>200.48355102999997</c:v>
                </c:pt>
                <c:pt idx="6013">
                  <c:v>200.82717896000003</c:v>
                </c:pt>
                <c:pt idx="6014">
                  <c:v>200.82717896000003</c:v>
                </c:pt>
                <c:pt idx="6015">
                  <c:v>200.31176758000001</c:v>
                </c:pt>
                <c:pt idx="6016">
                  <c:v>200.31176758000001</c:v>
                </c:pt>
                <c:pt idx="6017">
                  <c:v>199.79635621</c:v>
                </c:pt>
                <c:pt idx="6018">
                  <c:v>198.76556396999999</c:v>
                </c:pt>
                <c:pt idx="6019">
                  <c:v>197.28643799000002</c:v>
                </c:pt>
                <c:pt idx="6020">
                  <c:v>196.77102661000001</c:v>
                </c:pt>
                <c:pt idx="6021">
                  <c:v>197.63000488</c:v>
                </c:pt>
                <c:pt idx="6022">
                  <c:v>197.80178833000002</c:v>
                </c:pt>
                <c:pt idx="6023">
                  <c:v>201.02703858000004</c:v>
                </c:pt>
                <c:pt idx="6024">
                  <c:v>200.85525512999999</c:v>
                </c:pt>
                <c:pt idx="6025">
                  <c:v>200.16802979000002</c:v>
                </c:pt>
                <c:pt idx="6026">
                  <c:v>198.79364013999998</c:v>
                </c:pt>
                <c:pt idx="6027">
                  <c:v>197.63000488</c:v>
                </c:pt>
                <c:pt idx="6028">
                  <c:v>197.11459350999996</c:v>
                </c:pt>
                <c:pt idx="6029">
                  <c:v>197.55975341999999</c:v>
                </c:pt>
                <c:pt idx="6030">
                  <c:v>197.04434204</c:v>
                </c:pt>
                <c:pt idx="6031">
                  <c:v>196.87252808000002</c:v>
                </c:pt>
                <c:pt idx="6032">
                  <c:v>197.90332032000001</c:v>
                </c:pt>
                <c:pt idx="6033">
                  <c:v>196.95681763000002</c:v>
                </c:pt>
                <c:pt idx="6034">
                  <c:v>195.58242798000006</c:v>
                </c:pt>
                <c:pt idx="6035">
                  <c:v>196.61325072999995</c:v>
                </c:pt>
                <c:pt idx="6036">
                  <c:v>197.64401244999999</c:v>
                </c:pt>
                <c:pt idx="6037">
                  <c:v>196.09783935000004</c:v>
                </c:pt>
                <c:pt idx="6038">
                  <c:v>196.61325072999995</c:v>
                </c:pt>
                <c:pt idx="6039">
                  <c:v>196.26962279999995</c:v>
                </c:pt>
                <c:pt idx="6040">
                  <c:v>195.82452392000002</c:v>
                </c:pt>
                <c:pt idx="6041">
                  <c:v>195.99630737000004</c:v>
                </c:pt>
                <c:pt idx="6042">
                  <c:v>195.99630737000004</c:v>
                </c:pt>
                <c:pt idx="6043">
                  <c:v>197.37069702000002</c:v>
                </c:pt>
                <c:pt idx="6044">
                  <c:v>197.37069702000002</c:v>
                </c:pt>
                <c:pt idx="6045">
                  <c:v>195.65267944000001</c:v>
                </c:pt>
                <c:pt idx="6046">
                  <c:v>195.48089599000002</c:v>
                </c:pt>
                <c:pt idx="6047">
                  <c:v>196.51171875</c:v>
                </c:pt>
                <c:pt idx="6048">
                  <c:v>194.61871338</c:v>
                </c:pt>
                <c:pt idx="6049">
                  <c:v>193.58789062</c:v>
                </c:pt>
                <c:pt idx="6050">
                  <c:v>193.58789062</c:v>
                </c:pt>
                <c:pt idx="6051">
                  <c:v>193.07250975999997</c:v>
                </c:pt>
                <c:pt idx="6052">
                  <c:v>194.44692993000001</c:v>
                </c:pt>
                <c:pt idx="6053">
                  <c:v>196.61325072999995</c:v>
                </c:pt>
                <c:pt idx="6054">
                  <c:v>195.92602539000001</c:v>
                </c:pt>
                <c:pt idx="6055">
                  <c:v>190.6781311</c:v>
                </c:pt>
                <c:pt idx="6056">
                  <c:v>191.19354248000002</c:v>
                </c:pt>
                <c:pt idx="6057">
                  <c:v>191.19354248000002</c:v>
                </c:pt>
                <c:pt idx="6058">
                  <c:v>194.08926391</c:v>
                </c:pt>
                <c:pt idx="6059">
                  <c:v>194.08926391</c:v>
                </c:pt>
                <c:pt idx="6060">
                  <c:v>193.74563597999995</c:v>
                </c:pt>
                <c:pt idx="6061">
                  <c:v>193.74563597999995</c:v>
                </c:pt>
                <c:pt idx="6062">
                  <c:v>194.43283081000004</c:v>
                </c:pt>
                <c:pt idx="6063">
                  <c:v>193.40203857000003</c:v>
                </c:pt>
                <c:pt idx="6064">
                  <c:v>194.08926391</c:v>
                </c:pt>
                <c:pt idx="6065">
                  <c:v>193.40203857000003</c:v>
                </c:pt>
                <c:pt idx="6066">
                  <c:v>194.08926391</c:v>
                </c:pt>
                <c:pt idx="6067">
                  <c:v>194.60467528999996</c:v>
                </c:pt>
                <c:pt idx="6068">
                  <c:v>195.12002562999999</c:v>
                </c:pt>
                <c:pt idx="6069">
                  <c:v>194.60467528999996</c:v>
                </c:pt>
                <c:pt idx="6070">
                  <c:v>194.60467528999996</c:v>
                </c:pt>
                <c:pt idx="6071">
                  <c:v>194.77645873999998</c:v>
                </c:pt>
                <c:pt idx="6072">
                  <c:v>194.43283081000004</c:v>
                </c:pt>
                <c:pt idx="6073">
                  <c:v>194.94824218000002</c:v>
                </c:pt>
                <c:pt idx="6074">
                  <c:v>196.88339233000002</c:v>
                </c:pt>
                <c:pt idx="6075">
                  <c:v>196.88339233000002</c:v>
                </c:pt>
                <c:pt idx="6076">
                  <c:v>196.88339233000002</c:v>
                </c:pt>
                <c:pt idx="6077">
                  <c:v>196.88339233000002</c:v>
                </c:pt>
                <c:pt idx="6078">
                  <c:v>196.19619751000002</c:v>
                </c:pt>
                <c:pt idx="6079">
                  <c:v>196.19619751000002</c:v>
                </c:pt>
                <c:pt idx="6080">
                  <c:v>192.33990478999999</c:v>
                </c:pt>
                <c:pt idx="6081">
                  <c:v>191.30911255000001</c:v>
                </c:pt>
                <c:pt idx="6082">
                  <c:v>191.48092652000005</c:v>
                </c:pt>
                <c:pt idx="6083">
                  <c:v>191.48092652000005</c:v>
                </c:pt>
                <c:pt idx="6084">
                  <c:v>190.84994506999999</c:v>
                </c:pt>
                <c:pt idx="6085">
                  <c:v>190.84994506999999</c:v>
                </c:pt>
                <c:pt idx="6086">
                  <c:v>190.84994506999999</c:v>
                </c:pt>
                <c:pt idx="6087">
                  <c:v>191.19354248000002</c:v>
                </c:pt>
                <c:pt idx="6088">
                  <c:v>191.88076782000005</c:v>
                </c:pt>
                <c:pt idx="6089">
                  <c:v>191.88076782000005</c:v>
                </c:pt>
                <c:pt idx="6090">
                  <c:v>191.88076782000005</c:v>
                </c:pt>
                <c:pt idx="6091">
                  <c:v>191.36535644000003</c:v>
                </c:pt>
                <c:pt idx="6092">
                  <c:v>191.36535644000003</c:v>
                </c:pt>
                <c:pt idx="6093">
                  <c:v>191.88076782000005</c:v>
                </c:pt>
                <c:pt idx="6094">
                  <c:v>191.70892334000001</c:v>
                </c:pt>
                <c:pt idx="6095">
                  <c:v>191.70892334000001</c:v>
                </c:pt>
                <c:pt idx="6096">
                  <c:v>192.22433471999997</c:v>
                </c:pt>
                <c:pt idx="6097">
                  <c:v>191.53713989000005</c:v>
                </c:pt>
                <c:pt idx="6098">
                  <c:v>189.80191040000003</c:v>
                </c:pt>
                <c:pt idx="6099">
                  <c:v>188.77111817000002</c:v>
                </c:pt>
                <c:pt idx="6100">
                  <c:v>188.42755126999998</c:v>
                </c:pt>
                <c:pt idx="6101">
                  <c:v>185.08666992000002</c:v>
                </c:pt>
                <c:pt idx="6102">
                  <c:v>184.05584717000002</c:v>
                </c:pt>
                <c:pt idx="6103">
                  <c:v>185.08666992000002</c:v>
                </c:pt>
                <c:pt idx="6104">
                  <c:v>185.60208129999998</c:v>
                </c:pt>
                <c:pt idx="6105">
                  <c:v>185.60208129999998</c:v>
                </c:pt>
                <c:pt idx="6106">
                  <c:v>184.57125853999997</c:v>
                </c:pt>
                <c:pt idx="6107">
                  <c:v>185.08666992000002</c:v>
                </c:pt>
                <c:pt idx="6108">
                  <c:v>186.11746215999997</c:v>
                </c:pt>
                <c:pt idx="6109">
                  <c:v>185.60208129999998</c:v>
                </c:pt>
                <c:pt idx="6110">
                  <c:v>188.65551758000001</c:v>
                </c:pt>
                <c:pt idx="6111">
                  <c:v>188.31188965000001</c:v>
                </c:pt>
                <c:pt idx="6112">
                  <c:v>188.31188965000001</c:v>
                </c:pt>
                <c:pt idx="6113">
                  <c:v>186.72036744000005</c:v>
                </c:pt>
                <c:pt idx="6114">
                  <c:v>186.72036744000005</c:v>
                </c:pt>
                <c:pt idx="6115">
                  <c:v>187.40756225999999</c:v>
                </c:pt>
                <c:pt idx="6116">
                  <c:v>187.40756225999999</c:v>
                </c:pt>
                <c:pt idx="6117">
                  <c:v>189.30053711000002</c:v>
                </c:pt>
                <c:pt idx="6118">
                  <c:v>189.98776245000002</c:v>
                </c:pt>
                <c:pt idx="6119">
                  <c:v>191.72302246000001</c:v>
                </c:pt>
                <c:pt idx="6120">
                  <c:v>191.72302246000001</c:v>
                </c:pt>
                <c:pt idx="6121">
                  <c:v>191.20761107999999</c:v>
                </c:pt>
                <c:pt idx="6122">
                  <c:v>188.21035765999997</c:v>
                </c:pt>
                <c:pt idx="6123">
                  <c:v>188.55392455999998</c:v>
                </c:pt>
                <c:pt idx="6124">
                  <c:v>187.52313232</c:v>
                </c:pt>
                <c:pt idx="6125">
                  <c:v>188.03854369999999</c:v>
                </c:pt>
                <c:pt idx="6126">
                  <c:v>188.72576903999999</c:v>
                </c:pt>
                <c:pt idx="6127">
                  <c:v>191.90884400000002</c:v>
                </c:pt>
                <c:pt idx="6128">
                  <c:v>191.90884400000002</c:v>
                </c:pt>
                <c:pt idx="6129">
                  <c:v>192.59603882000005</c:v>
                </c:pt>
                <c:pt idx="6130">
                  <c:v>191.90884400000002</c:v>
                </c:pt>
                <c:pt idx="6131">
                  <c:v>192.76788329999997</c:v>
                </c:pt>
                <c:pt idx="6132">
                  <c:v>192.50854492000002</c:v>
                </c:pt>
                <c:pt idx="6133">
                  <c:v>192.68035888000003</c:v>
                </c:pt>
                <c:pt idx="6134">
                  <c:v>192.16494751000002</c:v>
                </c:pt>
                <c:pt idx="6135">
                  <c:v>192.68035888000003</c:v>
                </c:pt>
                <c:pt idx="6136">
                  <c:v>192.68035888000003</c:v>
                </c:pt>
                <c:pt idx="6137">
                  <c:v>192.16494751000002</c:v>
                </c:pt>
                <c:pt idx="6138">
                  <c:v>192.16494751000002</c:v>
                </c:pt>
                <c:pt idx="6139">
                  <c:v>192.16494751000002</c:v>
                </c:pt>
                <c:pt idx="6140">
                  <c:v>188.58203125000003</c:v>
                </c:pt>
                <c:pt idx="6141">
                  <c:v>188.58203125000003</c:v>
                </c:pt>
                <c:pt idx="6142">
                  <c:v>188.06661987000001</c:v>
                </c:pt>
                <c:pt idx="6143">
                  <c:v>186.86083985000005</c:v>
                </c:pt>
                <c:pt idx="6144">
                  <c:v>186.86083985000005</c:v>
                </c:pt>
                <c:pt idx="6145">
                  <c:v>186.86083985000005</c:v>
                </c:pt>
                <c:pt idx="6146">
                  <c:v>186.86083985000005</c:v>
                </c:pt>
                <c:pt idx="6147">
                  <c:v>186.6890564</c:v>
                </c:pt>
                <c:pt idx="6148">
                  <c:v>186.6890564</c:v>
                </c:pt>
                <c:pt idx="6149">
                  <c:v>188.06344605000004</c:v>
                </c:pt>
                <c:pt idx="6150">
                  <c:v>191.79003906000003</c:v>
                </c:pt>
                <c:pt idx="6151">
                  <c:v>191.27468871999997</c:v>
                </c:pt>
                <c:pt idx="6152">
                  <c:v>191.79003906000003</c:v>
                </c:pt>
                <c:pt idx="6153">
                  <c:v>191.96188354</c:v>
                </c:pt>
                <c:pt idx="6154">
                  <c:v>196.34756469999996</c:v>
                </c:pt>
                <c:pt idx="6155">
                  <c:v>197.03475951999999</c:v>
                </c:pt>
                <c:pt idx="6156">
                  <c:v>197.03475951999999</c:v>
                </c:pt>
                <c:pt idx="6157">
                  <c:v>197.55017090000001</c:v>
                </c:pt>
                <c:pt idx="6158">
                  <c:v>200.27407836</c:v>
                </c:pt>
                <c:pt idx="6159">
                  <c:v>200.27407836</c:v>
                </c:pt>
                <c:pt idx="6160">
                  <c:v>200.27407836</c:v>
                </c:pt>
                <c:pt idx="6161">
                  <c:v>200.27407836</c:v>
                </c:pt>
                <c:pt idx="6162">
                  <c:v>200.74731445</c:v>
                </c:pt>
                <c:pt idx="6163">
                  <c:v>200.23190308</c:v>
                </c:pt>
                <c:pt idx="6164">
                  <c:v>194.01263426999998</c:v>
                </c:pt>
                <c:pt idx="6165">
                  <c:v>194.18441772</c:v>
                </c:pt>
                <c:pt idx="6166">
                  <c:v>191.81814575000001</c:v>
                </c:pt>
                <c:pt idx="6167">
                  <c:v>192.16177367999998</c:v>
                </c:pt>
                <c:pt idx="6168">
                  <c:v>192.84896850000001</c:v>
                </c:pt>
                <c:pt idx="6169">
                  <c:v>198.32482910000002</c:v>
                </c:pt>
                <c:pt idx="6170">
                  <c:v>197.29406739000001</c:v>
                </c:pt>
                <c:pt idx="6171">
                  <c:v>194.77005004999998</c:v>
                </c:pt>
                <c:pt idx="6172">
                  <c:v>194.77005004999998</c:v>
                </c:pt>
                <c:pt idx="6173">
                  <c:v>194.77005004999998</c:v>
                </c:pt>
                <c:pt idx="6174">
                  <c:v>192.70843506</c:v>
                </c:pt>
                <c:pt idx="6175">
                  <c:v>188.70852661000001</c:v>
                </c:pt>
                <c:pt idx="6176">
                  <c:v>188.53671265</c:v>
                </c:pt>
                <c:pt idx="6177">
                  <c:v>189.73928833000002</c:v>
                </c:pt>
                <c:pt idx="6178">
                  <c:v>189.05212402000001</c:v>
                </c:pt>
                <c:pt idx="6179">
                  <c:v>190.08291626000005</c:v>
                </c:pt>
                <c:pt idx="6180">
                  <c:v>190.08291626000005</c:v>
                </c:pt>
                <c:pt idx="6181">
                  <c:v>190.08291626000005</c:v>
                </c:pt>
                <c:pt idx="6182">
                  <c:v>189.73928833000002</c:v>
                </c:pt>
                <c:pt idx="6183">
                  <c:v>190.25469970999998</c:v>
                </c:pt>
                <c:pt idx="6184">
                  <c:v>189.56750488</c:v>
                </c:pt>
                <c:pt idx="6185">
                  <c:v>189.56750488</c:v>
                </c:pt>
                <c:pt idx="6186">
                  <c:v>189.56750488</c:v>
                </c:pt>
                <c:pt idx="6187">
                  <c:v>188.70852661000001</c:v>
                </c:pt>
                <c:pt idx="6188">
                  <c:v>188.36492920000001</c:v>
                </c:pt>
                <c:pt idx="6189">
                  <c:v>186.98727417000001</c:v>
                </c:pt>
                <c:pt idx="6190">
                  <c:v>187.84625244</c:v>
                </c:pt>
                <c:pt idx="6191">
                  <c:v>187.84625244</c:v>
                </c:pt>
                <c:pt idx="6192">
                  <c:v>187.84625244</c:v>
                </c:pt>
                <c:pt idx="6193">
                  <c:v>188.01809692000003</c:v>
                </c:pt>
                <c:pt idx="6194">
                  <c:v>189.39572144000005</c:v>
                </c:pt>
                <c:pt idx="6195">
                  <c:v>188.88031006000003</c:v>
                </c:pt>
                <c:pt idx="6196">
                  <c:v>185.20993041999998</c:v>
                </c:pt>
                <c:pt idx="6197">
                  <c:v>185.89712524000001</c:v>
                </c:pt>
                <c:pt idx="6198">
                  <c:v>185.89712524000001</c:v>
                </c:pt>
                <c:pt idx="6199">
                  <c:v>186.58428955000002</c:v>
                </c:pt>
                <c:pt idx="6200">
                  <c:v>189.66586303</c:v>
                </c:pt>
                <c:pt idx="6201">
                  <c:v>189.49407958999998</c:v>
                </c:pt>
                <c:pt idx="6202">
                  <c:v>190.00949096000002</c:v>
                </c:pt>
                <c:pt idx="6203">
                  <c:v>192.06024170000001</c:v>
                </c:pt>
                <c:pt idx="6204">
                  <c:v>192.06024170000001</c:v>
                </c:pt>
                <c:pt idx="6205">
                  <c:v>191.54483033</c:v>
                </c:pt>
                <c:pt idx="6206">
                  <c:v>189.99862671000002</c:v>
                </c:pt>
                <c:pt idx="6207">
                  <c:v>186.81549072000001</c:v>
                </c:pt>
                <c:pt idx="6208">
                  <c:v>185.78469849000001</c:v>
                </c:pt>
                <c:pt idx="6209">
                  <c:v>182.97329711999998</c:v>
                </c:pt>
                <c:pt idx="6210">
                  <c:v>183.66052245999998</c:v>
                </c:pt>
                <c:pt idx="6211">
                  <c:v>186.34225463999999</c:v>
                </c:pt>
                <c:pt idx="6212">
                  <c:v>187.02944947000003</c:v>
                </c:pt>
                <c:pt idx="6213">
                  <c:v>187.54486083999998</c:v>
                </c:pt>
                <c:pt idx="6214">
                  <c:v>187.20123291000002</c:v>
                </c:pt>
                <c:pt idx="6215">
                  <c:v>192.38977051000001</c:v>
                </c:pt>
                <c:pt idx="6216">
                  <c:v>191.87435913000002</c:v>
                </c:pt>
                <c:pt idx="6217">
                  <c:v>187.38711548000003</c:v>
                </c:pt>
                <c:pt idx="6218">
                  <c:v>187.38711548000003</c:v>
                </c:pt>
                <c:pt idx="6219">
                  <c:v>187.31683349000002</c:v>
                </c:pt>
                <c:pt idx="6220">
                  <c:v>187.31683349000002</c:v>
                </c:pt>
                <c:pt idx="6221">
                  <c:v>187.31683349000002</c:v>
                </c:pt>
                <c:pt idx="6222">
                  <c:v>187.66043091000003</c:v>
                </c:pt>
                <c:pt idx="6223">
                  <c:v>187.66043091000003</c:v>
                </c:pt>
                <c:pt idx="6224">
                  <c:v>187.31683349000002</c:v>
                </c:pt>
                <c:pt idx="6225">
                  <c:v>184.13375853999997</c:v>
                </c:pt>
                <c:pt idx="6226">
                  <c:v>184.13375853999997</c:v>
                </c:pt>
                <c:pt idx="6227">
                  <c:v>183.27474974999998</c:v>
                </c:pt>
                <c:pt idx="6228">
                  <c:v>182.75933838000003</c:v>
                </c:pt>
                <c:pt idx="6229">
                  <c:v>181.72854614000002</c:v>
                </c:pt>
                <c:pt idx="6230">
                  <c:v>177.39904785000004</c:v>
                </c:pt>
                <c:pt idx="6231">
                  <c:v>177.05541992000005</c:v>
                </c:pt>
                <c:pt idx="6232">
                  <c:v>172.89773559000002</c:v>
                </c:pt>
                <c:pt idx="6233">
                  <c:v>176.98199463</c:v>
                </c:pt>
                <c:pt idx="6234">
                  <c:v>176.46658325999999</c:v>
                </c:pt>
                <c:pt idx="6235">
                  <c:v>175.26397704999999</c:v>
                </c:pt>
                <c:pt idx="6236">
                  <c:v>172.54010010000002</c:v>
                </c:pt>
                <c:pt idx="6237">
                  <c:v>172.54010010000002</c:v>
                </c:pt>
                <c:pt idx="6238">
                  <c:v>170.94854736000005</c:v>
                </c:pt>
                <c:pt idx="6239">
                  <c:v>170.94854736000005</c:v>
                </c:pt>
                <c:pt idx="6240">
                  <c:v>170.60494995000005</c:v>
                </c:pt>
                <c:pt idx="6241">
                  <c:v>170.4331665</c:v>
                </c:pt>
                <c:pt idx="6242">
                  <c:v>169.02743531000007</c:v>
                </c:pt>
                <c:pt idx="6243">
                  <c:v>169.02743531000007</c:v>
                </c:pt>
                <c:pt idx="6244">
                  <c:v>168.85565186000002</c:v>
                </c:pt>
                <c:pt idx="6245">
                  <c:v>167.65304565999998</c:v>
                </c:pt>
                <c:pt idx="6246">
                  <c:v>163.49536133000001</c:v>
                </c:pt>
                <c:pt idx="6247">
                  <c:v>162.97994995000005</c:v>
                </c:pt>
                <c:pt idx="6248">
                  <c:v>162.97994995000005</c:v>
                </c:pt>
                <c:pt idx="6249">
                  <c:v>165.38836670000003</c:v>
                </c:pt>
                <c:pt idx="6250">
                  <c:v>165.38836670000003</c:v>
                </c:pt>
                <c:pt idx="6251">
                  <c:v>162.20526123999997</c:v>
                </c:pt>
                <c:pt idx="6252">
                  <c:v>162.54888917</c:v>
                </c:pt>
                <c:pt idx="6253">
                  <c:v>165.94586181</c:v>
                </c:pt>
                <c:pt idx="6254">
                  <c:v>165.43045044000002</c:v>
                </c:pt>
                <c:pt idx="6255">
                  <c:v>170.13168335</c:v>
                </c:pt>
                <c:pt idx="6256">
                  <c:v>169.61627196999999</c:v>
                </c:pt>
                <c:pt idx="6257">
                  <c:v>169.61627196999999</c:v>
                </c:pt>
                <c:pt idx="6258">
                  <c:v>165.78814697000004</c:v>
                </c:pt>
                <c:pt idx="6259">
                  <c:v>165.78814697000004</c:v>
                </c:pt>
                <c:pt idx="6260">
                  <c:v>166.30355835</c:v>
                </c:pt>
                <c:pt idx="6261">
                  <c:v>167.43591309000001</c:v>
                </c:pt>
                <c:pt idx="6262">
                  <c:v>167.43591309000001</c:v>
                </c:pt>
                <c:pt idx="6263">
                  <c:v>167.43591309000001</c:v>
                </c:pt>
                <c:pt idx="6264">
                  <c:v>167.26409912999998</c:v>
                </c:pt>
                <c:pt idx="6265">
                  <c:v>172.50881958000002</c:v>
                </c:pt>
                <c:pt idx="6266">
                  <c:v>173.02420044000004</c:v>
                </c:pt>
                <c:pt idx="6267">
                  <c:v>175.19058227999997</c:v>
                </c:pt>
                <c:pt idx="6268">
                  <c:v>175.01879883000001</c:v>
                </c:pt>
                <c:pt idx="6269">
                  <c:v>170.44403075999998</c:v>
                </c:pt>
                <c:pt idx="6270">
                  <c:v>170.44403075999998</c:v>
                </c:pt>
                <c:pt idx="6271">
                  <c:v>169.75677489999998</c:v>
                </c:pt>
                <c:pt idx="6272">
                  <c:v>168.55419922000002</c:v>
                </c:pt>
                <c:pt idx="6273">
                  <c:v>168.55419922000002</c:v>
                </c:pt>
                <c:pt idx="6274">
                  <c:v>167.86700439000001</c:v>
                </c:pt>
                <c:pt idx="6275">
                  <c:v>168.55419922000002</c:v>
                </c:pt>
                <c:pt idx="6276">
                  <c:v>169.92861938000004</c:v>
                </c:pt>
                <c:pt idx="6277">
                  <c:v>170.10040283000001</c:v>
                </c:pt>
                <c:pt idx="6278">
                  <c:v>174.08633423000001</c:v>
                </c:pt>
                <c:pt idx="6279">
                  <c:v>174.08633423000001</c:v>
                </c:pt>
                <c:pt idx="6280">
                  <c:v>171.66384887000001</c:v>
                </c:pt>
                <c:pt idx="6281">
                  <c:v>173.03823852000005</c:v>
                </c:pt>
                <c:pt idx="6282">
                  <c:v>173.55361938000001</c:v>
                </c:pt>
                <c:pt idx="6283">
                  <c:v>177.52551268999997</c:v>
                </c:pt>
                <c:pt idx="6284">
                  <c:v>177.52551268999997</c:v>
                </c:pt>
                <c:pt idx="6285">
                  <c:v>179.58709716000004</c:v>
                </c:pt>
                <c:pt idx="6286">
                  <c:v>178.89990234000001</c:v>
                </c:pt>
                <c:pt idx="6287">
                  <c:v>180.63516235</c:v>
                </c:pt>
                <c:pt idx="6288">
                  <c:v>180.63516235</c:v>
                </c:pt>
                <c:pt idx="6289">
                  <c:v>180.63516235</c:v>
                </c:pt>
                <c:pt idx="6290">
                  <c:v>179.94796753</c:v>
                </c:pt>
                <c:pt idx="6291">
                  <c:v>174.01287841000001</c:v>
                </c:pt>
                <c:pt idx="6292">
                  <c:v>173.66928099999998</c:v>
                </c:pt>
                <c:pt idx="6293">
                  <c:v>174.35644531000005</c:v>
                </c:pt>
                <c:pt idx="6294">
                  <c:v>178.31427002000001</c:v>
                </c:pt>
                <c:pt idx="6295">
                  <c:v>173.03823852000005</c:v>
                </c:pt>
                <c:pt idx="6296">
                  <c:v>173.55361938000001</c:v>
                </c:pt>
                <c:pt idx="6297">
                  <c:v>176.07763672000002</c:v>
                </c:pt>
                <c:pt idx="6298">
                  <c:v>176.07763672000002</c:v>
                </c:pt>
                <c:pt idx="6299">
                  <c:v>175.56225586000002</c:v>
                </c:pt>
                <c:pt idx="6300">
                  <c:v>176.07763672000002</c:v>
                </c:pt>
                <c:pt idx="6301">
                  <c:v>176.76483155</c:v>
                </c:pt>
                <c:pt idx="6302">
                  <c:v>176.76483155</c:v>
                </c:pt>
                <c:pt idx="6303">
                  <c:v>176.5930481</c:v>
                </c:pt>
                <c:pt idx="6304">
                  <c:v>176.5930481</c:v>
                </c:pt>
                <c:pt idx="6305">
                  <c:v>177.79565429999997</c:v>
                </c:pt>
                <c:pt idx="6306">
                  <c:v>177.45202637000006</c:v>
                </c:pt>
                <c:pt idx="6307">
                  <c:v>177.79565429999997</c:v>
                </c:pt>
                <c:pt idx="6308">
                  <c:v>178.87176513999998</c:v>
                </c:pt>
                <c:pt idx="6309">
                  <c:v>178.87176513999998</c:v>
                </c:pt>
                <c:pt idx="6310">
                  <c:v>178.52819825000003</c:v>
                </c:pt>
                <c:pt idx="6311">
                  <c:v>178.52819825000003</c:v>
                </c:pt>
                <c:pt idx="6312">
                  <c:v>175.15927123999998</c:v>
                </c:pt>
                <c:pt idx="6313">
                  <c:v>174.64385985999999</c:v>
                </c:pt>
                <c:pt idx="6314">
                  <c:v>174.64385985999999</c:v>
                </c:pt>
                <c:pt idx="6315">
                  <c:v>175.15927123999998</c:v>
                </c:pt>
                <c:pt idx="6316">
                  <c:v>175.15927123999998</c:v>
                </c:pt>
                <c:pt idx="6317">
                  <c:v>175.84646607000002</c:v>
                </c:pt>
                <c:pt idx="6318">
                  <c:v>176.53366088999999</c:v>
                </c:pt>
                <c:pt idx="6319">
                  <c:v>176.53366088999999</c:v>
                </c:pt>
                <c:pt idx="6320">
                  <c:v>175.84646607000002</c:v>
                </c:pt>
                <c:pt idx="6321">
                  <c:v>175.84646607000002</c:v>
                </c:pt>
                <c:pt idx="6322">
                  <c:v>175.84646607000002</c:v>
                </c:pt>
                <c:pt idx="6323">
                  <c:v>175.84646607000002</c:v>
                </c:pt>
                <c:pt idx="6324">
                  <c:v>175.15927123999998</c:v>
                </c:pt>
                <c:pt idx="6325">
                  <c:v>175.50283814000002</c:v>
                </c:pt>
                <c:pt idx="6326">
                  <c:v>175.50283814000002</c:v>
                </c:pt>
                <c:pt idx="6327">
                  <c:v>175.50283814000002</c:v>
                </c:pt>
                <c:pt idx="6328">
                  <c:v>175.67468261999994</c:v>
                </c:pt>
                <c:pt idx="6329">
                  <c:v>175.67468261999994</c:v>
                </c:pt>
                <c:pt idx="6330">
                  <c:v>175.67468261999994</c:v>
                </c:pt>
                <c:pt idx="6331">
                  <c:v>175.67468261999994</c:v>
                </c:pt>
                <c:pt idx="6332">
                  <c:v>175.67468261999994</c:v>
                </c:pt>
                <c:pt idx="6333">
                  <c:v>175.15927123999998</c:v>
                </c:pt>
                <c:pt idx="6334">
                  <c:v>175.15927123999998</c:v>
                </c:pt>
                <c:pt idx="6335">
                  <c:v>173.92535401000001</c:v>
                </c:pt>
                <c:pt idx="6336">
                  <c:v>174.44076538000002</c:v>
                </c:pt>
                <c:pt idx="6337">
                  <c:v>175.81518555000002</c:v>
                </c:pt>
                <c:pt idx="6338">
                  <c:v>178.61248779000002</c:v>
                </c:pt>
                <c:pt idx="6339">
                  <c:v>178.61248779000002</c:v>
                </c:pt>
                <c:pt idx="6340">
                  <c:v>178.61248779000002</c:v>
                </c:pt>
                <c:pt idx="6341">
                  <c:v>176.83514404000005</c:v>
                </c:pt>
                <c:pt idx="6342">
                  <c:v>176.49151611000005</c:v>
                </c:pt>
                <c:pt idx="6343">
                  <c:v>176.83514404000005</c:v>
                </c:pt>
                <c:pt idx="6344">
                  <c:v>173.89724731000007</c:v>
                </c:pt>
                <c:pt idx="6345">
                  <c:v>173.89724731000007</c:v>
                </c:pt>
                <c:pt idx="6346">
                  <c:v>173.21002196999999</c:v>
                </c:pt>
                <c:pt idx="6347">
                  <c:v>173.38183593000002</c:v>
                </c:pt>
                <c:pt idx="6348">
                  <c:v>174.06903075999998</c:v>
                </c:pt>
                <c:pt idx="6349">
                  <c:v>174.06903075999998</c:v>
                </c:pt>
                <c:pt idx="6350">
                  <c:v>172.13391112999997</c:v>
                </c:pt>
                <c:pt idx="6351">
                  <c:v>172.82110596000001</c:v>
                </c:pt>
                <c:pt idx="6352">
                  <c:v>173.68014526000002</c:v>
                </c:pt>
                <c:pt idx="6353">
                  <c:v>176.67736815999999</c:v>
                </c:pt>
                <c:pt idx="6354">
                  <c:v>175.81832886000004</c:v>
                </c:pt>
                <c:pt idx="6355">
                  <c:v>172.11984252999997</c:v>
                </c:pt>
                <c:pt idx="6356">
                  <c:v>172.11984252999997</c:v>
                </c:pt>
                <c:pt idx="6357">
                  <c:v>167.38735961000003</c:v>
                </c:pt>
                <c:pt idx="6358">
                  <c:v>167.38735961000003</c:v>
                </c:pt>
                <c:pt idx="6359">
                  <c:v>171.44348144</c:v>
                </c:pt>
                <c:pt idx="6360">
                  <c:v>172.64608763999999</c:v>
                </c:pt>
                <c:pt idx="6361">
                  <c:v>176.28842163000004</c:v>
                </c:pt>
                <c:pt idx="6362">
                  <c:v>175.77301024999997</c:v>
                </c:pt>
                <c:pt idx="6363">
                  <c:v>175.08578491</c:v>
                </c:pt>
                <c:pt idx="6364">
                  <c:v>175.77301024999997</c:v>
                </c:pt>
                <c:pt idx="6365">
                  <c:v>174.35324097000003</c:v>
                </c:pt>
                <c:pt idx="6366">
                  <c:v>174.00964355999997</c:v>
                </c:pt>
                <c:pt idx="6367">
                  <c:v>174.35324097000003</c:v>
                </c:pt>
                <c:pt idx="6368">
                  <c:v>175.38400269000002</c:v>
                </c:pt>
                <c:pt idx="6369">
                  <c:v>174.74221802</c:v>
                </c:pt>
                <c:pt idx="6370">
                  <c:v>174.39859009</c:v>
                </c:pt>
                <c:pt idx="6371">
                  <c:v>174.39859009</c:v>
                </c:pt>
                <c:pt idx="6372">
                  <c:v>173.29434205000001</c:v>
                </c:pt>
                <c:pt idx="6373">
                  <c:v>174.32516480000001</c:v>
                </c:pt>
                <c:pt idx="6374">
                  <c:v>175.38726806000003</c:v>
                </c:pt>
                <c:pt idx="6375">
                  <c:v>174.70007323999997</c:v>
                </c:pt>
                <c:pt idx="6376">
                  <c:v>175.90267944000001</c:v>
                </c:pt>
                <c:pt idx="6377">
                  <c:v>174.87185669000002</c:v>
                </c:pt>
                <c:pt idx="6378">
                  <c:v>174.18466186000001</c:v>
                </c:pt>
                <c:pt idx="6379">
                  <c:v>171.81838989000005</c:v>
                </c:pt>
                <c:pt idx="6380">
                  <c:v>172.84921265</c:v>
                </c:pt>
                <c:pt idx="6381">
                  <c:v>176.21813965000001</c:v>
                </c:pt>
                <c:pt idx="6382">
                  <c:v>175.70272826999999</c:v>
                </c:pt>
                <c:pt idx="6383">
                  <c:v>175.18731690000004</c:v>
                </c:pt>
                <c:pt idx="6384">
                  <c:v>174.77026366999996</c:v>
                </c:pt>
                <c:pt idx="6385">
                  <c:v>173.73950194999998</c:v>
                </c:pt>
                <c:pt idx="6386">
                  <c:v>173.73950194999998</c:v>
                </c:pt>
                <c:pt idx="6387">
                  <c:v>174.42669678000001</c:v>
                </c:pt>
                <c:pt idx="6388">
                  <c:v>178.11117553999998</c:v>
                </c:pt>
                <c:pt idx="6389">
                  <c:v>178.45477295000001</c:v>
                </c:pt>
                <c:pt idx="6390">
                  <c:v>178.79837036000001</c:v>
                </c:pt>
                <c:pt idx="6391">
                  <c:v>181.48010254000002</c:v>
                </c:pt>
                <c:pt idx="6392">
                  <c:v>182.16726685000003</c:v>
                </c:pt>
                <c:pt idx="6393">
                  <c:v>182.16726685000003</c:v>
                </c:pt>
                <c:pt idx="6394">
                  <c:v>181.82369996</c:v>
                </c:pt>
                <c:pt idx="6395">
                  <c:v>181.82369996</c:v>
                </c:pt>
                <c:pt idx="6396">
                  <c:v>181.82369996</c:v>
                </c:pt>
                <c:pt idx="6397">
                  <c:v>181.82369996</c:v>
                </c:pt>
                <c:pt idx="6398">
                  <c:v>181.82369996</c:v>
                </c:pt>
                <c:pt idx="6399">
                  <c:v>181.82369996</c:v>
                </c:pt>
                <c:pt idx="6400">
                  <c:v>185.96734619000003</c:v>
                </c:pt>
                <c:pt idx="6401">
                  <c:v>186.48275757000005</c:v>
                </c:pt>
                <c:pt idx="6402">
                  <c:v>190.64047241</c:v>
                </c:pt>
                <c:pt idx="6403">
                  <c:v>191.32763672000004</c:v>
                </c:pt>
                <c:pt idx="6404">
                  <c:v>191.67126464999998</c:v>
                </c:pt>
                <c:pt idx="6405">
                  <c:v>192.10235595</c:v>
                </c:pt>
                <c:pt idx="6406">
                  <c:v>191.58697508999998</c:v>
                </c:pt>
                <c:pt idx="6407">
                  <c:v>191.93057250999999</c:v>
                </c:pt>
                <c:pt idx="6408">
                  <c:v>189.69396971999996</c:v>
                </c:pt>
                <c:pt idx="6409">
                  <c:v>189.35034179000004</c:v>
                </c:pt>
                <c:pt idx="6410">
                  <c:v>189.35034179000004</c:v>
                </c:pt>
                <c:pt idx="6411">
                  <c:v>190.03756713999999</c:v>
                </c:pt>
                <c:pt idx="6412">
                  <c:v>188.93331910000001</c:v>
                </c:pt>
                <c:pt idx="6413">
                  <c:v>190.47949218999997</c:v>
                </c:pt>
                <c:pt idx="6414">
                  <c:v>193.92190552</c:v>
                </c:pt>
                <c:pt idx="6415">
                  <c:v>190.60919189999998</c:v>
                </c:pt>
                <c:pt idx="6416">
                  <c:v>190.78097534</c:v>
                </c:pt>
                <c:pt idx="6417">
                  <c:v>193.95001221000001</c:v>
                </c:pt>
                <c:pt idx="6418">
                  <c:v>192.40383912000001</c:v>
                </c:pt>
                <c:pt idx="6419">
                  <c:v>189.87982177999999</c:v>
                </c:pt>
                <c:pt idx="6420">
                  <c:v>190.56701660000002</c:v>
                </c:pt>
                <c:pt idx="6421">
                  <c:v>190.56701660000002</c:v>
                </c:pt>
                <c:pt idx="6422">
                  <c:v>190.56701660000002</c:v>
                </c:pt>
                <c:pt idx="6423">
                  <c:v>192.51620482999999</c:v>
                </c:pt>
                <c:pt idx="6424">
                  <c:v>193.03161621000001</c:v>
                </c:pt>
                <c:pt idx="6425">
                  <c:v>192.85983276000002</c:v>
                </c:pt>
                <c:pt idx="6426">
                  <c:v>192.1725769</c:v>
                </c:pt>
                <c:pt idx="6427">
                  <c:v>191.14181518999999</c:v>
                </c:pt>
                <c:pt idx="6428">
                  <c:v>189.09106446000001</c:v>
                </c:pt>
                <c:pt idx="6429">
                  <c:v>189.09106446000001</c:v>
                </c:pt>
                <c:pt idx="6430">
                  <c:v>189.60644532000001</c:v>
                </c:pt>
                <c:pt idx="6431">
                  <c:v>190.29367065999995</c:v>
                </c:pt>
                <c:pt idx="6432">
                  <c:v>190.63723755000004</c:v>
                </c:pt>
                <c:pt idx="6433">
                  <c:v>192.33032226</c:v>
                </c:pt>
                <c:pt idx="6434">
                  <c:v>192.67395018999994</c:v>
                </c:pt>
                <c:pt idx="6435">
                  <c:v>193.18936157000002</c:v>
                </c:pt>
                <c:pt idx="6436">
                  <c:v>193.18936157000002</c:v>
                </c:pt>
                <c:pt idx="6437">
                  <c:v>192.33032226</c:v>
                </c:pt>
                <c:pt idx="6438">
                  <c:v>191.25421142000002</c:v>
                </c:pt>
                <c:pt idx="6439">
                  <c:v>192.11318969999996</c:v>
                </c:pt>
                <c:pt idx="6440">
                  <c:v>195.20559691999998</c:v>
                </c:pt>
                <c:pt idx="6441">
                  <c:v>197.92950438999998</c:v>
                </c:pt>
                <c:pt idx="6442">
                  <c:v>198.44491576999999</c:v>
                </c:pt>
                <c:pt idx="6443">
                  <c:v>198.44491576999999</c:v>
                </c:pt>
                <c:pt idx="6444">
                  <c:v>198.44491576999999</c:v>
                </c:pt>
                <c:pt idx="6445">
                  <c:v>194.65893555000005</c:v>
                </c:pt>
                <c:pt idx="6446">
                  <c:v>193.11273193</c:v>
                </c:pt>
                <c:pt idx="6447">
                  <c:v>193.62811279000002</c:v>
                </c:pt>
                <c:pt idx="6448">
                  <c:v>194.48709106000001</c:v>
                </c:pt>
                <c:pt idx="6449">
                  <c:v>198.78848266</c:v>
                </c:pt>
                <c:pt idx="6450">
                  <c:v>197.58590698000003</c:v>
                </c:pt>
                <c:pt idx="6451">
                  <c:v>189.90466308999999</c:v>
                </c:pt>
                <c:pt idx="6452">
                  <c:v>188.01168823999998</c:v>
                </c:pt>
                <c:pt idx="6453">
                  <c:v>189.38610840000004</c:v>
                </c:pt>
                <c:pt idx="6454">
                  <c:v>191.96627808000002</c:v>
                </c:pt>
                <c:pt idx="6455">
                  <c:v>191.96627808000002</c:v>
                </c:pt>
                <c:pt idx="6456">
                  <c:v>192.6534729</c:v>
                </c:pt>
                <c:pt idx="6457">
                  <c:v>192.6534729</c:v>
                </c:pt>
                <c:pt idx="6458">
                  <c:v>191.62265015</c:v>
                </c:pt>
                <c:pt idx="6459">
                  <c:v>191.62265015</c:v>
                </c:pt>
                <c:pt idx="6460">
                  <c:v>191.62265015</c:v>
                </c:pt>
                <c:pt idx="6461">
                  <c:v>189.38610840000004</c:v>
                </c:pt>
                <c:pt idx="6462">
                  <c:v>188.01168823999998</c:v>
                </c:pt>
                <c:pt idx="6463">
                  <c:v>182.23434448</c:v>
                </c:pt>
                <c:pt idx="6464">
                  <c:v>182.23434448</c:v>
                </c:pt>
                <c:pt idx="6465">
                  <c:v>180.49908446999999</c:v>
                </c:pt>
                <c:pt idx="6466">
                  <c:v>181.01449585</c:v>
                </c:pt>
                <c:pt idx="6467">
                  <c:v>181.35812378000003</c:v>
                </c:pt>
                <c:pt idx="6468">
                  <c:v>181.78918456999997</c:v>
                </c:pt>
                <c:pt idx="6469">
                  <c:v>172.70227051000001</c:v>
                </c:pt>
                <c:pt idx="6470">
                  <c:v>172.01510619999999</c:v>
                </c:pt>
                <c:pt idx="6471">
                  <c:v>172.53048706000004</c:v>
                </c:pt>
                <c:pt idx="6472">
                  <c:v>172.53048706000004</c:v>
                </c:pt>
                <c:pt idx="6473">
                  <c:v>173.38952637000003</c:v>
                </c:pt>
                <c:pt idx="6474">
                  <c:v>174.93569947</c:v>
                </c:pt>
                <c:pt idx="6475">
                  <c:v>177.27383422999995</c:v>
                </c:pt>
                <c:pt idx="6476">
                  <c:v>177.10205078999999</c:v>
                </c:pt>
                <c:pt idx="6477">
                  <c:v>179.16363525999995</c:v>
                </c:pt>
                <c:pt idx="6478">
                  <c:v>178.82006836000005</c:v>
                </c:pt>
                <c:pt idx="6479">
                  <c:v>178.30465698999998</c:v>
                </c:pt>
                <c:pt idx="6480">
                  <c:v>180.02264405000003</c:v>
                </c:pt>
                <c:pt idx="6481">
                  <c:v>186.86212158000004</c:v>
                </c:pt>
                <c:pt idx="6482">
                  <c:v>185.83132935000006</c:v>
                </c:pt>
                <c:pt idx="6483">
                  <c:v>182.10147094000001</c:v>
                </c:pt>
                <c:pt idx="6484">
                  <c:v>187.04794311999999</c:v>
                </c:pt>
                <c:pt idx="6485">
                  <c:v>187.39157105000001</c:v>
                </c:pt>
                <c:pt idx="6486">
                  <c:v>186.53259276999998</c:v>
                </c:pt>
                <c:pt idx="6487">
                  <c:v>187.04794311999999</c:v>
                </c:pt>
                <c:pt idx="6488">
                  <c:v>188.42236328000001</c:v>
                </c:pt>
                <c:pt idx="6489">
                  <c:v>190.78857421999999</c:v>
                </c:pt>
                <c:pt idx="6490">
                  <c:v>189.58599854000002</c:v>
                </c:pt>
                <c:pt idx="6491">
                  <c:v>190.27319335999999</c:v>
                </c:pt>
                <c:pt idx="6492">
                  <c:v>184.49584961000002</c:v>
                </c:pt>
                <c:pt idx="6493">
                  <c:v>181.41430664000001</c:v>
                </c:pt>
                <c:pt idx="6494">
                  <c:v>182.10147094000001</c:v>
                </c:pt>
                <c:pt idx="6495">
                  <c:v>182.10147094000001</c:v>
                </c:pt>
                <c:pt idx="6496">
                  <c:v>182.10147094000001</c:v>
                </c:pt>
                <c:pt idx="6497">
                  <c:v>182.78866576999997</c:v>
                </c:pt>
                <c:pt idx="6498">
                  <c:v>182.78866576999997</c:v>
                </c:pt>
                <c:pt idx="6499">
                  <c:v>182.44509887000001</c:v>
                </c:pt>
                <c:pt idx="6500">
                  <c:v>182.44509887000001</c:v>
                </c:pt>
                <c:pt idx="6501">
                  <c:v>181.9296875</c:v>
                </c:pt>
                <c:pt idx="6502">
                  <c:v>181.75790405000001</c:v>
                </c:pt>
                <c:pt idx="6503">
                  <c:v>182.61688231999997</c:v>
                </c:pt>
                <c:pt idx="6504">
                  <c:v>181.9296875</c:v>
                </c:pt>
                <c:pt idx="6505">
                  <c:v>182.27331541999999</c:v>
                </c:pt>
                <c:pt idx="6506">
                  <c:v>183.81948852000002</c:v>
                </c:pt>
                <c:pt idx="6507">
                  <c:v>183.13229369999999</c:v>
                </c:pt>
                <c:pt idx="6508">
                  <c:v>183.13229369999999</c:v>
                </c:pt>
                <c:pt idx="6509">
                  <c:v>182.44509887000001</c:v>
                </c:pt>
                <c:pt idx="6510">
                  <c:v>184.33489990000001</c:v>
                </c:pt>
                <c:pt idx="6511">
                  <c:v>184.33489990000001</c:v>
                </c:pt>
                <c:pt idx="6512">
                  <c:v>187.34622192</c:v>
                </c:pt>
                <c:pt idx="6513">
                  <c:v>186.65899658000004</c:v>
                </c:pt>
                <c:pt idx="6514">
                  <c:v>187.34622192</c:v>
                </c:pt>
                <c:pt idx="6515">
                  <c:v>188.03341675000001</c:v>
                </c:pt>
                <c:pt idx="6516">
                  <c:v>187.00259398999998</c:v>
                </c:pt>
                <c:pt idx="6517">
                  <c:v>181.71255493999999</c:v>
                </c:pt>
                <c:pt idx="6518">
                  <c:v>181.02536011000001</c:v>
                </c:pt>
                <c:pt idx="6519">
                  <c:v>181.54077148999997</c:v>
                </c:pt>
                <c:pt idx="6520">
                  <c:v>181.02536011000001</c:v>
                </c:pt>
                <c:pt idx="6521">
                  <c:v>183.81948852000002</c:v>
                </c:pt>
                <c:pt idx="6522">
                  <c:v>183.81948852000002</c:v>
                </c:pt>
                <c:pt idx="6523">
                  <c:v>184.33489990000001</c:v>
                </c:pt>
                <c:pt idx="6524">
                  <c:v>184.50671386000002</c:v>
                </c:pt>
                <c:pt idx="6525">
                  <c:v>184.67849731000004</c:v>
                </c:pt>
                <c:pt idx="6526">
                  <c:v>187.40243531000004</c:v>
                </c:pt>
                <c:pt idx="6527">
                  <c:v>187.40243531000004</c:v>
                </c:pt>
                <c:pt idx="6528">
                  <c:v>187.91784668000003</c:v>
                </c:pt>
                <c:pt idx="6529">
                  <c:v>188.77682495999997</c:v>
                </c:pt>
                <c:pt idx="6530">
                  <c:v>192.81887818000001</c:v>
                </c:pt>
                <c:pt idx="6531">
                  <c:v>192.81887818000001</c:v>
                </c:pt>
                <c:pt idx="6532">
                  <c:v>192.81887818000001</c:v>
                </c:pt>
                <c:pt idx="6533">
                  <c:v>193.33428956</c:v>
                </c:pt>
                <c:pt idx="6534">
                  <c:v>192.64709472999996</c:v>
                </c:pt>
                <c:pt idx="6535">
                  <c:v>192.64709472999996</c:v>
                </c:pt>
                <c:pt idx="6536">
                  <c:v>193.84970092999998</c:v>
                </c:pt>
                <c:pt idx="6537">
                  <c:v>194.02148438000003</c:v>
                </c:pt>
                <c:pt idx="6538">
                  <c:v>193.84970092999998</c:v>
                </c:pt>
                <c:pt idx="6539">
                  <c:v>193.50610352000001</c:v>
                </c:pt>
                <c:pt idx="6540">
                  <c:v>191.25549316000001</c:v>
                </c:pt>
                <c:pt idx="6541">
                  <c:v>191.77087401999998</c:v>
                </c:pt>
                <c:pt idx="6542">
                  <c:v>191.77087401999998</c:v>
                </c:pt>
                <c:pt idx="6543">
                  <c:v>192.24411010999998</c:v>
                </c:pt>
                <c:pt idx="6544">
                  <c:v>191.72872925000001</c:v>
                </c:pt>
                <c:pt idx="6545">
                  <c:v>191.72872925000001</c:v>
                </c:pt>
                <c:pt idx="6546">
                  <c:v>187.25549316000001</c:v>
                </c:pt>
                <c:pt idx="6547">
                  <c:v>187.25549316000001</c:v>
                </c:pt>
                <c:pt idx="6548">
                  <c:v>185.04699707</c:v>
                </c:pt>
                <c:pt idx="6549">
                  <c:v>185.56237793000003</c:v>
                </c:pt>
                <c:pt idx="6550">
                  <c:v>186.24960326999994</c:v>
                </c:pt>
                <c:pt idx="6551">
                  <c:v>190.72277832</c:v>
                </c:pt>
                <c:pt idx="6552">
                  <c:v>190.03558349999997</c:v>
                </c:pt>
                <c:pt idx="6553">
                  <c:v>190.20739747000005</c:v>
                </c:pt>
                <c:pt idx="6554">
                  <c:v>190.72277832</c:v>
                </c:pt>
                <c:pt idx="6555">
                  <c:v>186.09185791000002</c:v>
                </c:pt>
                <c:pt idx="6556">
                  <c:v>186.09185791000002</c:v>
                </c:pt>
                <c:pt idx="6557">
                  <c:v>188.18475341999999</c:v>
                </c:pt>
                <c:pt idx="6558">
                  <c:v>187.66937255999997</c:v>
                </c:pt>
                <c:pt idx="6559">
                  <c:v>187.15399169999998</c:v>
                </c:pt>
                <c:pt idx="6560">
                  <c:v>187.66937255999997</c:v>
                </c:pt>
                <c:pt idx="6561">
                  <c:v>187.15399169999998</c:v>
                </c:pt>
                <c:pt idx="6562">
                  <c:v>182.69479369999999</c:v>
                </c:pt>
                <c:pt idx="6563">
                  <c:v>183.72558593999997</c:v>
                </c:pt>
                <c:pt idx="6564">
                  <c:v>190.99291992000005</c:v>
                </c:pt>
                <c:pt idx="6565">
                  <c:v>190.99291992000005</c:v>
                </c:pt>
                <c:pt idx="6566">
                  <c:v>190.99291992000005</c:v>
                </c:pt>
                <c:pt idx="6567">
                  <c:v>186.33389283</c:v>
                </c:pt>
                <c:pt idx="6568">
                  <c:v>185.81848145000004</c:v>
                </c:pt>
                <c:pt idx="6569">
                  <c:v>184.61587524999996</c:v>
                </c:pt>
                <c:pt idx="6570">
                  <c:v>179.18212891000005</c:v>
                </c:pt>
                <c:pt idx="6571">
                  <c:v>179.86932372999999</c:v>
                </c:pt>
                <c:pt idx="6572">
                  <c:v>179.35391235</c:v>
                </c:pt>
                <c:pt idx="6573">
                  <c:v>179.86932372999999</c:v>
                </c:pt>
                <c:pt idx="6574">
                  <c:v>178.83853150000002</c:v>
                </c:pt>
                <c:pt idx="6575">
                  <c:v>174.95419311000001</c:v>
                </c:pt>
                <c:pt idx="6576">
                  <c:v>173.40798950000001</c:v>
                </c:pt>
                <c:pt idx="6577">
                  <c:v>168.11791993</c:v>
                </c:pt>
                <c:pt idx="6578">
                  <c:v>136.68551636000001</c:v>
                </c:pt>
                <c:pt idx="6579">
                  <c:v>135.82647705000005</c:v>
                </c:pt>
                <c:pt idx="6580">
                  <c:v>148.00900267999998</c:v>
                </c:pt>
                <c:pt idx="6581">
                  <c:v>148.00900267999998</c:v>
                </c:pt>
                <c:pt idx="6582">
                  <c:v>147.32177734000004</c:v>
                </c:pt>
                <c:pt idx="6583">
                  <c:v>146.63458251999995</c:v>
                </c:pt>
                <c:pt idx="6584">
                  <c:v>146.63458251999995</c:v>
                </c:pt>
                <c:pt idx="6585">
                  <c:v>152.85391235000003</c:v>
                </c:pt>
                <c:pt idx="6586">
                  <c:v>153.54110717</c:v>
                </c:pt>
                <c:pt idx="6587">
                  <c:v>154.05651855000005</c:v>
                </c:pt>
                <c:pt idx="6588">
                  <c:v>154.61727905000001</c:v>
                </c:pt>
                <c:pt idx="6589">
                  <c:v>155.64807128999999</c:v>
                </c:pt>
                <c:pt idx="6590">
                  <c:v>155.64807128999999</c:v>
                </c:pt>
                <c:pt idx="6591">
                  <c:v>155.99163818000002</c:v>
                </c:pt>
                <c:pt idx="6592">
                  <c:v>154.44543457</c:v>
                </c:pt>
                <c:pt idx="6593">
                  <c:v>152.89926147</c:v>
                </c:pt>
                <c:pt idx="6594">
                  <c:v>147.03439331000001</c:v>
                </c:pt>
                <c:pt idx="6595">
                  <c:v>147.03439331000001</c:v>
                </c:pt>
                <c:pt idx="6596">
                  <c:v>145.66000365999997</c:v>
                </c:pt>
                <c:pt idx="6597">
                  <c:v>145.66000365999997</c:v>
                </c:pt>
                <c:pt idx="6598">
                  <c:v>145.66000365999997</c:v>
                </c:pt>
                <c:pt idx="6599">
                  <c:v>147.37799071999999</c:v>
                </c:pt>
                <c:pt idx="6600">
                  <c:v>151.04840088000003</c:v>
                </c:pt>
                <c:pt idx="6601">
                  <c:v>144.25430298000001</c:v>
                </c:pt>
                <c:pt idx="6602">
                  <c:v>143.39529419000002</c:v>
                </c:pt>
                <c:pt idx="6603">
                  <c:v>144.25430298000001</c:v>
                </c:pt>
                <c:pt idx="6604">
                  <c:v>144.08251953000001</c:v>
                </c:pt>
                <c:pt idx="6605">
                  <c:v>143.39529419000002</c:v>
                </c:pt>
                <c:pt idx="6606">
                  <c:v>142.87988281</c:v>
                </c:pt>
                <c:pt idx="6607">
                  <c:v>142.87988281</c:v>
                </c:pt>
                <c:pt idx="6608">
                  <c:v>142.87988281</c:v>
                </c:pt>
                <c:pt idx="6609">
                  <c:v>142.29104614000002</c:v>
                </c:pt>
                <c:pt idx="6610">
                  <c:v>142.11926268999994</c:v>
                </c:pt>
                <c:pt idx="6611">
                  <c:v>141.26028441999998</c:v>
                </c:pt>
                <c:pt idx="6612">
                  <c:v>141.94744873000005</c:v>
                </c:pt>
                <c:pt idx="6613">
                  <c:v>140.74487303999999</c:v>
                </c:pt>
                <c:pt idx="6614">
                  <c:v>140.74487303999999</c:v>
                </c:pt>
                <c:pt idx="6615">
                  <c:v>140.74487303999999</c:v>
                </c:pt>
                <c:pt idx="6616">
                  <c:v>141.43206787000003</c:v>
                </c:pt>
                <c:pt idx="6617">
                  <c:v>141.43206787000003</c:v>
                </c:pt>
                <c:pt idx="6618">
                  <c:v>141.94744873000005</c:v>
                </c:pt>
                <c:pt idx="6619">
                  <c:v>141.94744873000005</c:v>
                </c:pt>
                <c:pt idx="6620">
                  <c:v>141.94744873000005</c:v>
                </c:pt>
                <c:pt idx="6621">
                  <c:v>145.97552489999998</c:v>
                </c:pt>
                <c:pt idx="6622">
                  <c:v>145.97552489999998</c:v>
                </c:pt>
                <c:pt idx="6623">
                  <c:v>146.49093628000003</c:v>
                </c:pt>
                <c:pt idx="6624">
                  <c:v>146.14730835000003</c:v>
                </c:pt>
                <c:pt idx="6625">
                  <c:v>146.3190918</c:v>
                </c:pt>
                <c:pt idx="6626">
                  <c:v>150.03167725</c:v>
                </c:pt>
                <c:pt idx="6627">
                  <c:v>150.37527465999997</c:v>
                </c:pt>
                <c:pt idx="6628">
                  <c:v>150.37527465999997</c:v>
                </c:pt>
                <c:pt idx="6629">
                  <c:v>150.03167725</c:v>
                </c:pt>
                <c:pt idx="6630">
                  <c:v>150.03167725</c:v>
                </c:pt>
                <c:pt idx="6631">
                  <c:v>150.03167725</c:v>
                </c:pt>
                <c:pt idx="6632">
                  <c:v>150.89068604000002</c:v>
                </c:pt>
                <c:pt idx="6633">
                  <c:v>151.74966430999996</c:v>
                </c:pt>
                <c:pt idx="6634">
                  <c:v>152.32443238000005</c:v>
                </c:pt>
                <c:pt idx="6635">
                  <c:v>152.66799927</c:v>
                </c:pt>
                <c:pt idx="6636">
                  <c:v>152.66799927</c:v>
                </c:pt>
                <c:pt idx="6637">
                  <c:v>152.49621582</c:v>
                </c:pt>
                <c:pt idx="6638">
                  <c:v>152.66799927</c:v>
                </c:pt>
                <c:pt idx="6639">
                  <c:v>153.35525512999999</c:v>
                </c:pt>
                <c:pt idx="6640">
                  <c:v>155.40600586000002</c:v>
                </c:pt>
                <c:pt idx="6641">
                  <c:v>156.60858153999999</c:v>
                </c:pt>
                <c:pt idx="6642">
                  <c:v>155.57778931000001</c:v>
                </c:pt>
                <c:pt idx="6643">
                  <c:v>152.19476317999997</c:v>
                </c:pt>
                <c:pt idx="6644">
                  <c:v>151.50759887000001</c:v>
                </c:pt>
                <c:pt idx="6645">
                  <c:v>151.50759887000001</c:v>
                </c:pt>
                <c:pt idx="6646">
                  <c:v>151.85119629000005</c:v>
                </c:pt>
                <c:pt idx="6647">
                  <c:v>150.64862059999999</c:v>
                </c:pt>
                <c:pt idx="6648">
                  <c:v>149.74426268999994</c:v>
                </c:pt>
                <c:pt idx="6649">
                  <c:v>149.40066527999997</c:v>
                </c:pt>
                <c:pt idx="6650">
                  <c:v>150.43145752000001</c:v>
                </c:pt>
                <c:pt idx="6651">
                  <c:v>154.0597229</c:v>
                </c:pt>
                <c:pt idx="6652">
                  <c:v>153.54431151999998</c:v>
                </c:pt>
                <c:pt idx="6653">
                  <c:v>151.98083496000004</c:v>
                </c:pt>
                <c:pt idx="6654">
                  <c:v>151.98083496000004</c:v>
                </c:pt>
                <c:pt idx="6655">
                  <c:v>152.66799927</c:v>
                </c:pt>
                <c:pt idx="6656">
                  <c:v>149.90200805000003</c:v>
                </c:pt>
                <c:pt idx="6657">
                  <c:v>150.58920288000002</c:v>
                </c:pt>
                <c:pt idx="6658">
                  <c:v>153.47085570999997</c:v>
                </c:pt>
                <c:pt idx="6659">
                  <c:v>152.78366088999999</c:v>
                </c:pt>
                <c:pt idx="6660">
                  <c:v>152.95544434000004</c:v>
                </c:pt>
                <c:pt idx="6661">
                  <c:v>153.81442261000001</c:v>
                </c:pt>
                <c:pt idx="6662">
                  <c:v>154.15805054</c:v>
                </c:pt>
                <c:pt idx="6663">
                  <c:v>154.15805054</c:v>
                </c:pt>
                <c:pt idx="6664">
                  <c:v>155.36062622</c:v>
                </c:pt>
                <c:pt idx="6665">
                  <c:v>161.12396239999998</c:v>
                </c:pt>
                <c:pt idx="6666">
                  <c:v>161.12396239999998</c:v>
                </c:pt>
                <c:pt idx="6667">
                  <c:v>161.12396239999998</c:v>
                </c:pt>
                <c:pt idx="6668">
                  <c:v>160.78033447000001</c:v>
                </c:pt>
                <c:pt idx="6669">
                  <c:v>160.43676758000001</c:v>
                </c:pt>
                <c:pt idx="6670">
                  <c:v>160.96618652000004</c:v>
                </c:pt>
                <c:pt idx="6671">
                  <c:v>159.59179688000003</c:v>
                </c:pt>
                <c:pt idx="6672">
                  <c:v>156.80853271000001</c:v>
                </c:pt>
                <c:pt idx="6673">
                  <c:v>156.80853271000001</c:v>
                </c:pt>
                <c:pt idx="6674">
                  <c:v>164.82241822000003</c:v>
                </c:pt>
                <c:pt idx="6675">
                  <c:v>163.44802857000005</c:v>
                </c:pt>
                <c:pt idx="6676">
                  <c:v>161.81115722999999</c:v>
                </c:pt>
                <c:pt idx="6677">
                  <c:v>161.81115722999999</c:v>
                </c:pt>
                <c:pt idx="6678">
                  <c:v>165.16604615000003</c:v>
                </c:pt>
                <c:pt idx="6679">
                  <c:v>165.85321045000003</c:v>
                </c:pt>
                <c:pt idx="6680">
                  <c:v>165.50964355999997</c:v>
                </c:pt>
                <c:pt idx="6681">
                  <c:v>165.16604615000003</c:v>
                </c:pt>
                <c:pt idx="6682">
                  <c:v>166.36862183000002</c:v>
                </c:pt>
                <c:pt idx="6683">
                  <c:v>165.16604615000003</c:v>
                </c:pt>
                <c:pt idx="6684">
                  <c:v>164.30706787000003</c:v>
                </c:pt>
                <c:pt idx="6685">
                  <c:v>164.99423218000001</c:v>
                </c:pt>
                <c:pt idx="6686">
                  <c:v>164.99423218000001</c:v>
                </c:pt>
                <c:pt idx="6687">
                  <c:v>160.32116699000005</c:v>
                </c:pt>
                <c:pt idx="6688">
                  <c:v>158.77496336999997</c:v>
                </c:pt>
                <c:pt idx="6689">
                  <c:v>155.77774047</c:v>
                </c:pt>
                <c:pt idx="6690">
                  <c:v>156.46490477999998</c:v>
                </c:pt>
                <c:pt idx="6691">
                  <c:v>156.98031616000003</c:v>
                </c:pt>
                <c:pt idx="6692">
                  <c:v>156.98031616000003</c:v>
                </c:pt>
                <c:pt idx="6693">
                  <c:v>158.55780030000003</c:v>
                </c:pt>
                <c:pt idx="6694">
                  <c:v>150.35800171000002</c:v>
                </c:pt>
                <c:pt idx="6695">
                  <c:v>142.14416503999996</c:v>
                </c:pt>
                <c:pt idx="6696">
                  <c:v>138.11608887</c:v>
                </c:pt>
                <c:pt idx="6697">
                  <c:v>138.11608887</c:v>
                </c:pt>
                <c:pt idx="6698">
                  <c:v>138.11608887</c:v>
                </c:pt>
                <c:pt idx="6699">
                  <c:v>131.25173950000001</c:v>
                </c:pt>
                <c:pt idx="6700">
                  <c:v>132.11077881</c:v>
                </c:pt>
                <c:pt idx="6701">
                  <c:v>130.36141968000004</c:v>
                </c:pt>
                <c:pt idx="6702">
                  <c:v>131.04861449999999</c:v>
                </c:pt>
                <c:pt idx="6703">
                  <c:v>130.01785277999997</c:v>
                </c:pt>
                <c:pt idx="6704">
                  <c:v>130.01785277999997</c:v>
                </c:pt>
                <c:pt idx="6705">
                  <c:v>130.18963622999999</c:v>
                </c:pt>
                <c:pt idx="6706">
                  <c:v>129.50244141000007</c:v>
                </c:pt>
                <c:pt idx="6707">
                  <c:v>128.64343261999997</c:v>
                </c:pt>
                <c:pt idx="6708">
                  <c:v>128.64343261999997</c:v>
                </c:pt>
                <c:pt idx="6709">
                  <c:v>128.64343261999997</c:v>
                </c:pt>
                <c:pt idx="6710">
                  <c:v>125.46035766999999</c:v>
                </c:pt>
                <c:pt idx="6711">
                  <c:v>125.80395507999998</c:v>
                </c:pt>
                <c:pt idx="6712">
                  <c:v>126.49114990000002</c:v>
                </c:pt>
                <c:pt idx="6713">
                  <c:v>125.80395507999998</c:v>
                </c:pt>
                <c:pt idx="6714">
                  <c:v>126.14755249000001</c:v>
                </c:pt>
                <c:pt idx="6715">
                  <c:v>126.14755249000001</c:v>
                </c:pt>
                <c:pt idx="6716">
                  <c:v>126.14755249000001</c:v>
                </c:pt>
                <c:pt idx="6717">
                  <c:v>119.81265259</c:v>
                </c:pt>
                <c:pt idx="6718">
                  <c:v>120.67163086000001</c:v>
                </c:pt>
                <c:pt idx="6719">
                  <c:v>126.11944579999998</c:v>
                </c:pt>
                <c:pt idx="6720">
                  <c:v>127.15023802999998</c:v>
                </c:pt>
                <c:pt idx="6721">
                  <c:v>126.46304321000001</c:v>
                </c:pt>
                <c:pt idx="6722">
                  <c:v>126.46304321000001</c:v>
                </c:pt>
                <c:pt idx="6723">
                  <c:v>126.46304321000001</c:v>
                </c:pt>
                <c:pt idx="6724">
                  <c:v>125.77584838999996</c:v>
                </c:pt>
                <c:pt idx="6725">
                  <c:v>121.40420532000002</c:v>
                </c:pt>
                <c:pt idx="6726">
                  <c:v>118.69436646000001</c:v>
                </c:pt>
                <c:pt idx="6727">
                  <c:v>119.2097168</c:v>
                </c:pt>
                <c:pt idx="6728">
                  <c:v>119.2097168</c:v>
                </c:pt>
                <c:pt idx="6729">
                  <c:v>119.55334472999998</c:v>
                </c:pt>
                <c:pt idx="6730">
                  <c:v>120.65759277999997</c:v>
                </c:pt>
                <c:pt idx="6731">
                  <c:v>120.31396484999999</c:v>
                </c:pt>
                <c:pt idx="6732">
                  <c:v>120.82937621999999</c:v>
                </c:pt>
                <c:pt idx="6733">
                  <c:v>121.34478759999998</c:v>
                </c:pt>
                <c:pt idx="6734">
                  <c:v>121.17300414999998</c:v>
                </c:pt>
                <c:pt idx="6735">
                  <c:v>118.76782227000001</c:v>
                </c:pt>
                <c:pt idx="6736">
                  <c:v>113.19039917000001</c:v>
                </c:pt>
                <c:pt idx="6737">
                  <c:v>114.22116088999999</c:v>
                </c:pt>
                <c:pt idx="6738">
                  <c:v>116.60147094999998</c:v>
                </c:pt>
                <c:pt idx="6739">
                  <c:v>116.77325440000001</c:v>
                </c:pt>
                <c:pt idx="6740">
                  <c:v>116.77325440000001</c:v>
                </c:pt>
                <c:pt idx="6741">
                  <c:v>119.22381591999998</c:v>
                </c:pt>
                <c:pt idx="6742">
                  <c:v>122.42098999000002</c:v>
                </c:pt>
                <c:pt idx="6743">
                  <c:v>121.90557861000001</c:v>
                </c:pt>
                <c:pt idx="6744">
                  <c:v>121.90557861000001</c:v>
                </c:pt>
                <c:pt idx="6745">
                  <c:v>119.19567871</c:v>
                </c:pt>
                <c:pt idx="6746">
                  <c:v>119.71109009000001</c:v>
                </c:pt>
                <c:pt idx="6747">
                  <c:v>121.44635009999999</c:v>
                </c:pt>
                <c:pt idx="6748">
                  <c:v>121.44635009999999</c:v>
                </c:pt>
                <c:pt idx="6749">
                  <c:v>122.30535888999997</c:v>
                </c:pt>
                <c:pt idx="6750">
                  <c:v>122.30535888999997</c:v>
                </c:pt>
                <c:pt idx="6751">
                  <c:v>121.78997802999999</c:v>
                </c:pt>
                <c:pt idx="6752">
                  <c:v>121.78997802999999</c:v>
                </c:pt>
                <c:pt idx="6753">
                  <c:v>121.96176147000001</c:v>
                </c:pt>
                <c:pt idx="6754">
                  <c:v>121.44635009999999</c:v>
                </c:pt>
                <c:pt idx="6755">
                  <c:v>122.30535888999997</c:v>
                </c:pt>
                <c:pt idx="6756">
                  <c:v>124.24368286000002</c:v>
                </c:pt>
                <c:pt idx="6757">
                  <c:v>121.87741089000001</c:v>
                </c:pt>
                <c:pt idx="6758">
                  <c:v>121.87741089000001</c:v>
                </c:pt>
                <c:pt idx="6759">
                  <c:v>122.22103881999999</c:v>
                </c:pt>
                <c:pt idx="6760">
                  <c:v>122.90823364000003</c:v>
                </c:pt>
                <c:pt idx="6761">
                  <c:v>121.64624023</c:v>
                </c:pt>
                <c:pt idx="6762">
                  <c:v>122.33343506</c:v>
                </c:pt>
                <c:pt idx="6763">
                  <c:v>122.16165161000002</c:v>
                </c:pt>
                <c:pt idx="6764">
                  <c:v>121.81802368000004</c:v>
                </c:pt>
                <c:pt idx="6765">
                  <c:v>121.30261230000001</c:v>
                </c:pt>
                <c:pt idx="6766">
                  <c:v>111.13964843000001</c:v>
                </c:pt>
                <c:pt idx="6767">
                  <c:v>111.13964843000001</c:v>
                </c:pt>
                <c:pt idx="6768">
                  <c:v>111.13964843000001</c:v>
                </c:pt>
                <c:pt idx="6769">
                  <c:v>110.79602050000001</c:v>
                </c:pt>
                <c:pt idx="6770">
                  <c:v>111.79867554</c:v>
                </c:pt>
                <c:pt idx="6771">
                  <c:v>111.79867554</c:v>
                </c:pt>
                <c:pt idx="6772">
                  <c:v>114.79592896000001</c:v>
                </c:pt>
                <c:pt idx="6773">
                  <c:v>115.48312378000003</c:v>
                </c:pt>
                <c:pt idx="6774">
                  <c:v>115.31134033999997</c:v>
                </c:pt>
                <c:pt idx="6775">
                  <c:v>111.40975953</c:v>
                </c:pt>
                <c:pt idx="6776">
                  <c:v>102.59301757</c:v>
                </c:pt>
                <c:pt idx="6777">
                  <c:v>100.87503050999997</c:v>
                </c:pt>
                <c:pt idx="6778">
                  <c:v>99.328796379999986</c:v>
                </c:pt>
                <c:pt idx="6779">
                  <c:v>94.911773680000039</c:v>
                </c:pt>
                <c:pt idx="6780">
                  <c:v>91.28350829999998</c:v>
                </c:pt>
                <c:pt idx="6781">
                  <c:v>91.97070312999999</c:v>
                </c:pt>
                <c:pt idx="6782">
                  <c:v>95.812988279999985</c:v>
                </c:pt>
                <c:pt idx="6783">
                  <c:v>95.812988279999985</c:v>
                </c:pt>
                <c:pt idx="6784">
                  <c:v>94.708709720000002</c:v>
                </c:pt>
                <c:pt idx="6785">
                  <c:v>94.708709720000002</c:v>
                </c:pt>
                <c:pt idx="6786">
                  <c:v>94.021453860000022</c:v>
                </c:pt>
                <c:pt idx="6787">
                  <c:v>94.708709720000002</c:v>
                </c:pt>
                <c:pt idx="6788">
                  <c:v>96.083068849999989</c:v>
                </c:pt>
                <c:pt idx="6789">
                  <c:v>93.677886960000009</c:v>
                </c:pt>
                <c:pt idx="6790">
                  <c:v>93.334259030000013</c:v>
                </c:pt>
                <c:pt idx="6791">
                  <c:v>90.508850099999989</c:v>
                </c:pt>
                <c:pt idx="6792">
                  <c:v>91.024230959999983</c:v>
                </c:pt>
                <c:pt idx="6793">
                  <c:v>95.91445923000002</c:v>
                </c:pt>
                <c:pt idx="6794">
                  <c:v>94.711883540000017</c:v>
                </c:pt>
                <c:pt idx="6795">
                  <c:v>91.514739990000024</c:v>
                </c:pt>
                <c:pt idx="6796">
                  <c:v>92.545532220000013</c:v>
                </c:pt>
                <c:pt idx="6797">
                  <c:v>92.717346190000001</c:v>
                </c:pt>
                <c:pt idx="6798">
                  <c:v>94.252716069999991</c:v>
                </c:pt>
                <c:pt idx="6799">
                  <c:v>94.252716069999991</c:v>
                </c:pt>
                <c:pt idx="6800">
                  <c:v>94.768096929999999</c:v>
                </c:pt>
                <c:pt idx="6801">
                  <c:v>94.768096929999999</c:v>
                </c:pt>
                <c:pt idx="6802">
                  <c:v>92.159820549999992</c:v>
                </c:pt>
                <c:pt idx="6803">
                  <c:v>93.362426750000012</c:v>
                </c:pt>
                <c:pt idx="6804">
                  <c:v>102.42123413</c:v>
                </c:pt>
                <c:pt idx="6805">
                  <c:v>107.78469849000001</c:v>
                </c:pt>
                <c:pt idx="6806">
                  <c:v>103.11160278000001</c:v>
                </c:pt>
                <c:pt idx="6807">
                  <c:v>103.97061157</c:v>
                </c:pt>
                <c:pt idx="6808">
                  <c:v>107.7565918</c:v>
                </c:pt>
                <c:pt idx="6809">
                  <c:v>108.27200316999999</c:v>
                </c:pt>
                <c:pt idx="6810">
                  <c:v>108.10021972999999</c:v>
                </c:pt>
                <c:pt idx="6811">
                  <c:v>107.24121094000003</c:v>
                </c:pt>
                <c:pt idx="6812">
                  <c:v>107.06939697</c:v>
                </c:pt>
                <c:pt idx="6813">
                  <c:v>107.06939697</c:v>
                </c:pt>
                <c:pt idx="6814">
                  <c:v>107.58480834999999</c:v>
                </c:pt>
                <c:pt idx="6815">
                  <c:v>115.46908569999999</c:v>
                </c:pt>
                <c:pt idx="6816">
                  <c:v>116.15628052</c:v>
                </c:pt>
                <c:pt idx="6817">
                  <c:v>116.32809449</c:v>
                </c:pt>
                <c:pt idx="6818">
                  <c:v>116.42965698000002</c:v>
                </c:pt>
                <c:pt idx="6819">
                  <c:v>116.94506835999998</c:v>
                </c:pt>
                <c:pt idx="6820">
                  <c:v>117.46044922000002</c:v>
                </c:pt>
                <c:pt idx="6821">
                  <c:v>116.08609009</c:v>
                </c:pt>
                <c:pt idx="6822">
                  <c:v>117.08874511999998</c:v>
                </c:pt>
                <c:pt idx="6823">
                  <c:v>117.08874511999998</c:v>
                </c:pt>
                <c:pt idx="6824">
                  <c:v>116.74514769999999</c:v>
                </c:pt>
                <c:pt idx="6825">
                  <c:v>116.40158081</c:v>
                </c:pt>
                <c:pt idx="6826">
                  <c:v>117.08874511999998</c:v>
                </c:pt>
                <c:pt idx="6827">
                  <c:v>117.08874511999998</c:v>
                </c:pt>
                <c:pt idx="6828">
                  <c:v>117.08874511999998</c:v>
                </c:pt>
                <c:pt idx="6829">
                  <c:v>122.50845337</c:v>
                </c:pt>
                <c:pt idx="6830">
                  <c:v>120.61868285999996</c:v>
                </c:pt>
                <c:pt idx="6831">
                  <c:v>118.45233153999999</c:v>
                </c:pt>
                <c:pt idx="6832">
                  <c:v>118.10870361000001</c:v>
                </c:pt>
                <c:pt idx="6833">
                  <c:v>115.58471680000001</c:v>
                </c:pt>
                <c:pt idx="6834">
                  <c:v>115.58471680000001</c:v>
                </c:pt>
                <c:pt idx="6835">
                  <c:v>114.89752197000003</c:v>
                </c:pt>
                <c:pt idx="6836">
                  <c:v>110.58206177</c:v>
                </c:pt>
                <c:pt idx="6837">
                  <c:v>111.09747315</c:v>
                </c:pt>
                <c:pt idx="6838">
                  <c:v>101.50921631</c:v>
                </c:pt>
                <c:pt idx="6839">
                  <c:v>102.19641112999999</c:v>
                </c:pt>
                <c:pt idx="6840">
                  <c:v>106.36813354</c:v>
                </c:pt>
                <c:pt idx="6841">
                  <c:v>107.57073974999999</c:v>
                </c:pt>
                <c:pt idx="6842">
                  <c:v>106.88354492000002</c:v>
                </c:pt>
                <c:pt idx="6843">
                  <c:v>108.33139038</c:v>
                </c:pt>
                <c:pt idx="6844">
                  <c:v>108.33139038</c:v>
                </c:pt>
                <c:pt idx="6845">
                  <c:v>108.33139038</c:v>
                </c:pt>
                <c:pt idx="6846">
                  <c:v>108.33139038</c:v>
                </c:pt>
                <c:pt idx="6847">
                  <c:v>108.67498779999998</c:v>
                </c:pt>
                <c:pt idx="6848">
                  <c:v>106.69772338999999</c:v>
                </c:pt>
                <c:pt idx="6849">
                  <c:v>106.35409546000001</c:v>
                </c:pt>
                <c:pt idx="6850">
                  <c:v>104.14559937</c:v>
                </c:pt>
                <c:pt idx="6851">
                  <c:v>105.00457763999998</c:v>
                </c:pt>
                <c:pt idx="6852">
                  <c:v>103.80197144</c:v>
                </c:pt>
                <c:pt idx="6853">
                  <c:v>103.80197144</c:v>
                </c:pt>
                <c:pt idx="6854">
                  <c:v>103.80197144</c:v>
                </c:pt>
                <c:pt idx="6855">
                  <c:v>102.59939575</c:v>
                </c:pt>
                <c:pt idx="6856">
                  <c:v>102.42761231</c:v>
                </c:pt>
                <c:pt idx="6857">
                  <c:v>103.45840454</c:v>
                </c:pt>
                <c:pt idx="6858">
                  <c:v>104.14559937</c:v>
                </c:pt>
                <c:pt idx="6859">
                  <c:v>105.17639159999999</c:v>
                </c:pt>
                <c:pt idx="6860">
                  <c:v>104.83279418999999</c:v>
                </c:pt>
                <c:pt idx="6861">
                  <c:v>105.22174072</c:v>
                </c:pt>
                <c:pt idx="6862">
                  <c:v>105.22174072</c:v>
                </c:pt>
                <c:pt idx="6863">
                  <c:v>105.56536865</c:v>
                </c:pt>
                <c:pt idx="6864">
                  <c:v>104.61883545000001</c:v>
                </c:pt>
                <c:pt idx="6865">
                  <c:v>104.61883545000001</c:v>
                </c:pt>
                <c:pt idx="6866">
                  <c:v>104.44705200000003</c:v>
                </c:pt>
                <c:pt idx="6867">
                  <c:v>104.15963745000001</c:v>
                </c:pt>
                <c:pt idx="6868">
                  <c:v>102.78524780999999</c:v>
                </c:pt>
                <c:pt idx="6869">
                  <c:v>97.638916009999988</c:v>
                </c:pt>
                <c:pt idx="6870">
                  <c:v>96.951660149999995</c:v>
                </c:pt>
                <c:pt idx="6871">
                  <c:v>97.638916009999988</c:v>
                </c:pt>
                <c:pt idx="6872">
                  <c:v>96.608093260000004</c:v>
                </c:pt>
                <c:pt idx="6873">
                  <c:v>97.467071529999998</c:v>
                </c:pt>
                <c:pt idx="6874">
                  <c:v>97.467071529999998</c:v>
                </c:pt>
                <c:pt idx="6875">
                  <c:v>98.154296869999982</c:v>
                </c:pt>
                <c:pt idx="6876">
                  <c:v>97.638916009999988</c:v>
                </c:pt>
                <c:pt idx="6877">
                  <c:v>96.608093260000004</c:v>
                </c:pt>
                <c:pt idx="6878">
                  <c:v>97.638916009999988</c:v>
                </c:pt>
                <c:pt idx="6879">
                  <c:v>100.47842407</c:v>
                </c:pt>
                <c:pt idx="6880">
                  <c:v>101.1656189</c:v>
                </c:pt>
                <c:pt idx="6881">
                  <c:v>101.85278319999999</c:v>
                </c:pt>
                <c:pt idx="6882">
                  <c:v>101.85278319999999</c:v>
                </c:pt>
                <c:pt idx="6883">
                  <c:v>101.85278319999999</c:v>
                </c:pt>
                <c:pt idx="6884">
                  <c:v>99.963012699999993</c:v>
                </c:pt>
                <c:pt idx="6885">
                  <c:v>101.1656189</c:v>
                </c:pt>
                <c:pt idx="6886">
                  <c:v>101.1656189</c:v>
                </c:pt>
                <c:pt idx="6887">
                  <c:v>97.638916009999988</c:v>
                </c:pt>
                <c:pt idx="6888">
                  <c:v>96.608093260000004</c:v>
                </c:pt>
                <c:pt idx="6889">
                  <c:v>97.638916009999988</c:v>
                </c:pt>
                <c:pt idx="6890">
                  <c:v>98.154296869999982</c:v>
                </c:pt>
                <c:pt idx="6891">
                  <c:v>98.154296869999982</c:v>
                </c:pt>
                <c:pt idx="6892">
                  <c:v>97.638916009999988</c:v>
                </c:pt>
                <c:pt idx="6893">
                  <c:v>98.154296869999982</c:v>
                </c:pt>
                <c:pt idx="6894">
                  <c:v>98.669708249999985</c:v>
                </c:pt>
                <c:pt idx="6895">
                  <c:v>99.356903070000001</c:v>
                </c:pt>
                <c:pt idx="6896">
                  <c:v>101.88088989000001</c:v>
                </c:pt>
                <c:pt idx="6897">
                  <c:v>101.88088989000001</c:v>
                </c:pt>
                <c:pt idx="6898">
                  <c:v>101.88088989000001</c:v>
                </c:pt>
                <c:pt idx="6899">
                  <c:v>101.88088989000001</c:v>
                </c:pt>
                <c:pt idx="6900">
                  <c:v>102.39630127000001</c:v>
                </c:pt>
                <c:pt idx="6901">
                  <c:v>104.56265258000002</c:v>
                </c:pt>
                <c:pt idx="6902">
                  <c:v>103.87545775999999</c:v>
                </c:pt>
                <c:pt idx="6903">
                  <c:v>104.90621948000003</c:v>
                </c:pt>
                <c:pt idx="6904">
                  <c:v>105.76525878000001</c:v>
                </c:pt>
                <c:pt idx="6905">
                  <c:v>105.24984741</c:v>
                </c:pt>
                <c:pt idx="6906">
                  <c:v>104.73443603</c:v>
                </c:pt>
                <c:pt idx="6907">
                  <c:v>104.73443603</c:v>
                </c:pt>
                <c:pt idx="6908">
                  <c:v>105.59347534</c:v>
                </c:pt>
                <c:pt idx="6909">
                  <c:v>104.90621948000003</c:v>
                </c:pt>
                <c:pt idx="6910">
                  <c:v>102.53997802999999</c:v>
                </c:pt>
                <c:pt idx="6911">
                  <c:v>102.53997802999999</c:v>
                </c:pt>
                <c:pt idx="6912">
                  <c:v>106.56805420000002</c:v>
                </c:pt>
                <c:pt idx="6913">
                  <c:v>103.99105835</c:v>
                </c:pt>
                <c:pt idx="6914">
                  <c:v>101.99649047999999</c:v>
                </c:pt>
                <c:pt idx="6915">
                  <c:v>102.34008788999998</c:v>
                </c:pt>
                <c:pt idx="6916">
                  <c:v>102.85546874999999</c:v>
                </c:pt>
                <c:pt idx="6917">
                  <c:v>102.16827391999998</c:v>
                </c:pt>
                <c:pt idx="6918">
                  <c:v>101.65289306</c:v>
                </c:pt>
                <c:pt idx="6919">
                  <c:v>102.16827391999998</c:v>
                </c:pt>
                <c:pt idx="6920">
                  <c:v>102.85546874999999</c:v>
                </c:pt>
                <c:pt idx="6921">
                  <c:v>102.51190185</c:v>
                </c:pt>
                <c:pt idx="6922">
                  <c:v>102.51190185</c:v>
                </c:pt>
                <c:pt idx="6923">
                  <c:v>103.64422608000004</c:v>
                </c:pt>
                <c:pt idx="6924">
                  <c:v>103.98785401000002</c:v>
                </c:pt>
                <c:pt idx="6925">
                  <c:v>103.98785401000002</c:v>
                </c:pt>
                <c:pt idx="6926">
                  <c:v>103.98785401000002</c:v>
                </c:pt>
                <c:pt idx="6927">
                  <c:v>104.67504882999998</c:v>
                </c:pt>
                <c:pt idx="6928">
                  <c:v>104.15963745000001</c:v>
                </c:pt>
                <c:pt idx="6929">
                  <c:v>101.59347534</c:v>
                </c:pt>
                <c:pt idx="6930">
                  <c:v>101.59347534</c:v>
                </c:pt>
                <c:pt idx="6931">
                  <c:v>102.79608153999997</c:v>
                </c:pt>
                <c:pt idx="6932">
                  <c:v>103.13970946999999</c:v>
                </c:pt>
                <c:pt idx="6933">
                  <c:v>101.76531982</c:v>
                </c:pt>
                <c:pt idx="6934">
                  <c:v>102.28073119999996</c:v>
                </c:pt>
                <c:pt idx="6935">
                  <c:v>102.79608153999997</c:v>
                </c:pt>
                <c:pt idx="6936">
                  <c:v>102.62429809</c:v>
                </c:pt>
                <c:pt idx="6937">
                  <c:v>102.62429809</c:v>
                </c:pt>
                <c:pt idx="6938">
                  <c:v>102.45251463999999</c:v>
                </c:pt>
                <c:pt idx="6939">
                  <c:v>104.66101073999998</c:v>
                </c:pt>
                <c:pt idx="6940">
                  <c:v>104.66101073999998</c:v>
                </c:pt>
                <c:pt idx="6941">
                  <c:v>105.17639159999999</c:v>
                </c:pt>
                <c:pt idx="6942">
                  <c:v>105.17639159999999</c:v>
                </c:pt>
                <c:pt idx="6943">
                  <c:v>105.44976806000001</c:v>
                </c:pt>
                <c:pt idx="6944">
                  <c:v>104.93435669000002</c:v>
                </c:pt>
                <c:pt idx="6945">
                  <c:v>105.44976806000001</c:v>
                </c:pt>
                <c:pt idx="6946">
                  <c:v>102.38223267000001</c:v>
                </c:pt>
                <c:pt idx="6947">
                  <c:v>101.69503783999998</c:v>
                </c:pt>
                <c:pt idx="6948">
                  <c:v>99.672424309999997</c:v>
                </c:pt>
                <c:pt idx="6949">
                  <c:v>100.35961914000002</c:v>
                </c:pt>
                <c:pt idx="6950">
                  <c:v>106.42434691999998</c:v>
                </c:pt>
                <c:pt idx="6951">
                  <c:v>105.56536865</c:v>
                </c:pt>
                <c:pt idx="6952">
                  <c:v>103.06948852999999</c:v>
                </c:pt>
                <c:pt idx="6953">
                  <c:v>102.55407715</c:v>
                </c:pt>
                <c:pt idx="6954">
                  <c:v>102.7258606</c:v>
                </c:pt>
                <c:pt idx="6955">
                  <c:v>102.55407715</c:v>
                </c:pt>
                <c:pt idx="6956">
                  <c:v>103.41305542000003</c:v>
                </c:pt>
                <c:pt idx="6957">
                  <c:v>103.41305542000003</c:v>
                </c:pt>
                <c:pt idx="6958">
                  <c:v>103.41305542000003</c:v>
                </c:pt>
                <c:pt idx="6959">
                  <c:v>100.47518921</c:v>
                </c:pt>
                <c:pt idx="6960">
                  <c:v>100.99060059000001</c:v>
                </c:pt>
                <c:pt idx="6961">
                  <c:v>101.93710327000001</c:v>
                </c:pt>
                <c:pt idx="6962">
                  <c:v>102.45251463999999</c:v>
                </c:pt>
                <c:pt idx="6963">
                  <c:v>103.99871825999998</c:v>
                </c:pt>
                <c:pt idx="6964">
                  <c:v>109.39794922000002</c:v>
                </c:pt>
                <c:pt idx="6965">
                  <c:v>109.39794922000002</c:v>
                </c:pt>
                <c:pt idx="6966">
                  <c:v>110.42874144999999</c:v>
                </c:pt>
                <c:pt idx="6967">
                  <c:v>110.42874144999999</c:v>
                </c:pt>
                <c:pt idx="6968">
                  <c:v>110.42874144999999</c:v>
                </c:pt>
                <c:pt idx="6969">
                  <c:v>110.42874144999999</c:v>
                </c:pt>
                <c:pt idx="6970">
                  <c:v>110.42874144999999</c:v>
                </c:pt>
                <c:pt idx="6971">
                  <c:v>109.74154663000002</c:v>
                </c:pt>
                <c:pt idx="6972">
                  <c:v>110.42874144999999</c:v>
                </c:pt>
                <c:pt idx="6973">
                  <c:v>111.69076538</c:v>
                </c:pt>
                <c:pt idx="6974">
                  <c:v>111.69076538</c:v>
                </c:pt>
                <c:pt idx="6975">
                  <c:v>112.37796021</c:v>
                </c:pt>
                <c:pt idx="6976">
                  <c:v>111.86254882999999</c:v>
                </c:pt>
                <c:pt idx="6977">
                  <c:v>113.06515503</c:v>
                </c:pt>
                <c:pt idx="6978">
                  <c:v>113.40878296</c:v>
                </c:pt>
                <c:pt idx="6979">
                  <c:v>116.40600585999998</c:v>
                </c:pt>
                <c:pt idx="6980">
                  <c:v>116.92138672</c:v>
                </c:pt>
                <c:pt idx="6981">
                  <c:v>121.71008300999999</c:v>
                </c:pt>
                <c:pt idx="6982">
                  <c:v>122.22549437999997</c:v>
                </c:pt>
                <c:pt idx="6983">
                  <c:v>122.22549437999997</c:v>
                </c:pt>
                <c:pt idx="6984">
                  <c:v>119.02832031999996</c:v>
                </c:pt>
                <c:pt idx="6985">
                  <c:v>119.02832031999996</c:v>
                </c:pt>
                <c:pt idx="6986">
                  <c:v>119.02832031999996</c:v>
                </c:pt>
                <c:pt idx="6987">
                  <c:v>119.02832031999996</c:v>
                </c:pt>
                <c:pt idx="6988">
                  <c:v>119.02832031999996</c:v>
                </c:pt>
                <c:pt idx="6989">
                  <c:v>118.85653686999997</c:v>
                </c:pt>
                <c:pt idx="6990">
                  <c:v>119.54373168999999</c:v>
                </c:pt>
                <c:pt idx="6991">
                  <c:v>126.28164673000002</c:v>
                </c:pt>
                <c:pt idx="6992">
                  <c:v>127.14062500000001</c:v>
                </c:pt>
                <c:pt idx="6993">
                  <c:v>127.14062500000001</c:v>
                </c:pt>
                <c:pt idx="6994">
                  <c:v>127.65603637999999</c:v>
                </c:pt>
                <c:pt idx="6995">
                  <c:v>125.04772949000001</c:v>
                </c:pt>
                <c:pt idx="6996">
                  <c:v>125.56314087</c:v>
                </c:pt>
                <c:pt idx="6997">
                  <c:v>124.53234862999999</c:v>
                </c:pt>
                <c:pt idx="6998">
                  <c:v>124.53234862999999</c:v>
                </c:pt>
                <c:pt idx="6999">
                  <c:v>125.21951294000002</c:v>
                </c:pt>
                <c:pt idx="7000">
                  <c:v>125.90676880000001</c:v>
                </c:pt>
                <c:pt idx="7001">
                  <c:v>125.21951294000002</c:v>
                </c:pt>
                <c:pt idx="7002">
                  <c:v>114.06784057</c:v>
                </c:pt>
                <c:pt idx="7003">
                  <c:v>120.93984985</c:v>
                </c:pt>
                <c:pt idx="7004">
                  <c:v>137.23025512999996</c:v>
                </c:pt>
                <c:pt idx="7005">
                  <c:v>136.88665772000002</c:v>
                </c:pt>
                <c:pt idx="7006">
                  <c:v>133.88940430000005</c:v>
                </c:pt>
                <c:pt idx="7007">
                  <c:v>133.20220947000001</c:v>
                </c:pt>
                <c:pt idx="7008">
                  <c:v>133.88940430000005</c:v>
                </c:pt>
                <c:pt idx="7009">
                  <c:v>132.51501464999998</c:v>
                </c:pt>
                <c:pt idx="7010">
                  <c:v>133.54583740000001</c:v>
                </c:pt>
                <c:pt idx="7011">
                  <c:v>133.03042603000003</c:v>
                </c:pt>
                <c:pt idx="7012">
                  <c:v>132.92886352000002</c:v>
                </c:pt>
                <c:pt idx="7013">
                  <c:v>132.06982420999998</c:v>
                </c:pt>
                <c:pt idx="7014">
                  <c:v>128.51504516999998</c:v>
                </c:pt>
                <c:pt idx="7015">
                  <c:v>128.51504516999998</c:v>
                </c:pt>
                <c:pt idx="7016">
                  <c:v>128.51504516999998</c:v>
                </c:pt>
                <c:pt idx="7017">
                  <c:v>129.03042603000003</c:v>
                </c:pt>
                <c:pt idx="7018">
                  <c:v>129.07257079999997</c:v>
                </c:pt>
                <c:pt idx="7019">
                  <c:v>129.07257079999997</c:v>
                </c:pt>
                <c:pt idx="7020">
                  <c:v>129.07257079999997</c:v>
                </c:pt>
                <c:pt idx="7021">
                  <c:v>129.93161011000001</c:v>
                </c:pt>
                <c:pt idx="7022">
                  <c:v>129.41619872999999</c:v>
                </c:pt>
                <c:pt idx="7023">
                  <c:v>131.15145874000001</c:v>
                </c:pt>
                <c:pt idx="7024">
                  <c:v>131.15145874000001</c:v>
                </c:pt>
                <c:pt idx="7025">
                  <c:v>131.15145874000001</c:v>
                </c:pt>
                <c:pt idx="7026">
                  <c:v>130.01907347999997</c:v>
                </c:pt>
                <c:pt idx="7027">
                  <c:v>130.01907347999997</c:v>
                </c:pt>
                <c:pt idx="7028">
                  <c:v>128.06988524999997</c:v>
                </c:pt>
                <c:pt idx="7029">
                  <c:v>128.41351317999997</c:v>
                </c:pt>
                <c:pt idx="7030">
                  <c:v>129.100708</c:v>
                </c:pt>
                <c:pt idx="7031">
                  <c:v>127.72631836000001</c:v>
                </c:pt>
                <c:pt idx="7032">
                  <c:v>128.75708007</c:v>
                </c:pt>
                <c:pt idx="7033">
                  <c:v>127.72631836000001</c:v>
                </c:pt>
                <c:pt idx="7034">
                  <c:v>127.89810180000001</c:v>
                </c:pt>
                <c:pt idx="7035">
                  <c:v>127.89810180000001</c:v>
                </c:pt>
                <c:pt idx="7036">
                  <c:v>128.58529663000004</c:v>
                </c:pt>
                <c:pt idx="7037">
                  <c:v>128.58529663000004</c:v>
                </c:pt>
                <c:pt idx="7038">
                  <c:v>128.58529663000004</c:v>
                </c:pt>
                <c:pt idx="7039">
                  <c:v>128.06988524999997</c:v>
                </c:pt>
                <c:pt idx="7040">
                  <c:v>128.58529663000004</c:v>
                </c:pt>
                <c:pt idx="7041">
                  <c:v>128.58529663000004</c:v>
                </c:pt>
                <c:pt idx="7042">
                  <c:v>128.58529663000004</c:v>
                </c:pt>
                <c:pt idx="7043">
                  <c:v>128.75708007</c:v>
                </c:pt>
                <c:pt idx="7044">
                  <c:v>128.41351317999997</c:v>
                </c:pt>
                <c:pt idx="7045">
                  <c:v>130.19091797000004</c:v>
                </c:pt>
                <c:pt idx="7046">
                  <c:v>129.16009520999998</c:v>
                </c:pt>
                <c:pt idx="7047">
                  <c:v>128.12609863</c:v>
                </c:pt>
                <c:pt idx="7048">
                  <c:v>128.12609863</c:v>
                </c:pt>
                <c:pt idx="7049">
                  <c:v>128.46972656</c:v>
                </c:pt>
                <c:pt idx="7050">
                  <c:v>128.46972656</c:v>
                </c:pt>
                <c:pt idx="7051">
                  <c:v>129.73168945</c:v>
                </c:pt>
                <c:pt idx="7052">
                  <c:v>128.70086669999998</c:v>
                </c:pt>
                <c:pt idx="7053">
                  <c:v>129.55990601000002</c:v>
                </c:pt>
                <c:pt idx="7054">
                  <c:v>129.73168945</c:v>
                </c:pt>
                <c:pt idx="7055">
                  <c:v>130.07531738000003</c:v>
                </c:pt>
                <c:pt idx="7056">
                  <c:v>130.07531738000003</c:v>
                </c:pt>
                <c:pt idx="7057">
                  <c:v>129.55990601000002</c:v>
                </c:pt>
                <c:pt idx="7058">
                  <c:v>130.41888427999999</c:v>
                </c:pt>
                <c:pt idx="7059">
                  <c:v>132.15414428999998</c:v>
                </c:pt>
                <c:pt idx="7060">
                  <c:v>128.28384398999998</c:v>
                </c:pt>
                <c:pt idx="7061">
                  <c:v>129.48645020000001</c:v>
                </c:pt>
                <c:pt idx="7062">
                  <c:v>132.01043702000001</c:v>
                </c:pt>
                <c:pt idx="7063">
                  <c:v>131.49508667000001</c:v>
                </c:pt>
                <c:pt idx="7064">
                  <c:v>132.18225098000002</c:v>
                </c:pt>
                <c:pt idx="7065">
                  <c:v>132.18225098000002</c:v>
                </c:pt>
                <c:pt idx="7066">
                  <c:v>129.28659056999999</c:v>
                </c:pt>
                <c:pt idx="7067">
                  <c:v>128.77117919999998</c:v>
                </c:pt>
                <c:pt idx="7068">
                  <c:v>129.11474609000001</c:v>
                </c:pt>
                <c:pt idx="7069">
                  <c:v>134.30322265000001</c:v>
                </c:pt>
                <c:pt idx="7070">
                  <c:v>133.61605835</c:v>
                </c:pt>
                <c:pt idx="7071">
                  <c:v>134.30322265000001</c:v>
                </c:pt>
                <c:pt idx="7072">
                  <c:v>134.30322265000001</c:v>
                </c:pt>
                <c:pt idx="7073">
                  <c:v>134.30322265000001</c:v>
                </c:pt>
                <c:pt idx="7074">
                  <c:v>134.13143921000002</c:v>
                </c:pt>
                <c:pt idx="7075">
                  <c:v>134.30322265000001</c:v>
                </c:pt>
                <c:pt idx="7076">
                  <c:v>133.10064697000001</c:v>
                </c:pt>
                <c:pt idx="7077">
                  <c:v>133.95965575999995</c:v>
                </c:pt>
                <c:pt idx="7078">
                  <c:v>133.61605835</c:v>
                </c:pt>
                <c:pt idx="7079">
                  <c:v>134.30322265000001</c:v>
                </c:pt>
                <c:pt idx="7080">
                  <c:v>136.36483764000002</c:v>
                </c:pt>
                <c:pt idx="7081">
                  <c:v>133.44424438000001</c:v>
                </c:pt>
                <c:pt idx="7082">
                  <c:v>132.24166869999996</c:v>
                </c:pt>
                <c:pt idx="7083">
                  <c:v>128.39627075000001</c:v>
                </c:pt>
                <c:pt idx="7084">
                  <c:v>134.48910521999997</c:v>
                </c:pt>
                <c:pt idx="7085">
                  <c:v>134.48910521999997</c:v>
                </c:pt>
                <c:pt idx="7086">
                  <c:v>134.48910521999997</c:v>
                </c:pt>
                <c:pt idx="7087">
                  <c:v>133.80191040000003</c:v>
                </c:pt>
                <c:pt idx="7088">
                  <c:v>134.48910521999997</c:v>
                </c:pt>
                <c:pt idx="7089">
                  <c:v>135.17630005000001</c:v>
                </c:pt>
                <c:pt idx="7090">
                  <c:v>137.45507813</c:v>
                </c:pt>
                <c:pt idx="7091">
                  <c:v>137.45507813</c:v>
                </c:pt>
                <c:pt idx="7092">
                  <c:v>136.93969726999998</c:v>
                </c:pt>
                <c:pt idx="7093">
                  <c:v>136.93969726999998</c:v>
                </c:pt>
                <c:pt idx="7094">
                  <c:v>136.93969726999998</c:v>
                </c:pt>
                <c:pt idx="7095">
                  <c:v>137.28326415999999</c:v>
                </c:pt>
                <c:pt idx="7096">
                  <c:v>135.90887451</c:v>
                </c:pt>
                <c:pt idx="7097">
                  <c:v>134.53445435</c:v>
                </c:pt>
                <c:pt idx="7098">
                  <c:v>128.12609863</c:v>
                </c:pt>
                <c:pt idx="7099">
                  <c:v>128.12609863</c:v>
                </c:pt>
                <c:pt idx="7100">
                  <c:v>126.79064942000004</c:v>
                </c:pt>
                <c:pt idx="7101">
                  <c:v>126.10345459000001</c:v>
                </c:pt>
                <c:pt idx="7102">
                  <c:v>127.82144166</c:v>
                </c:pt>
                <c:pt idx="7103">
                  <c:v>130.81869506999999</c:v>
                </c:pt>
                <c:pt idx="7104">
                  <c:v>130.30331421</c:v>
                </c:pt>
                <c:pt idx="7105">
                  <c:v>129.78790283000001</c:v>
                </c:pt>
                <c:pt idx="7106">
                  <c:v>130.30331421</c:v>
                </c:pt>
                <c:pt idx="7107">
                  <c:v>130.64691161999997</c:v>
                </c:pt>
                <c:pt idx="7108">
                  <c:v>129.78790283000001</c:v>
                </c:pt>
                <c:pt idx="7109">
                  <c:v>128.92892456000001</c:v>
                </c:pt>
                <c:pt idx="7110">
                  <c:v>128.92892456000001</c:v>
                </c:pt>
                <c:pt idx="7111">
                  <c:v>129.78790283000001</c:v>
                </c:pt>
                <c:pt idx="7112">
                  <c:v>129.78790283000001</c:v>
                </c:pt>
                <c:pt idx="7113">
                  <c:v>130.30331421</c:v>
                </c:pt>
                <c:pt idx="7114">
                  <c:v>130.47509765000001</c:v>
                </c:pt>
                <c:pt idx="7115">
                  <c:v>128.89761352000002</c:v>
                </c:pt>
                <c:pt idx="7116">
                  <c:v>128.38220215000004</c:v>
                </c:pt>
                <c:pt idx="7117">
                  <c:v>128.38220215000004</c:v>
                </c:pt>
                <c:pt idx="7118">
                  <c:v>129.06942749000001</c:v>
                </c:pt>
                <c:pt idx="7119">
                  <c:v>129.06942749000001</c:v>
                </c:pt>
                <c:pt idx="7120">
                  <c:v>128.38220215000004</c:v>
                </c:pt>
                <c:pt idx="7121">
                  <c:v>125.98788451999998</c:v>
                </c:pt>
                <c:pt idx="7122">
                  <c:v>125.47247314000001</c:v>
                </c:pt>
                <c:pt idx="7123">
                  <c:v>126.15966797</c:v>
                </c:pt>
                <c:pt idx="7124">
                  <c:v>126.15966797</c:v>
                </c:pt>
                <c:pt idx="7125">
                  <c:v>126.15966797</c:v>
                </c:pt>
                <c:pt idx="7126">
                  <c:v>126.15966797</c:v>
                </c:pt>
                <c:pt idx="7127">
                  <c:v>124.26986694000001</c:v>
                </c:pt>
                <c:pt idx="7128">
                  <c:v>125.12884520999997</c:v>
                </c:pt>
                <c:pt idx="7129">
                  <c:v>125.12884520999997</c:v>
                </c:pt>
                <c:pt idx="7130">
                  <c:v>126.15966797</c:v>
                </c:pt>
                <c:pt idx="7131">
                  <c:v>126.15966797</c:v>
                </c:pt>
                <c:pt idx="7132">
                  <c:v>126.15966797</c:v>
                </c:pt>
                <c:pt idx="7133">
                  <c:v>125.12884520999997</c:v>
                </c:pt>
                <c:pt idx="7134">
                  <c:v>124.02459716</c:v>
                </c:pt>
                <c:pt idx="7135">
                  <c:v>123.33740234000001</c:v>
                </c:pt>
                <c:pt idx="7136">
                  <c:v>123.16561888999999</c:v>
                </c:pt>
                <c:pt idx="7137">
                  <c:v>121.88958740999999</c:v>
                </c:pt>
                <c:pt idx="7138">
                  <c:v>122.06137084999999</c:v>
                </c:pt>
                <c:pt idx="7139">
                  <c:v>122.92034912</c:v>
                </c:pt>
                <c:pt idx="7140">
                  <c:v>127.42163086000002</c:v>
                </c:pt>
                <c:pt idx="7141">
                  <c:v>127.24984741</c:v>
                </c:pt>
                <c:pt idx="7142">
                  <c:v>127.24984741</c:v>
                </c:pt>
                <c:pt idx="7143">
                  <c:v>127.76522826999999</c:v>
                </c:pt>
                <c:pt idx="7144">
                  <c:v>127.76522826999999</c:v>
                </c:pt>
                <c:pt idx="7145">
                  <c:v>127.89489746000001</c:v>
                </c:pt>
                <c:pt idx="7146">
                  <c:v>127.72311400999999</c:v>
                </c:pt>
                <c:pt idx="7147">
                  <c:v>126.86407469999999</c:v>
                </c:pt>
                <c:pt idx="7148">
                  <c:v>124.98516846000003</c:v>
                </c:pt>
                <c:pt idx="7149">
                  <c:v>124.64154053</c:v>
                </c:pt>
                <c:pt idx="7150">
                  <c:v>121.90359497000001</c:v>
                </c:pt>
                <c:pt idx="7151">
                  <c:v>121.73181153</c:v>
                </c:pt>
                <c:pt idx="7152">
                  <c:v>123.10620116999998</c:v>
                </c:pt>
                <c:pt idx="7153">
                  <c:v>123.44982910000002</c:v>
                </c:pt>
                <c:pt idx="7154">
                  <c:v>122.76257323999998</c:v>
                </c:pt>
                <c:pt idx="7155">
                  <c:v>122.76257323999998</c:v>
                </c:pt>
                <c:pt idx="7156">
                  <c:v>126.31738280999998</c:v>
                </c:pt>
                <c:pt idx="7157">
                  <c:v>125.63018797999997</c:v>
                </c:pt>
                <c:pt idx="7158">
                  <c:v>122.60482788</c:v>
                </c:pt>
                <c:pt idx="7159">
                  <c:v>122.60482788</c:v>
                </c:pt>
                <c:pt idx="7160">
                  <c:v>122.60482788</c:v>
                </c:pt>
                <c:pt idx="7161">
                  <c:v>122.60482788</c:v>
                </c:pt>
                <c:pt idx="7162">
                  <c:v>121.91763306000004</c:v>
                </c:pt>
                <c:pt idx="7163">
                  <c:v>121.91763306000004</c:v>
                </c:pt>
                <c:pt idx="7164">
                  <c:v>121.91763306000004</c:v>
                </c:pt>
                <c:pt idx="7165">
                  <c:v>122.60482788</c:v>
                </c:pt>
                <c:pt idx="7166">
                  <c:v>123.29208374000002</c:v>
                </c:pt>
                <c:pt idx="7167">
                  <c:v>123.29208374000002</c:v>
                </c:pt>
                <c:pt idx="7168">
                  <c:v>123.29208374000002</c:v>
                </c:pt>
                <c:pt idx="7169">
                  <c:v>126.17370605999999</c:v>
                </c:pt>
                <c:pt idx="7170">
                  <c:v>126.17370605999999</c:v>
                </c:pt>
                <c:pt idx="7171">
                  <c:v>126.17370605999999</c:v>
                </c:pt>
                <c:pt idx="7172">
                  <c:v>126.51733399000001</c:v>
                </c:pt>
                <c:pt idx="7173">
                  <c:v>127.20449829</c:v>
                </c:pt>
                <c:pt idx="7174">
                  <c:v>127.20449829</c:v>
                </c:pt>
                <c:pt idx="7175">
                  <c:v>126.68911743000001</c:v>
                </c:pt>
                <c:pt idx="7176">
                  <c:v>130.88891602000004</c:v>
                </c:pt>
                <c:pt idx="7177">
                  <c:v>130.88891602000004</c:v>
                </c:pt>
                <c:pt idx="7178">
                  <c:v>130.54534912</c:v>
                </c:pt>
                <c:pt idx="7179">
                  <c:v>130.71713256999999</c:v>
                </c:pt>
                <c:pt idx="7180">
                  <c:v>130.71713256999999</c:v>
                </c:pt>
                <c:pt idx="7181">
                  <c:v>126.33145142000002</c:v>
                </c:pt>
                <c:pt idx="7182">
                  <c:v>127.53408812999999</c:v>
                </c:pt>
                <c:pt idx="7183">
                  <c:v>127.53408812999999</c:v>
                </c:pt>
                <c:pt idx="7184">
                  <c:v>127.01867676000002</c:v>
                </c:pt>
                <c:pt idx="7185">
                  <c:v>127.62158203999996</c:v>
                </c:pt>
                <c:pt idx="7186">
                  <c:v>128.13696289999999</c:v>
                </c:pt>
                <c:pt idx="7187">
                  <c:v>128.65237427</c:v>
                </c:pt>
                <c:pt idx="7188">
                  <c:v>127.79336548000003</c:v>
                </c:pt>
                <c:pt idx="7189">
                  <c:v>128.30874634000006</c:v>
                </c:pt>
                <c:pt idx="7190">
                  <c:v>131.30596924</c:v>
                </c:pt>
                <c:pt idx="7191">
                  <c:v>131.30596924</c:v>
                </c:pt>
                <c:pt idx="7192">
                  <c:v>127.62158203999996</c:v>
                </c:pt>
                <c:pt idx="7193">
                  <c:v>128.30874634000006</c:v>
                </c:pt>
                <c:pt idx="7194">
                  <c:v>128.30874634000006</c:v>
                </c:pt>
                <c:pt idx="7195">
                  <c:v>130.01593018</c:v>
                </c:pt>
                <c:pt idx="7196">
                  <c:v>130.01593018</c:v>
                </c:pt>
                <c:pt idx="7197">
                  <c:v>130.70312499999997</c:v>
                </c:pt>
                <c:pt idx="7198">
                  <c:v>130.01593018</c:v>
                </c:pt>
                <c:pt idx="7199">
                  <c:v>129.41299438000001</c:v>
                </c:pt>
                <c:pt idx="7200">
                  <c:v>129.41299438000001</c:v>
                </c:pt>
                <c:pt idx="7201">
                  <c:v>129.41299438000001</c:v>
                </c:pt>
                <c:pt idx="7202">
                  <c:v>129.41299438000001</c:v>
                </c:pt>
                <c:pt idx="7203">
                  <c:v>128.72583008000001</c:v>
                </c:pt>
                <c:pt idx="7204">
                  <c:v>125.63018797999997</c:v>
                </c:pt>
                <c:pt idx="7205">
                  <c:v>120.18240356000001</c:v>
                </c:pt>
                <c:pt idx="7206">
                  <c:v>118.46441650000001</c:v>
                </c:pt>
                <c:pt idx="7207">
                  <c:v>116.74316407000003</c:v>
                </c:pt>
                <c:pt idx="7208">
                  <c:v>116.74316407000003</c:v>
                </c:pt>
                <c:pt idx="7209">
                  <c:v>116.74316407000003</c:v>
                </c:pt>
                <c:pt idx="7210">
                  <c:v>117.08679199999999</c:v>
                </c:pt>
                <c:pt idx="7211">
                  <c:v>117.43038941</c:v>
                </c:pt>
                <c:pt idx="7212">
                  <c:v>117.60220337000001</c:v>
                </c:pt>
                <c:pt idx="7213">
                  <c:v>116.39959717000001</c:v>
                </c:pt>
                <c:pt idx="7214">
                  <c:v>116.39959717000001</c:v>
                </c:pt>
                <c:pt idx="7215">
                  <c:v>116.57138062</c:v>
                </c:pt>
                <c:pt idx="7216">
                  <c:v>116.57138062</c:v>
                </c:pt>
                <c:pt idx="7217">
                  <c:v>115.46716309000003</c:v>
                </c:pt>
                <c:pt idx="7218">
                  <c:v>114.95175171</c:v>
                </c:pt>
                <c:pt idx="7219">
                  <c:v>112.26998900999999</c:v>
                </c:pt>
                <c:pt idx="7220">
                  <c:v>113.12902831999999</c:v>
                </c:pt>
                <c:pt idx="7221">
                  <c:v>114.25048828</c:v>
                </c:pt>
                <c:pt idx="7222">
                  <c:v>111.88427734</c:v>
                </c:pt>
                <c:pt idx="7223">
                  <c:v>111.88427734</c:v>
                </c:pt>
                <c:pt idx="7224">
                  <c:v>111.88427734</c:v>
                </c:pt>
                <c:pt idx="7225">
                  <c:v>111.54067993000001</c:v>
                </c:pt>
                <c:pt idx="7226">
                  <c:v>111.54067993000001</c:v>
                </c:pt>
                <c:pt idx="7227">
                  <c:v>112.22787475</c:v>
                </c:pt>
                <c:pt idx="7228">
                  <c:v>112.22787475</c:v>
                </c:pt>
                <c:pt idx="7229">
                  <c:v>111.88427734</c:v>
                </c:pt>
                <c:pt idx="7230">
                  <c:v>111.88427734</c:v>
                </c:pt>
                <c:pt idx="7231">
                  <c:v>108.48721313999999</c:v>
                </c:pt>
                <c:pt idx="7232">
                  <c:v>108.48721313999999</c:v>
                </c:pt>
                <c:pt idx="7233">
                  <c:v>108.65899658000001</c:v>
                </c:pt>
                <c:pt idx="7234">
                  <c:v>109.17440796</c:v>
                </c:pt>
                <c:pt idx="7235">
                  <c:v>108.48721313999999</c:v>
                </c:pt>
                <c:pt idx="7236">
                  <c:v>108.48721313999999</c:v>
                </c:pt>
                <c:pt idx="7237">
                  <c:v>108.48721313999999</c:v>
                </c:pt>
                <c:pt idx="7238">
                  <c:v>107.62817382999997</c:v>
                </c:pt>
                <c:pt idx="7239">
                  <c:v>104.90429688000002</c:v>
                </c:pt>
                <c:pt idx="7240">
                  <c:v>104.38888549999999</c:v>
                </c:pt>
                <c:pt idx="7241">
                  <c:v>104.90429688000002</c:v>
                </c:pt>
                <c:pt idx="7242">
                  <c:v>103.35812378000001</c:v>
                </c:pt>
                <c:pt idx="7243">
                  <c:v>104.04531861000001</c:v>
                </c:pt>
                <c:pt idx="7244">
                  <c:v>103.57208252</c:v>
                </c:pt>
                <c:pt idx="7245">
                  <c:v>102.02584838999999</c:v>
                </c:pt>
                <c:pt idx="7246">
                  <c:v>98.485107429999999</c:v>
                </c:pt>
                <c:pt idx="7247">
                  <c:v>99.859497069999989</c:v>
                </c:pt>
                <c:pt idx="7248">
                  <c:v>104.36080933</c:v>
                </c:pt>
                <c:pt idx="7249">
                  <c:v>104.70437622</c:v>
                </c:pt>
                <c:pt idx="7250">
                  <c:v>103.84539795000001</c:v>
                </c:pt>
                <c:pt idx="7251">
                  <c:v>104.36080933</c:v>
                </c:pt>
                <c:pt idx="7252">
                  <c:v>105.04800415</c:v>
                </c:pt>
                <c:pt idx="7253">
                  <c:v>105.04800415</c:v>
                </c:pt>
                <c:pt idx="7254">
                  <c:v>105.56338500999999</c:v>
                </c:pt>
                <c:pt idx="7255">
                  <c:v>110.33807372999998</c:v>
                </c:pt>
                <c:pt idx="7256">
                  <c:v>110.33807372999998</c:v>
                </c:pt>
                <c:pt idx="7257">
                  <c:v>110.50985718</c:v>
                </c:pt>
                <c:pt idx="7258">
                  <c:v>111.92956543000001</c:v>
                </c:pt>
                <c:pt idx="7259">
                  <c:v>111.92956543000001</c:v>
                </c:pt>
                <c:pt idx="7260">
                  <c:v>111.92956543000001</c:v>
                </c:pt>
                <c:pt idx="7261">
                  <c:v>111.07058714999997</c:v>
                </c:pt>
                <c:pt idx="7262">
                  <c:v>110.38336180999998</c:v>
                </c:pt>
                <c:pt idx="7263">
                  <c:v>111.41415405000001</c:v>
                </c:pt>
                <c:pt idx="7264">
                  <c:v>111.92956543000001</c:v>
                </c:pt>
                <c:pt idx="7265">
                  <c:v>109.87881469999998</c:v>
                </c:pt>
                <c:pt idx="7266">
                  <c:v>112.24508666999999</c:v>
                </c:pt>
                <c:pt idx="7267">
                  <c:v>112.07330321999997</c:v>
                </c:pt>
                <c:pt idx="7268">
                  <c:v>113.44769287000001</c:v>
                </c:pt>
                <c:pt idx="7269">
                  <c:v>114.30670165999997</c:v>
                </c:pt>
                <c:pt idx="7270">
                  <c:v>114.99389647999999</c:v>
                </c:pt>
                <c:pt idx="7271">
                  <c:v>113.96310423999999</c:v>
                </c:pt>
                <c:pt idx="7272">
                  <c:v>114.65026854999998</c:v>
                </c:pt>
                <c:pt idx="7273">
                  <c:v>113.61950682999998</c:v>
                </c:pt>
                <c:pt idx="7274">
                  <c:v>112.57147216999996</c:v>
                </c:pt>
                <c:pt idx="7275">
                  <c:v>113.25866698999999</c:v>
                </c:pt>
                <c:pt idx="7276">
                  <c:v>112.91503906000001</c:v>
                </c:pt>
                <c:pt idx="7277">
                  <c:v>113.60229491999998</c:v>
                </c:pt>
                <c:pt idx="7278">
                  <c:v>114.9798584</c:v>
                </c:pt>
                <c:pt idx="7279">
                  <c:v>114.29266358000002</c:v>
                </c:pt>
                <c:pt idx="7280">
                  <c:v>113.43365479000001</c:v>
                </c:pt>
                <c:pt idx="7281">
                  <c:v>111.23919678000001</c:v>
                </c:pt>
                <c:pt idx="7282">
                  <c:v>110.38021850999998</c:v>
                </c:pt>
                <c:pt idx="7283">
                  <c:v>110.38021850999998</c:v>
                </c:pt>
                <c:pt idx="7284">
                  <c:v>110.38021850999998</c:v>
                </c:pt>
                <c:pt idx="7285">
                  <c:v>110.38021850999998</c:v>
                </c:pt>
                <c:pt idx="7286">
                  <c:v>110.38021850999998</c:v>
                </c:pt>
                <c:pt idx="7287">
                  <c:v>111.41101073999999</c:v>
                </c:pt>
                <c:pt idx="7288">
                  <c:v>111.41101073999999</c:v>
                </c:pt>
                <c:pt idx="7289">
                  <c:v>110.55200194999999</c:v>
                </c:pt>
                <c:pt idx="7290">
                  <c:v>111.06741332999999</c:v>
                </c:pt>
                <c:pt idx="7291">
                  <c:v>111.06741332999999</c:v>
                </c:pt>
                <c:pt idx="7292">
                  <c:v>110.38021850999998</c:v>
                </c:pt>
                <c:pt idx="7293">
                  <c:v>106.85351562000001</c:v>
                </c:pt>
                <c:pt idx="7294">
                  <c:v>107.19708252</c:v>
                </c:pt>
                <c:pt idx="7295">
                  <c:v>112.87292480999999</c:v>
                </c:pt>
                <c:pt idx="7296">
                  <c:v>112.87292480999999</c:v>
                </c:pt>
                <c:pt idx="7297">
                  <c:v>113.73190308000002</c:v>
                </c:pt>
                <c:pt idx="7298">
                  <c:v>114.76272582999998</c:v>
                </c:pt>
                <c:pt idx="7299">
                  <c:v>117.07275390999997</c:v>
                </c:pt>
                <c:pt idx="7300">
                  <c:v>113.53198241999998</c:v>
                </c:pt>
                <c:pt idx="7301">
                  <c:v>113.87561034999999</c:v>
                </c:pt>
                <c:pt idx="7302">
                  <c:v>113.87561034999999</c:v>
                </c:pt>
                <c:pt idx="7303">
                  <c:v>113.36019898000002</c:v>
                </c:pt>
                <c:pt idx="7304">
                  <c:v>113.53198241999998</c:v>
                </c:pt>
                <c:pt idx="7305">
                  <c:v>113.87561034999999</c:v>
                </c:pt>
                <c:pt idx="7306">
                  <c:v>112.8447876</c:v>
                </c:pt>
                <c:pt idx="7307">
                  <c:v>111.78268433</c:v>
                </c:pt>
                <c:pt idx="7308">
                  <c:v>111.78268433</c:v>
                </c:pt>
                <c:pt idx="7309">
                  <c:v>111.95446777000002</c:v>
                </c:pt>
                <c:pt idx="7310">
                  <c:v>111.43908691</c:v>
                </c:pt>
                <c:pt idx="7311">
                  <c:v>110.75189209</c:v>
                </c:pt>
                <c:pt idx="7312">
                  <c:v>110.23648071</c:v>
                </c:pt>
                <c:pt idx="7313">
                  <c:v>110.75189209</c:v>
                </c:pt>
                <c:pt idx="7314">
                  <c:v>110.75189209</c:v>
                </c:pt>
                <c:pt idx="7315">
                  <c:v>108.38568114999998</c:v>
                </c:pt>
                <c:pt idx="7316">
                  <c:v>108.38568114999998</c:v>
                </c:pt>
                <c:pt idx="7317">
                  <c:v>108.38568114999998</c:v>
                </c:pt>
                <c:pt idx="7318">
                  <c:v>107.87026976999999</c:v>
                </c:pt>
                <c:pt idx="7319">
                  <c:v>108.38568114999998</c:v>
                </c:pt>
                <c:pt idx="7320">
                  <c:v>108.38568114999998</c:v>
                </c:pt>
                <c:pt idx="7321">
                  <c:v>109.96316528000003</c:v>
                </c:pt>
                <c:pt idx="7322">
                  <c:v>109.27597046</c:v>
                </c:pt>
                <c:pt idx="7323">
                  <c:v>108.54342651</c:v>
                </c:pt>
                <c:pt idx="7324">
                  <c:v>108.54342651</c:v>
                </c:pt>
                <c:pt idx="7325">
                  <c:v>108.19979858000001</c:v>
                </c:pt>
                <c:pt idx="7326">
                  <c:v>107.85623169</c:v>
                </c:pt>
                <c:pt idx="7327">
                  <c:v>103.45324707</c:v>
                </c:pt>
                <c:pt idx="7328">
                  <c:v>103.28146363</c:v>
                </c:pt>
                <c:pt idx="7329">
                  <c:v>106.12097168</c:v>
                </c:pt>
                <c:pt idx="7330">
                  <c:v>106.46453857</c:v>
                </c:pt>
                <c:pt idx="7331">
                  <c:v>106.46453857</c:v>
                </c:pt>
                <c:pt idx="7332">
                  <c:v>106.8081665</c:v>
                </c:pt>
                <c:pt idx="7333">
                  <c:v>106.12097168</c:v>
                </c:pt>
                <c:pt idx="7334">
                  <c:v>103.43920899000001</c:v>
                </c:pt>
                <c:pt idx="7335">
                  <c:v>102.75201416</c:v>
                </c:pt>
                <c:pt idx="7336">
                  <c:v>103.43920899000001</c:v>
                </c:pt>
                <c:pt idx="7337">
                  <c:v>102.92379761000001</c:v>
                </c:pt>
                <c:pt idx="7338">
                  <c:v>102.92379761000001</c:v>
                </c:pt>
                <c:pt idx="7339">
                  <c:v>102.06478881999999</c:v>
                </c:pt>
                <c:pt idx="7340">
                  <c:v>102.06478881999999</c:v>
                </c:pt>
                <c:pt idx="7341">
                  <c:v>102.06478881999999</c:v>
                </c:pt>
                <c:pt idx="7342">
                  <c:v>102.06478881999999</c:v>
                </c:pt>
                <c:pt idx="7343">
                  <c:v>102.92379761000001</c:v>
                </c:pt>
                <c:pt idx="7344">
                  <c:v>103.61099243000001</c:v>
                </c:pt>
                <c:pt idx="7345">
                  <c:v>103.09558106</c:v>
                </c:pt>
                <c:pt idx="7346">
                  <c:v>105.51803588999998</c:v>
                </c:pt>
                <c:pt idx="7347">
                  <c:v>106.37704468000001</c:v>
                </c:pt>
                <c:pt idx="7348">
                  <c:v>105.86166381999999</c:v>
                </c:pt>
                <c:pt idx="7349">
                  <c:v>105.86166381999999</c:v>
                </c:pt>
                <c:pt idx="7350">
                  <c:v>105.51803588999998</c:v>
                </c:pt>
                <c:pt idx="7351">
                  <c:v>105.51803588999998</c:v>
                </c:pt>
                <c:pt idx="7352">
                  <c:v>105.17446899999997</c:v>
                </c:pt>
                <c:pt idx="7353">
                  <c:v>104.83084106999998</c:v>
                </c:pt>
                <c:pt idx="7354">
                  <c:v>104.83084106999998</c:v>
                </c:pt>
                <c:pt idx="7355">
                  <c:v>104.83084106999998</c:v>
                </c:pt>
                <c:pt idx="7356">
                  <c:v>100.96054076999999</c:v>
                </c:pt>
                <c:pt idx="7357">
                  <c:v>100.96054076999999</c:v>
                </c:pt>
                <c:pt idx="7358">
                  <c:v>100.1015625</c:v>
                </c:pt>
                <c:pt idx="7359">
                  <c:v>98.211761470000013</c:v>
                </c:pt>
                <c:pt idx="7360">
                  <c:v>94.727203370000012</c:v>
                </c:pt>
                <c:pt idx="7361">
                  <c:v>94.040008540000002</c:v>
                </c:pt>
                <c:pt idx="7362">
                  <c:v>92.290740970000002</c:v>
                </c:pt>
                <c:pt idx="7363">
                  <c:v>92.290740970000002</c:v>
                </c:pt>
                <c:pt idx="7364">
                  <c:v>94.180511469999999</c:v>
                </c:pt>
                <c:pt idx="7365">
                  <c:v>94.180511469999999</c:v>
                </c:pt>
                <c:pt idx="7366">
                  <c:v>96.073486319999986</c:v>
                </c:pt>
                <c:pt idx="7367">
                  <c:v>96.760681149999982</c:v>
                </c:pt>
                <c:pt idx="7368">
                  <c:v>96.760681149999982</c:v>
                </c:pt>
                <c:pt idx="7369">
                  <c:v>98.152374259999988</c:v>
                </c:pt>
                <c:pt idx="7370">
                  <c:v>97.121551509999989</c:v>
                </c:pt>
                <c:pt idx="7371">
                  <c:v>93.780700690000003</c:v>
                </c:pt>
                <c:pt idx="7372">
                  <c:v>93.780700690000003</c:v>
                </c:pt>
                <c:pt idx="7373">
                  <c:v>93.780700690000003</c:v>
                </c:pt>
                <c:pt idx="7374">
                  <c:v>96.403045649999996</c:v>
                </c:pt>
                <c:pt idx="7375">
                  <c:v>95.715850830000008</c:v>
                </c:pt>
                <c:pt idx="7376">
                  <c:v>95.887664790000017</c:v>
                </c:pt>
                <c:pt idx="7377">
                  <c:v>96.231262200000018</c:v>
                </c:pt>
                <c:pt idx="7378">
                  <c:v>93.654235839999984</c:v>
                </c:pt>
                <c:pt idx="7379">
                  <c:v>89.983886720000001</c:v>
                </c:pt>
                <c:pt idx="7380">
                  <c:v>91.530059810000012</c:v>
                </c:pt>
                <c:pt idx="7381">
                  <c:v>92.045471189999986</c:v>
                </c:pt>
                <c:pt idx="7382">
                  <c:v>94.625640869999984</c:v>
                </c:pt>
                <c:pt idx="7383">
                  <c:v>95.312866209999981</c:v>
                </c:pt>
                <c:pt idx="7384">
                  <c:v>97.994598379999999</c:v>
                </c:pt>
                <c:pt idx="7385">
                  <c:v>97.994598379999999</c:v>
                </c:pt>
                <c:pt idx="7386">
                  <c:v>97.994598379999999</c:v>
                </c:pt>
                <c:pt idx="7387">
                  <c:v>96.704498290000004</c:v>
                </c:pt>
                <c:pt idx="7388">
                  <c:v>97.391693119999999</c:v>
                </c:pt>
                <c:pt idx="7389">
                  <c:v>97.391693119999999</c:v>
                </c:pt>
                <c:pt idx="7390">
                  <c:v>97.391693119999999</c:v>
                </c:pt>
                <c:pt idx="7391">
                  <c:v>99.31283569999998</c:v>
                </c:pt>
                <c:pt idx="7392">
                  <c:v>98.625640869999984</c:v>
                </c:pt>
                <c:pt idx="7393">
                  <c:v>98.625640869999984</c:v>
                </c:pt>
                <c:pt idx="7394">
                  <c:v>98.625640869999984</c:v>
                </c:pt>
                <c:pt idx="7395">
                  <c:v>97.721282959999982</c:v>
                </c:pt>
                <c:pt idx="7396">
                  <c:v>97.205871579999965</c:v>
                </c:pt>
                <c:pt idx="7397">
                  <c:v>96.862243649999996</c:v>
                </c:pt>
                <c:pt idx="7398">
                  <c:v>96.862243649999996</c:v>
                </c:pt>
                <c:pt idx="7399">
                  <c:v>95.831451419999979</c:v>
                </c:pt>
                <c:pt idx="7400">
                  <c:v>96.518646239999981</c:v>
                </c:pt>
                <c:pt idx="7401">
                  <c:v>96.101623530000012</c:v>
                </c:pt>
                <c:pt idx="7402">
                  <c:v>95.586212160000002</c:v>
                </c:pt>
                <c:pt idx="7403">
                  <c:v>95.41439819</c:v>
                </c:pt>
                <c:pt idx="7404">
                  <c:v>95.41439819</c:v>
                </c:pt>
                <c:pt idx="7405">
                  <c:v>91.200500480000017</c:v>
                </c:pt>
                <c:pt idx="7406">
                  <c:v>91.715911860000006</c:v>
                </c:pt>
                <c:pt idx="7407">
                  <c:v>94.870910640000005</c:v>
                </c:pt>
                <c:pt idx="7408">
                  <c:v>93.840087889999992</c:v>
                </c:pt>
                <c:pt idx="7409">
                  <c:v>93.840087889999992</c:v>
                </c:pt>
                <c:pt idx="7410">
                  <c:v>91.589416499999999</c:v>
                </c:pt>
                <c:pt idx="7411">
                  <c:v>94.828735349999974</c:v>
                </c:pt>
                <c:pt idx="7412">
                  <c:v>95.515930179999984</c:v>
                </c:pt>
                <c:pt idx="7413">
                  <c:v>96.546722410000001</c:v>
                </c:pt>
                <c:pt idx="7414">
                  <c:v>102.50994872999999</c:v>
                </c:pt>
                <c:pt idx="7415">
                  <c:v>101.47915649000002</c:v>
                </c:pt>
                <c:pt idx="7416">
                  <c:v>99.470550540000005</c:v>
                </c:pt>
                <c:pt idx="7417">
                  <c:v>99.642333989999983</c:v>
                </c:pt>
                <c:pt idx="7418">
                  <c:v>99.915710449999992</c:v>
                </c:pt>
                <c:pt idx="7419">
                  <c:v>100.25933837999999</c:v>
                </c:pt>
                <c:pt idx="7420">
                  <c:v>102.33813476</c:v>
                </c:pt>
                <c:pt idx="7421">
                  <c:v>102.85354614000001</c:v>
                </c:pt>
                <c:pt idx="7422">
                  <c:v>102.85354614000001</c:v>
                </c:pt>
                <c:pt idx="7423">
                  <c:v>102.85354614000001</c:v>
                </c:pt>
                <c:pt idx="7424">
                  <c:v>102.85354614000001</c:v>
                </c:pt>
                <c:pt idx="7425">
                  <c:v>102.85354614000001</c:v>
                </c:pt>
                <c:pt idx="7426">
                  <c:v>101.65093994</c:v>
                </c:pt>
                <c:pt idx="7427">
                  <c:v>101.65093994</c:v>
                </c:pt>
                <c:pt idx="7428">
                  <c:v>102.16635131999999</c:v>
                </c:pt>
                <c:pt idx="7429">
                  <c:v>102.68176269</c:v>
                </c:pt>
                <c:pt idx="7430">
                  <c:v>102.68176269</c:v>
                </c:pt>
                <c:pt idx="7431">
                  <c:v>103.368927</c:v>
                </c:pt>
                <c:pt idx="7432">
                  <c:v>104.05618286000001</c:v>
                </c:pt>
                <c:pt idx="7433">
                  <c:v>105.11828612999999</c:v>
                </c:pt>
                <c:pt idx="7434">
                  <c:v>104.43106079000002</c:v>
                </c:pt>
                <c:pt idx="7435">
                  <c:v>100.12963866999998</c:v>
                </c:pt>
                <c:pt idx="7436">
                  <c:v>105.27600097999998</c:v>
                </c:pt>
                <c:pt idx="7437">
                  <c:v>105.61956787999998</c:v>
                </c:pt>
                <c:pt idx="7438">
                  <c:v>105.10415649999999</c:v>
                </c:pt>
                <c:pt idx="7439">
                  <c:v>105.61956787999998</c:v>
                </c:pt>
                <c:pt idx="7440">
                  <c:v>104.58877563999997</c:v>
                </c:pt>
                <c:pt idx="7441">
                  <c:v>105.10415649999999</c:v>
                </c:pt>
                <c:pt idx="7442">
                  <c:v>106.82540892999999</c:v>
                </c:pt>
                <c:pt idx="7443">
                  <c:v>106.82540892999999</c:v>
                </c:pt>
                <c:pt idx="7444">
                  <c:v>105.72116089000002</c:v>
                </c:pt>
                <c:pt idx="7445">
                  <c:v>104.86215209999999</c:v>
                </c:pt>
                <c:pt idx="7446">
                  <c:v>100.49050903000001</c:v>
                </c:pt>
                <c:pt idx="7447">
                  <c:v>100.49050903000001</c:v>
                </c:pt>
                <c:pt idx="7448">
                  <c:v>101.17770385999997</c:v>
                </c:pt>
                <c:pt idx="7449">
                  <c:v>101.69311524000001</c:v>
                </c:pt>
                <c:pt idx="7450">
                  <c:v>102.20852660999999</c:v>
                </c:pt>
                <c:pt idx="7451">
                  <c:v>106.03662109000001</c:v>
                </c:pt>
                <c:pt idx="7452">
                  <c:v>106.03662109000001</c:v>
                </c:pt>
                <c:pt idx="7453">
                  <c:v>106.72381591999998</c:v>
                </c:pt>
                <c:pt idx="7454">
                  <c:v>106.72381591999998</c:v>
                </c:pt>
                <c:pt idx="7455">
                  <c:v>106.72381591999998</c:v>
                </c:pt>
                <c:pt idx="7456">
                  <c:v>106.72381591999998</c:v>
                </c:pt>
                <c:pt idx="7457">
                  <c:v>106.55203246999999</c:v>
                </c:pt>
                <c:pt idx="7458">
                  <c:v>106.55203246999999</c:v>
                </c:pt>
                <c:pt idx="7459">
                  <c:v>106.55203246999999</c:v>
                </c:pt>
                <c:pt idx="7460">
                  <c:v>106.55203246999999</c:v>
                </c:pt>
                <c:pt idx="7461">
                  <c:v>106.72381591999998</c:v>
                </c:pt>
                <c:pt idx="7462">
                  <c:v>107.98583984999999</c:v>
                </c:pt>
                <c:pt idx="7463">
                  <c:v>109.01666260000002</c:v>
                </c:pt>
                <c:pt idx="7464">
                  <c:v>109.70385742000002</c:v>
                </c:pt>
                <c:pt idx="7465">
                  <c:v>113.08688354</c:v>
                </c:pt>
                <c:pt idx="7466">
                  <c:v>113.08688354</c:v>
                </c:pt>
                <c:pt idx="7467">
                  <c:v>112.91503906000001</c:v>
                </c:pt>
                <c:pt idx="7468">
                  <c:v>112.74325561000003</c:v>
                </c:pt>
                <c:pt idx="7469">
                  <c:v>112.74325561000003</c:v>
                </c:pt>
                <c:pt idx="7470">
                  <c:v>112.74325561000003</c:v>
                </c:pt>
                <c:pt idx="7471">
                  <c:v>112.05606079</c:v>
                </c:pt>
                <c:pt idx="7472">
                  <c:v>113.25866698999999</c:v>
                </c:pt>
                <c:pt idx="7473">
                  <c:v>113.25866698999999</c:v>
                </c:pt>
                <c:pt idx="7474">
                  <c:v>112.05606079</c:v>
                </c:pt>
                <c:pt idx="7475">
                  <c:v>112.57147216999996</c:v>
                </c:pt>
                <c:pt idx="7476">
                  <c:v>112.91503906000001</c:v>
                </c:pt>
                <c:pt idx="7477">
                  <c:v>112.91503906000001</c:v>
                </c:pt>
                <c:pt idx="7478">
                  <c:v>113.60229491999998</c:v>
                </c:pt>
                <c:pt idx="7479">
                  <c:v>113.25866698999999</c:v>
                </c:pt>
                <c:pt idx="7480">
                  <c:v>114.83615112</c:v>
                </c:pt>
                <c:pt idx="7481">
                  <c:v>115.52334594</c:v>
                </c:pt>
                <c:pt idx="7482">
                  <c:v>114.83615112</c:v>
                </c:pt>
                <c:pt idx="7483">
                  <c:v>111.32348631999999</c:v>
                </c:pt>
                <c:pt idx="7484">
                  <c:v>111.32348631999999</c:v>
                </c:pt>
                <c:pt idx="7485">
                  <c:v>109.73193359999999</c:v>
                </c:pt>
                <c:pt idx="7486">
                  <c:v>109.73193359999999</c:v>
                </c:pt>
                <c:pt idx="7487">
                  <c:v>109.73193359999999</c:v>
                </c:pt>
                <c:pt idx="7488">
                  <c:v>109.04473877</c:v>
                </c:pt>
                <c:pt idx="7489">
                  <c:v>108.62768555</c:v>
                </c:pt>
                <c:pt idx="7490">
                  <c:v>108.28408812999999</c:v>
                </c:pt>
                <c:pt idx="7491">
                  <c:v>108.28408812999999</c:v>
                </c:pt>
                <c:pt idx="7492">
                  <c:v>107.59689331</c:v>
                </c:pt>
                <c:pt idx="7493">
                  <c:v>107.59689331</c:v>
                </c:pt>
                <c:pt idx="7494">
                  <c:v>108.62768555</c:v>
                </c:pt>
                <c:pt idx="7495">
                  <c:v>106.73791504000002</c:v>
                </c:pt>
                <c:pt idx="7496">
                  <c:v>106.73791504000002</c:v>
                </c:pt>
                <c:pt idx="7497">
                  <c:v>107.15176391</c:v>
                </c:pt>
                <c:pt idx="7498">
                  <c:v>107.15176391</c:v>
                </c:pt>
                <c:pt idx="7499">
                  <c:v>107.15176391</c:v>
                </c:pt>
                <c:pt idx="7500">
                  <c:v>107.49536132</c:v>
                </c:pt>
                <c:pt idx="7501">
                  <c:v>108.57150267999998</c:v>
                </c:pt>
                <c:pt idx="7502">
                  <c:v>108.22790526999999</c:v>
                </c:pt>
                <c:pt idx="7503">
                  <c:v>104.35760498000002</c:v>
                </c:pt>
                <c:pt idx="7504">
                  <c:v>104.87301634999999</c:v>
                </c:pt>
                <c:pt idx="7505">
                  <c:v>105.04479980000002</c:v>
                </c:pt>
                <c:pt idx="7506">
                  <c:v>108.61364746000001</c:v>
                </c:pt>
                <c:pt idx="7507">
                  <c:v>107.06744384999999</c:v>
                </c:pt>
                <c:pt idx="7508">
                  <c:v>105.69302368000002</c:v>
                </c:pt>
                <c:pt idx="7509">
                  <c:v>104.67306518999999</c:v>
                </c:pt>
                <c:pt idx="7510">
                  <c:v>104.67306518999999</c:v>
                </c:pt>
                <c:pt idx="7511">
                  <c:v>105.53210449000002</c:v>
                </c:pt>
                <c:pt idx="7512">
                  <c:v>106.21926880000002</c:v>
                </c:pt>
                <c:pt idx="7513">
                  <c:v>105.18847655999998</c:v>
                </c:pt>
                <c:pt idx="7514">
                  <c:v>107.28140259</c:v>
                </c:pt>
                <c:pt idx="7515">
                  <c:v>107.28140259</c:v>
                </c:pt>
                <c:pt idx="7516">
                  <c:v>106.25057984</c:v>
                </c:pt>
                <c:pt idx="7517">
                  <c:v>106.25057984</c:v>
                </c:pt>
                <c:pt idx="7518">
                  <c:v>107.28140259</c:v>
                </c:pt>
                <c:pt idx="7519">
                  <c:v>107.62499999999999</c:v>
                </c:pt>
                <c:pt idx="7520">
                  <c:v>106.42242432</c:v>
                </c:pt>
                <c:pt idx="7521">
                  <c:v>105.04479980000002</c:v>
                </c:pt>
                <c:pt idx="7522">
                  <c:v>105.73202514</c:v>
                </c:pt>
                <c:pt idx="7523">
                  <c:v>107.28140259</c:v>
                </c:pt>
                <c:pt idx="7524">
                  <c:v>106.59420777000001</c:v>
                </c:pt>
                <c:pt idx="7525">
                  <c:v>106.76599121000001</c:v>
                </c:pt>
                <c:pt idx="7526">
                  <c:v>103.84539795000001</c:v>
                </c:pt>
                <c:pt idx="7527">
                  <c:v>103.50177002000001</c:v>
                </c:pt>
                <c:pt idx="7528">
                  <c:v>104.01718140000001</c:v>
                </c:pt>
                <c:pt idx="7529">
                  <c:v>104.01718140000001</c:v>
                </c:pt>
                <c:pt idx="7530">
                  <c:v>104.70437622</c:v>
                </c:pt>
                <c:pt idx="7531">
                  <c:v>104.70437622</c:v>
                </c:pt>
                <c:pt idx="7532">
                  <c:v>106.58334351000001</c:v>
                </c:pt>
                <c:pt idx="7533">
                  <c:v>106.58334351000001</c:v>
                </c:pt>
                <c:pt idx="7534">
                  <c:v>106.41156006000003</c:v>
                </c:pt>
                <c:pt idx="7535">
                  <c:v>106.41156006000003</c:v>
                </c:pt>
                <c:pt idx="7536">
                  <c:v>107.09875488</c:v>
                </c:pt>
                <c:pt idx="7537">
                  <c:v>107.09875488</c:v>
                </c:pt>
                <c:pt idx="7538">
                  <c:v>105.38073729999999</c:v>
                </c:pt>
                <c:pt idx="7539">
                  <c:v>104.16088867000001</c:v>
                </c:pt>
                <c:pt idx="7540">
                  <c:v>104.8480835</c:v>
                </c:pt>
                <c:pt idx="7541">
                  <c:v>104.16088867000001</c:v>
                </c:pt>
                <c:pt idx="7542">
                  <c:v>104.16088867000001</c:v>
                </c:pt>
                <c:pt idx="7543">
                  <c:v>104.67630004999999</c:v>
                </c:pt>
                <c:pt idx="7544">
                  <c:v>104.67630004999999</c:v>
                </c:pt>
                <c:pt idx="7545">
                  <c:v>104.67630004999999</c:v>
                </c:pt>
                <c:pt idx="7546">
                  <c:v>103.64547728999999</c:v>
                </c:pt>
                <c:pt idx="7547">
                  <c:v>103.64547728999999</c:v>
                </c:pt>
                <c:pt idx="7548">
                  <c:v>105.01986694000001</c:v>
                </c:pt>
                <c:pt idx="7549">
                  <c:v>105.01986694000001</c:v>
                </c:pt>
                <c:pt idx="7550">
                  <c:v>104.67630004999999</c:v>
                </c:pt>
                <c:pt idx="7551">
                  <c:v>104.67630004999999</c:v>
                </c:pt>
                <c:pt idx="7552">
                  <c:v>103.64547728999999</c:v>
                </c:pt>
                <c:pt idx="7553">
                  <c:v>103.13006592000002</c:v>
                </c:pt>
                <c:pt idx="7554">
                  <c:v>101.43701171000002</c:v>
                </c:pt>
                <c:pt idx="7555">
                  <c:v>102.46783447000003</c:v>
                </c:pt>
                <c:pt idx="7556">
                  <c:v>102.81140136</c:v>
                </c:pt>
                <c:pt idx="7557">
                  <c:v>106.85351562000001</c:v>
                </c:pt>
                <c:pt idx="7558">
                  <c:v>107.19708252</c:v>
                </c:pt>
                <c:pt idx="7559">
                  <c:v>109.87881469999998</c:v>
                </c:pt>
                <c:pt idx="7560">
                  <c:v>109.19161987000001</c:v>
                </c:pt>
                <c:pt idx="7561">
                  <c:v>109.53524779999998</c:v>
                </c:pt>
                <c:pt idx="7562">
                  <c:v>109.53524779999998</c:v>
                </c:pt>
                <c:pt idx="7563">
                  <c:v>107.58605957</c:v>
                </c:pt>
                <c:pt idx="7564">
                  <c:v>108.27328491</c:v>
                </c:pt>
                <c:pt idx="7565">
                  <c:v>107.07064818999999</c:v>
                </c:pt>
                <c:pt idx="7566">
                  <c:v>107.07064818999999</c:v>
                </c:pt>
                <c:pt idx="7567">
                  <c:v>103.70169068000003</c:v>
                </c:pt>
                <c:pt idx="7568">
                  <c:v>103.1862793</c:v>
                </c:pt>
                <c:pt idx="7569">
                  <c:v>104.04531861000001</c:v>
                </c:pt>
                <c:pt idx="7570">
                  <c:v>104.04531861000001</c:v>
                </c:pt>
                <c:pt idx="7571">
                  <c:v>103.35812378000001</c:v>
                </c:pt>
                <c:pt idx="7572">
                  <c:v>103.35812378000001</c:v>
                </c:pt>
                <c:pt idx="7573">
                  <c:v>102.49908448000004</c:v>
                </c:pt>
                <c:pt idx="7574">
                  <c:v>102.67089843999999</c:v>
                </c:pt>
                <c:pt idx="7575">
                  <c:v>103.35812378000001</c:v>
                </c:pt>
                <c:pt idx="7576">
                  <c:v>102.15551758000001</c:v>
                </c:pt>
                <c:pt idx="7577">
                  <c:v>98.713104250000015</c:v>
                </c:pt>
                <c:pt idx="7578">
                  <c:v>99.228515619999982</c:v>
                </c:pt>
                <c:pt idx="7579">
                  <c:v>103.01449585</c:v>
                </c:pt>
                <c:pt idx="7580">
                  <c:v>103.01449585</c:v>
                </c:pt>
                <c:pt idx="7581">
                  <c:v>103.01449585</c:v>
                </c:pt>
                <c:pt idx="7582">
                  <c:v>102.84271240999999</c:v>
                </c:pt>
                <c:pt idx="7583">
                  <c:v>100.59204102</c:v>
                </c:pt>
                <c:pt idx="7584">
                  <c:v>101.45101929000002</c:v>
                </c:pt>
                <c:pt idx="7585">
                  <c:v>100.76382447000002</c:v>
                </c:pt>
                <c:pt idx="7586">
                  <c:v>100.93563843</c:v>
                </c:pt>
                <c:pt idx="7587">
                  <c:v>99.90484619999998</c:v>
                </c:pt>
                <c:pt idx="7588">
                  <c:v>99.389465340000001</c:v>
                </c:pt>
                <c:pt idx="7589">
                  <c:v>100.59204102</c:v>
                </c:pt>
                <c:pt idx="7590">
                  <c:v>100.42025756999999</c:v>
                </c:pt>
                <c:pt idx="7591">
                  <c:v>100.42025756999999</c:v>
                </c:pt>
                <c:pt idx="7592">
                  <c:v>97.36679076999998</c:v>
                </c:pt>
                <c:pt idx="7593">
                  <c:v>97.882202149999983</c:v>
                </c:pt>
                <c:pt idx="7594">
                  <c:v>98.56939697</c:v>
                </c:pt>
                <c:pt idx="7595">
                  <c:v>99.084777829999979</c:v>
                </c:pt>
                <c:pt idx="7596">
                  <c:v>98.74121094000003</c:v>
                </c:pt>
                <c:pt idx="7597">
                  <c:v>98.225799559999984</c:v>
                </c:pt>
                <c:pt idx="7598">
                  <c:v>96.851379389999991</c:v>
                </c:pt>
                <c:pt idx="7599">
                  <c:v>97.882202149999983</c:v>
                </c:pt>
                <c:pt idx="7600">
                  <c:v>98.225799559999984</c:v>
                </c:pt>
                <c:pt idx="7601">
                  <c:v>98.912994380000015</c:v>
                </c:pt>
                <c:pt idx="7602">
                  <c:v>99.600189209999982</c:v>
                </c:pt>
                <c:pt idx="7603">
                  <c:v>101.27923584</c:v>
                </c:pt>
                <c:pt idx="7604">
                  <c:v>101.27923584</c:v>
                </c:pt>
                <c:pt idx="7605">
                  <c:v>99.600189209999982</c:v>
                </c:pt>
                <c:pt idx="7606">
                  <c:v>98.912994380000015</c:v>
                </c:pt>
                <c:pt idx="7607">
                  <c:v>100.64822387000001</c:v>
                </c:pt>
                <c:pt idx="7608">
                  <c:v>100.64822387000001</c:v>
                </c:pt>
                <c:pt idx="7609">
                  <c:v>100.64822387000001</c:v>
                </c:pt>
                <c:pt idx="7610">
                  <c:v>99.617431639999978</c:v>
                </c:pt>
                <c:pt idx="7611">
                  <c:v>96.935699470000017</c:v>
                </c:pt>
                <c:pt idx="7612">
                  <c:v>102.60510253999999</c:v>
                </c:pt>
                <c:pt idx="7613">
                  <c:v>102.60510253999999</c:v>
                </c:pt>
                <c:pt idx="7614">
                  <c:v>105.64773559999998</c:v>
                </c:pt>
                <c:pt idx="7615">
                  <c:v>105.30410766999999</c:v>
                </c:pt>
                <c:pt idx="7616">
                  <c:v>105.30410766999999</c:v>
                </c:pt>
                <c:pt idx="7617">
                  <c:v>106.33493041999998</c:v>
                </c:pt>
                <c:pt idx="7618">
                  <c:v>105.64773559999998</c:v>
                </c:pt>
                <c:pt idx="7619">
                  <c:v>105.64773559999998</c:v>
                </c:pt>
                <c:pt idx="7620">
                  <c:v>102.67852782999996</c:v>
                </c:pt>
                <c:pt idx="7621">
                  <c:v>103.36575316999998</c:v>
                </c:pt>
                <c:pt idx="7622">
                  <c:v>103.02215575999998</c:v>
                </c:pt>
                <c:pt idx="7623">
                  <c:v>104.84170533</c:v>
                </c:pt>
                <c:pt idx="7624">
                  <c:v>107.94049072000001</c:v>
                </c:pt>
                <c:pt idx="7625">
                  <c:v>108.62768555</c:v>
                </c:pt>
                <c:pt idx="7626">
                  <c:v>108.62768555</c:v>
                </c:pt>
                <c:pt idx="7627">
                  <c:v>108.62768555</c:v>
                </c:pt>
                <c:pt idx="7628">
                  <c:v>108.45590209999999</c:v>
                </c:pt>
                <c:pt idx="7629">
                  <c:v>107.00805664000002</c:v>
                </c:pt>
                <c:pt idx="7630">
                  <c:v>107.86703491</c:v>
                </c:pt>
                <c:pt idx="7631">
                  <c:v>106.32089232999999</c:v>
                </c:pt>
                <c:pt idx="7632">
                  <c:v>106.49267578000001</c:v>
                </c:pt>
                <c:pt idx="7633">
                  <c:v>104.5715332</c:v>
                </c:pt>
                <c:pt idx="7634">
                  <c:v>104.5715332</c:v>
                </c:pt>
                <c:pt idx="7635">
                  <c:v>104.5715332</c:v>
                </c:pt>
                <c:pt idx="7636">
                  <c:v>104.91516113</c:v>
                </c:pt>
                <c:pt idx="7637">
                  <c:v>104.91516113</c:v>
                </c:pt>
                <c:pt idx="7638">
                  <c:v>105.60235594999999</c:v>
                </c:pt>
                <c:pt idx="7639">
                  <c:v>104.5715332</c:v>
                </c:pt>
                <c:pt idx="7640">
                  <c:v>103.54077148</c:v>
                </c:pt>
                <c:pt idx="7641">
                  <c:v>103.02536009999999</c:v>
                </c:pt>
                <c:pt idx="7642">
                  <c:v>103.88433837999999</c:v>
                </c:pt>
                <c:pt idx="7643">
                  <c:v>101.46191406000003</c:v>
                </c:pt>
                <c:pt idx="7644">
                  <c:v>102.32095337</c:v>
                </c:pt>
                <c:pt idx="7645">
                  <c:v>101.11831665</c:v>
                </c:pt>
                <c:pt idx="7646">
                  <c:v>97.262084960000024</c:v>
                </c:pt>
                <c:pt idx="7647">
                  <c:v>98.464660640000034</c:v>
                </c:pt>
                <c:pt idx="7648">
                  <c:v>98.980072019999966</c:v>
                </c:pt>
                <c:pt idx="7649">
                  <c:v>103.28146363</c:v>
                </c:pt>
                <c:pt idx="7650">
                  <c:v>102.93783569999999</c:v>
                </c:pt>
                <c:pt idx="7651">
                  <c:v>102.93783569999999</c:v>
                </c:pt>
                <c:pt idx="7652">
                  <c:v>102.93783569999999</c:v>
                </c:pt>
                <c:pt idx="7653">
                  <c:v>102.93783569999999</c:v>
                </c:pt>
                <c:pt idx="7654">
                  <c:v>104.56069947000002</c:v>
                </c:pt>
                <c:pt idx="7655">
                  <c:v>100.459198</c:v>
                </c:pt>
                <c:pt idx="7656">
                  <c:v>101.14639281999999</c:v>
                </c:pt>
                <c:pt idx="7657">
                  <c:v>100.459198</c:v>
                </c:pt>
                <c:pt idx="7658">
                  <c:v>100.96374510999999</c:v>
                </c:pt>
                <c:pt idx="7659">
                  <c:v>97.836853019999978</c:v>
                </c:pt>
                <c:pt idx="7660">
                  <c:v>99.211242670000004</c:v>
                </c:pt>
                <c:pt idx="7661">
                  <c:v>99.211242670000004</c:v>
                </c:pt>
                <c:pt idx="7662">
                  <c:v>99.656402589999985</c:v>
                </c:pt>
                <c:pt idx="7663">
                  <c:v>99.484619150000015</c:v>
                </c:pt>
                <c:pt idx="7664">
                  <c:v>98.797424320000019</c:v>
                </c:pt>
                <c:pt idx="7665">
                  <c:v>100.34362793000001</c:v>
                </c:pt>
                <c:pt idx="7666">
                  <c:v>100.34362793000001</c:v>
                </c:pt>
                <c:pt idx="7667">
                  <c:v>100.00003052</c:v>
                </c:pt>
                <c:pt idx="7668">
                  <c:v>100.57479858999999</c:v>
                </c:pt>
                <c:pt idx="7669">
                  <c:v>99.88760375999999</c:v>
                </c:pt>
                <c:pt idx="7670">
                  <c:v>99.88760375999999</c:v>
                </c:pt>
                <c:pt idx="7671">
                  <c:v>101.26199341</c:v>
                </c:pt>
                <c:pt idx="7672">
                  <c:v>101.43377685999997</c:v>
                </c:pt>
                <c:pt idx="7673">
                  <c:v>103.87353515999999</c:v>
                </c:pt>
                <c:pt idx="7674">
                  <c:v>103.35812378000001</c:v>
                </c:pt>
                <c:pt idx="7675">
                  <c:v>99.929779049999979</c:v>
                </c:pt>
                <c:pt idx="7676">
                  <c:v>100.61694335999998</c:v>
                </c:pt>
                <c:pt idx="7677">
                  <c:v>100.61694335999998</c:v>
                </c:pt>
                <c:pt idx="7678">
                  <c:v>100.61694335999998</c:v>
                </c:pt>
                <c:pt idx="7679">
                  <c:v>101.13235472999997</c:v>
                </c:pt>
                <c:pt idx="7680">
                  <c:v>103.65634154999996</c:v>
                </c:pt>
                <c:pt idx="7681">
                  <c:v>102.96911621000001</c:v>
                </c:pt>
                <c:pt idx="7682">
                  <c:v>103.14093018</c:v>
                </c:pt>
                <c:pt idx="7683">
                  <c:v>103.48452759000001</c:v>
                </c:pt>
                <c:pt idx="7684">
                  <c:v>101.11831665</c:v>
                </c:pt>
                <c:pt idx="7685">
                  <c:v>99.915710449999992</c:v>
                </c:pt>
                <c:pt idx="7686">
                  <c:v>99.915710449999992</c:v>
                </c:pt>
                <c:pt idx="7687">
                  <c:v>100.43112183000001</c:v>
                </c:pt>
                <c:pt idx="7688">
                  <c:v>100.94653319999999</c:v>
                </c:pt>
                <c:pt idx="7689">
                  <c:v>99.228515619999982</c:v>
                </c:pt>
                <c:pt idx="7690">
                  <c:v>99.228515619999982</c:v>
                </c:pt>
                <c:pt idx="7691">
                  <c:v>98.369537349999987</c:v>
                </c:pt>
                <c:pt idx="7692">
                  <c:v>99.572143549999979</c:v>
                </c:pt>
                <c:pt idx="7693">
                  <c:v>101.04806518999999</c:v>
                </c:pt>
                <c:pt idx="7694">
                  <c:v>101.39163207999998</c:v>
                </c:pt>
                <c:pt idx="7695">
                  <c:v>100.36087035999996</c:v>
                </c:pt>
                <c:pt idx="7696">
                  <c:v>100.70443725999998</c:v>
                </c:pt>
                <c:pt idx="7697">
                  <c:v>97.665008539999988</c:v>
                </c:pt>
                <c:pt idx="7698">
                  <c:v>98.695831299999966</c:v>
                </c:pt>
                <c:pt idx="7699">
                  <c:v>98.867614739999993</c:v>
                </c:pt>
                <c:pt idx="7700">
                  <c:v>100.67639159999999</c:v>
                </c:pt>
                <c:pt idx="7701">
                  <c:v>101.36358643</c:v>
                </c:pt>
                <c:pt idx="7702">
                  <c:v>102.56616211000001</c:v>
                </c:pt>
                <c:pt idx="7703">
                  <c:v>104.90429688000002</c:v>
                </c:pt>
                <c:pt idx="7704">
                  <c:v>105.41967774000001</c:v>
                </c:pt>
                <c:pt idx="7705">
                  <c:v>105.41967774000001</c:v>
                </c:pt>
                <c:pt idx="7706">
                  <c:v>105.76330566999999</c:v>
                </c:pt>
                <c:pt idx="7707">
                  <c:v>105.76330566999999</c:v>
                </c:pt>
                <c:pt idx="7708">
                  <c:v>105.24789429000002</c:v>
                </c:pt>
                <c:pt idx="7709">
                  <c:v>105.24789429000002</c:v>
                </c:pt>
                <c:pt idx="7710">
                  <c:v>105.24789429000002</c:v>
                </c:pt>
                <c:pt idx="7711">
                  <c:v>104.90429688000002</c:v>
                </c:pt>
                <c:pt idx="7712">
                  <c:v>105.07611084</c:v>
                </c:pt>
                <c:pt idx="7713">
                  <c:v>105.07611084</c:v>
                </c:pt>
                <c:pt idx="7714">
                  <c:v>104.38888549999999</c:v>
                </c:pt>
                <c:pt idx="7715">
                  <c:v>102.33813476</c:v>
                </c:pt>
                <c:pt idx="7716">
                  <c:v>102.33813476</c:v>
                </c:pt>
                <c:pt idx="7717">
                  <c:v>101.65093994</c:v>
                </c:pt>
                <c:pt idx="7718">
                  <c:v>103.54077148</c:v>
                </c:pt>
                <c:pt idx="7719">
                  <c:v>102.68176269</c:v>
                </c:pt>
                <c:pt idx="7720">
                  <c:v>102.68176269</c:v>
                </c:pt>
                <c:pt idx="7721">
                  <c:v>103.19714355000002</c:v>
                </c:pt>
                <c:pt idx="7722">
                  <c:v>102.68176269</c:v>
                </c:pt>
                <c:pt idx="7723">
                  <c:v>103.72979736999999</c:v>
                </c:pt>
                <c:pt idx="7724">
                  <c:v>103.72979736999999</c:v>
                </c:pt>
                <c:pt idx="7725">
                  <c:v>101.78063964000002</c:v>
                </c:pt>
                <c:pt idx="7726">
                  <c:v>101.26522827000002</c:v>
                </c:pt>
                <c:pt idx="7727">
                  <c:v>99.12692260999998</c:v>
                </c:pt>
                <c:pt idx="7728">
                  <c:v>98.267944340000014</c:v>
                </c:pt>
                <c:pt idx="7729">
                  <c:v>98.183685300000008</c:v>
                </c:pt>
                <c:pt idx="7730">
                  <c:v>95.039550779999999</c:v>
                </c:pt>
                <c:pt idx="7731">
                  <c:v>101.50726318000002</c:v>
                </c:pt>
                <c:pt idx="7732">
                  <c:v>100.99185179999999</c:v>
                </c:pt>
                <c:pt idx="7733">
                  <c:v>101.50726318000002</c:v>
                </c:pt>
                <c:pt idx="7734">
                  <c:v>100.99185179999999</c:v>
                </c:pt>
                <c:pt idx="7735">
                  <c:v>101.50726318000002</c:v>
                </c:pt>
                <c:pt idx="7736">
                  <c:v>101.85083007999997</c:v>
                </c:pt>
                <c:pt idx="7737">
                  <c:v>101.33541869999998</c:v>
                </c:pt>
                <c:pt idx="7738">
                  <c:v>100.91836547999999</c:v>
                </c:pt>
                <c:pt idx="7739">
                  <c:v>99.200378419999964</c:v>
                </c:pt>
                <c:pt idx="7740">
                  <c:v>96.845031739999968</c:v>
                </c:pt>
                <c:pt idx="7741">
                  <c:v>97.360412600000004</c:v>
                </c:pt>
                <c:pt idx="7742">
                  <c:v>101.14639281999999</c:v>
                </c:pt>
                <c:pt idx="7743">
                  <c:v>101.14639281999999</c:v>
                </c:pt>
                <c:pt idx="7744">
                  <c:v>100.459198</c:v>
                </c:pt>
                <c:pt idx="7745">
                  <c:v>96.042175299999982</c:v>
                </c:pt>
                <c:pt idx="7746">
                  <c:v>96.557586669999992</c:v>
                </c:pt>
                <c:pt idx="7747">
                  <c:v>98.752044679999983</c:v>
                </c:pt>
                <c:pt idx="7748">
                  <c:v>98.752044679999983</c:v>
                </c:pt>
                <c:pt idx="7749">
                  <c:v>98.752044679999983</c:v>
                </c:pt>
                <c:pt idx="7750">
                  <c:v>97.034027100000003</c:v>
                </c:pt>
                <c:pt idx="7751">
                  <c:v>96.28744506999999</c:v>
                </c:pt>
                <c:pt idx="7752">
                  <c:v>96.802856449999979</c:v>
                </c:pt>
                <c:pt idx="7753">
                  <c:v>93.191833500000001</c:v>
                </c:pt>
                <c:pt idx="7754">
                  <c:v>94.566284179999982</c:v>
                </c:pt>
                <c:pt idx="7755">
                  <c:v>93.707244869999997</c:v>
                </c:pt>
                <c:pt idx="7756">
                  <c:v>92.000122070000003</c:v>
                </c:pt>
                <c:pt idx="7757">
                  <c:v>91.656494139999992</c:v>
                </c:pt>
                <c:pt idx="7758">
                  <c:v>94.180511469999999</c:v>
                </c:pt>
                <c:pt idx="7759">
                  <c:v>94.180511469999999</c:v>
                </c:pt>
                <c:pt idx="7760">
                  <c:v>90.909912110000008</c:v>
                </c:pt>
                <c:pt idx="7761">
                  <c:v>93.276153559999983</c:v>
                </c:pt>
                <c:pt idx="7762">
                  <c:v>92.932525630000001</c:v>
                </c:pt>
                <c:pt idx="7763">
                  <c:v>92.932525630000001</c:v>
                </c:pt>
                <c:pt idx="7764">
                  <c:v>92.760742179999966</c:v>
                </c:pt>
                <c:pt idx="7765">
                  <c:v>92.760742179999966</c:v>
                </c:pt>
                <c:pt idx="7766">
                  <c:v>91.901763910000014</c:v>
                </c:pt>
                <c:pt idx="7767">
                  <c:v>93.276153559999983</c:v>
                </c:pt>
                <c:pt idx="7768">
                  <c:v>93.276153559999983</c:v>
                </c:pt>
                <c:pt idx="7769">
                  <c:v>92.245330809999984</c:v>
                </c:pt>
                <c:pt idx="7770">
                  <c:v>92.760742179999966</c:v>
                </c:pt>
                <c:pt idx="7771">
                  <c:v>88.760803220000014</c:v>
                </c:pt>
                <c:pt idx="7772">
                  <c:v>92.073547359999964</c:v>
                </c:pt>
                <c:pt idx="7773">
                  <c:v>93.791564940000029</c:v>
                </c:pt>
                <c:pt idx="7774">
                  <c:v>94.30694579999998</c:v>
                </c:pt>
                <c:pt idx="7775">
                  <c:v>93.61978148999998</c:v>
                </c:pt>
                <c:pt idx="7776">
                  <c:v>94.30694579999998</c:v>
                </c:pt>
                <c:pt idx="7777">
                  <c:v>94.650543209999981</c:v>
                </c:pt>
                <c:pt idx="7778">
                  <c:v>95.355010989999982</c:v>
                </c:pt>
                <c:pt idx="7779">
                  <c:v>91.326965340000001</c:v>
                </c:pt>
                <c:pt idx="7780">
                  <c:v>92.701354990000013</c:v>
                </c:pt>
                <c:pt idx="7781">
                  <c:v>97.777465820000003</c:v>
                </c:pt>
                <c:pt idx="7782">
                  <c:v>97.090301509999989</c:v>
                </c:pt>
                <c:pt idx="7783">
                  <c:v>92.245330809999984</c:v>
                </c:pt>
                <c:pt idx="7784">
                  <c:v>92.932525630000001</c:v>
                </c:pt>
                <c:pt idx="7785">
                  <c:v>91.729949949999991</c:v>
                </c:pt>
                <c:pt idx="7786">
                  <c:v>92.073547359999964</c:v>
                </c:pt>
                <c:pt idx="7787">
                  <c:v>93.791564940000029</c:v>
                </c:pt>
                <c:pt idx="7788">
                  <c:v>93.44793700999999</c:v>
                </c:pt>
                <c:pt idx="7789">
                  <c:v>92.417144770000007</c:v>
                </c:pt>
                <c:pt idx="7790">
                  <c:v>91.386352539999962</c:v>
                </c:pt>
                <c:pt idx="7791">
                  <c:v>92.245330809999984</c:v>
                </c:pt>
                <c:pt idx="7792">
                  <c:v>93.44793700999999</c:v>
                </c:pt>
                <c:pt idx="7793">
                  <c:v>93.44793700999999</c:v>
                </c:pt>
                <c:pt idx="7794">
                  <c:v>92.760742179999966</c:v>
                </c:pt>
                <c:pt idx="7795">
                  <c:v>92.932525630000001</c:v>
                </c:pt>
                <c:pt idx="7796">
                  <c:v>92.073547359999964</c:v>
                </c:pt>
                <c:pt idx="7797">
                  <c:v>92.073547359999964</c:v>
                </c:pt>
                <c:pt idx="7798">
                  <c:v>93.61978148999998</c:v>
                </c:pt>
                <c:pt idx="7799">
                  <c:v>96.574890129999986</c:v>
                </c:pt>
                <c:pt idx="7800">
                  <c:v>95.200469970000015</c:v>
                </c:pt>
                <c:pt idx="7801">
                  <c:v>93.591674800000007</c:v>
                </c:pt>
                <c:pt idx="7802">
                  <c:v>93.41989135</c:v>
                </c:pt>
                <c:pt idx="7803">
                  <c:v>96.304718019999967</c:v>
                </c:pt>
                <c:pt idx="7804">
                  <c:v>92.417144770000007</c:v>
                </c:pt>
                <c:pt idx="7805">
                  <c:v>91.558166499999999</c:v>
                </c:pt>
                <c:pt idx="7806">
                  <c:v>91.558166499999999</c:v>
                </c:pt>
                <c:pt idx="7807">
                  <c:v>92.588958739999967</c:v>
                </c:pt>
                <c:pt idx="7808">
                  <c:v>93.104370109999962</c:v>
                </c:pt>
                <c:pt idx="7809">
                  <c:v>95.312866209999981</c:v>
                </c:pt>
                <c:pt idx="7810">
                  <c:v>94.797454840000015</c:v>
                </c:pt>
                <c:pt idx="7811">
                  <c:v>94.969238279999999</c:v>
                </c:pt>
                <c:pt idx="7812">
                  <c:v>94.969238279999999</c:v>
                </c:pt>
                <c:pt idx="7813">
                  <c:v>94.797454840000015</c:v>
                </c:pt>
                <c:pt idx="7814">
                  <c:v>94.282043459999983</c:v>
                </c:pt>
                <c:pt idx="7815">
                  <c:v>94.969238279999999</c:v>
                </c:pt>
                <c:pt idx="7816">
                  <c:v>95.484649660000031</c:v>
                </c:pt>
                <c:pt idx="7817">
                  <c:v>93.251251220000015</c:v>
                </c:pt>
                <c:pt idx="7818">
                  <c:v>89.191925050000023</c:v>
                </c:pt>
                <c:pt idx="7819">
                  <c:v>90.394500730000004</c:v>
                </c:pt>
                <c:pt idx="7820">
                  <c:v>94.611602790000006</c:v>
                </c:pt>
                <c:pt idx="7821">
                  <c:v>94.096221930000013</c:v>
                </c:pt>
                <c:pt idx="7822">
                  <c:v>94.955230720000003</c:v>
                </c:pt>
                <c:pt idx="7823">
                  <c:v>93.924438480000006</c:v>
                </c:pt>
                <c:pt idx="7824">
                  <c:v>94.439819340000014</c:v>
                </c:pt>
                <c:pt idx="7825">
                  <c:v>92.546813959999994</c:v>
                </c:pt>
                <c:pt idx="7826">
                  <c:v>92.203216549999993</c:v>
                </c:pt>
                <c:pt idx="7827">
                  <c:v>92.203216549999993</c:v>
                </c:pt>
                <c:pt idx="7828">
                  <c:v>93.234008779999982</c:v>
                </c:pt>
                <c:pt idx="7829">
                  <c:v>91.859619139999978</c:v>
                </c:pt>
                <c:pt idx="7830">
                  <c:v>92.203216549999993</c:v>
                </c:pt>
                <c:pt idx="7831">
                  <c:v>92.203216549999993</c:v>
                </c:pt>
                <c:pt idx="7832">
                  <c:v>92.203216549999993</c:v>
                </c:pt>
                <c:pt idx="7833">
                  <c:v>90.310180669999994</c:v>
                </c:pt>
                <c:pt idx="7834">
                  <c:v>89.107574470000003</c:v>
                </c:pt>
                <c:pt idx="7835">
                  <c:v>87.487915040000019</c:v>
                </c:pt>
                <c:pt idx="7836">
                  <c:v>86.800720220000002</c:v>
                </c:pt>
                <c:pt idx="7837">
                  <c:v>82.930450440000016</c:v>
                </c:pt>
                <c:pt idx="7838">
                  <c:v>84.648437499999986</c:v>
                </c:pt>
                <c:pt idx="7839">
                  <c:v>86.800720220000002</c:v>
                </c:pt>
                <c:pt idx="7840">
                  <c:v>87.144348149999985</c:v>
                </c:pt>
                <c:pt idx="7841">
                  <c:v>87.487915040000019</c:v>
                </c:pt>
                <c:pt idx="7842">
                  <c:v>87.487915040000019</c:v>
                </c:pt>
                <c:pt idx="7843">
                  <c:v>88.003326420000022</c:v>
                </c:pt>
                <c:pt idx="7844">
                  <c:v>87.487915040000019</c:v>
                </c:pt>
                <c:pt idx="7845">
                  <c:v>87.487915040000019</c:v>
                </c:pt>
                <c:pt idx="7846">
                  <c:v>86.628936769999967</c:v>
                </c:pt>
                <c:pt idx="7847">
                  <c:v>82.98666381999999</c:v>
                </c:pt>
                <c:pt idx="7848">
                  <c:v>84.017456060000015</c:v>
                </c:pt>
                <c:pt idx="7849">
                  <c:v>86.225952149999983</c:v>
                </c:pt>
                <c:pt idx="7850">
                  <c:v>85.538757329999967</c:v>
                </c:pt>
                <c:pt idx="7851">
                  <c:v>82.369720459999982</c:v>
                </c:pt>
                <c:pt idx="7852">
                  <c:v>82.369720459999982</c:v>
                </c:pt>
                <c:pt idx="7853">
                  <c:v>81.167144770000007</c:v>
                </c:pt>
                <c:pt idx="7854">
                  <c:v>82.026123049999995</c:v>
                </c:pt>
                <c:pt idx="7855">
                  <c:v>82.026123049999995</c:v>
                </c:pt>
                <c:pt idx="7856">
                  <c:v>81.167144770000007</c:v>
                </c:pt>
                <c:pt idx="7857">
                  <c:v>81.167144770000007</c:v>
                </c:pt>
                <c:pt idx="7858">
                  <c:v>81.854339600000003</c:v>
                </c:pt>
                <c:pt idx="7859">
                  <c:v>82.541503910000017</c:v>
                </c:pt>
                <c:pt idx="7860">
                  <c:v>82.541503910000017</c:v>
                </c:pt>
                <c:pt idx="7861">
                  <c:v>82.541503910000017</c:v>
                </c:pt>
                <c:pt idx="7862">
                  <c:v>82.369720459999982</c:v>
                </c:pt>
                <c:pt idx="7863">
                  <c:v>82.885131839999985</c:v>
                </c:pt>
                <c:pt idx="7864">
                  <c:v>81.510711670000006</c:v>
                </c:pt>
                <c:pt idx="7865">
                  <c:v>82.713317869999983</c:v>
                </c:pt>
                <c:pt idx="7866">
                  <c:v>84.290801999999999</c:v>
                </c:pt>
                <c:pt idx="7867">
                  <c:v>84.290801999999999</c:v>
                </c:pt>
                <c:pt idx="7868">
                  <c:v>83.775390619999968</c:v>
                </c:pt>
                <c:pt idx="7869">
                  <c:v>84.118988039999991</c:v>
                </c:pt>
                <c:pt idx="7870">
                  <c:v>84.806182859999993</c:v>
                </c:pt>
                <c:pt idx="7871">
                  <c:v>84.806182859999993</c:v>
                </c:pt>
                <c:pt idx="7872">
                  <c:v>84.806182859999993</c:v>
                </c:pt>
                <c:pt idx="7873">
                  <c:v>79.27410888</c:v>
                </c:pt>
                <c:pt idx="7874">
                  <c:v>79.27410888</c:v>
                </c:pt>
                <c:pt idx="7875">
                  <c:v>82.828887939999987</c:v>
                </c:pt>
                <c:pt idx="7876">
                  <c:v>83.000701909999989</c:v>
                </c:pt>
                <c:pt idx="7877">
                  <c:v>83.000701909999989</c:v>
                </c:pt>
                <c:pt idx="7878">
                  <c:v>82.828887939999987</c:v>
                </c:pt>
                <c:pt idx="7879">
                  <c:v>81.282714849999991</c:v>
                </c:pt>
                <c:pt idx="7880">
                  <c:v>77.969970709999998</c:v>
                </c:pt>
                <c:pt idx="7881">
                  <c:v>78.485382080000008</c:v>
                </c:pt>
                <c:pt idx="7882">
                  <c:v>80.031555179999998</c:v>
                </c:pt>
                <c:pt idx="7883">
                  <c:v>81.594970709999998</c:v>
                </c:pt>
                <c:pt idx="7884">
                  <c:v>81.251373290000004</c:v>
                </c:pt>
                <c:pt idx="7885">
                  <c:v>78.541595459999996</c:v>
                </c:pt>
                <c:pt idx="7886">
                  <c:v>79.05697631999999</c:v>
                </c:pt>
                <c:pt idx="7887">
                  <c:v>81.293548579999978</c:v>
                </c:pt>
                <c:pt idx="7888">
                  <c:v>81.293548579999978</c:v>
                </c:pt>
                <c:pt idx="7889">
                  <c:v>81.465362549999981</c:v>
                </c:pt>
                <c:pt idx="7890">
                  <c:v>81.465362549999981</c:v>
                </c:pt>
                <c:pt idx="7891">
                  <c:v>81.121734619999984</c:v>
                </c:pt>
                <c:pt idx="7892">
                  <c:v>80.606353759999976</c:v>
                </c:pt>
                <c:pt idx="7893">
                  <c:v>80.090942380000001</c:v>
                </c:pt>
                <c:pt idx="7894">
                  <c:v>81.724639889999992</c:v>
                </c:pt>
                <c:pt idx="7895">
                  <c:v>80.693878169999977</c:v>
                </c:pt>
                <c:pt idx="7896">
                  <c:v>80.693878169999977</c:v>
                </c:pt>
                <c:pt idx="7897">
                  <c:v>81.209228519999982</c:v>
                </c:pt>
                <c:pt idx="7898">
                  <c:v>80.350250240000022</c:v>
                </c:pt>
                <c:pt idx="7899">
                  <c:v>81.037445070000004</c:v>
                </c:pt>
                <c:pt idx="7900">
                  <c:v>81.724639889999992</c:v>
                </c:pt>
                <c:pt idx="7901">
                  <c:v>81.381073000000001</c:v>
                </c:pt>
                <c:pt idx="7902">
                  <c:v>81.896453860000022</c:v>
                </c:pt>
                <c:pt idx="7903">
                  <c:v>81.552856449999993</c:v>
                </c:pt>
                <c:pt idx="7904">
                  <c:v>81.552856449999993</c:v>
                </c:pt>
                <c:pt idx="7905">
                  <c:v>84.276733399999983</c:v>
                </c:pt>
                <c:pt idx="7906">
                  <c:v>82.730529780000012</c:v>
                </c:pt>
                <c:pt idx="7907">
                  <c:v>81.352966309999985</c:v>
                </c:pt>
                <c:pt idx="7908">
                  <c:v>81.352966309999985</c:v>
                </c:pt>
                <c:pt idx="7909">
                  <c:v>81.352966309999985</c:v>
                </c:pt>
                <c:pt idx="7910">
                  <c:v>81.352966309999985</c:v>
                </c:pt>
                <c:pt idx="7911">
                  <c:v>81.868377689999988</c:v>
                </c:pt>
                <c:pt idx="7912">
                  <c:v>79.806762699999993</c:v>
                </c:pt>
                <c:pt idx="7913">
                  <c:v>80.493988040000005</c:v>
                </c:pt>
                <c:pt idx="7914">
                  <c:v>81.00939941</c:v>
                </c:pt>
                <c:pt idx="7915">
                  <c:v>81.00939941</c:v>
                </c:pt>
                <c:pt idx="7916">
                  <c:v>81.696594239999982</c:v>
                </c:pt>
                <c:pt idx="7917">
                  <c:v>81.696594239999982</c:v>
                </c:pt>
                <c:pt idx="7918">
                  <c:v>81.352966309999985</c:v>
                </c:pt>
                <c:pt idx="7919">
                  <c:v>81.352966309999985</c:v>
                </c:pt>
                <c:pt idx="7920">
                  <c:v>79.431884760000017</c:v>
                </c:pt>
                <c:pt idx="7921">
                  <c:v>79.088256829999992</c:v>
                </c:pt>
                <c:pt idx="7922">
                  <c:v>79.603668209999981</c:v>
                </c:pt>
                <c:pt idx="7923">
                  <c:v>79.603668209999981</c:v>
                </c:pt>
                <c:pt idx="7924">
                  <c:v>78.916473389999993</c:v>
                </c:pt>
                <c:pt idx="7925">
                  <c:v>79.431884760000017</c:v>
                </c:pt>
                <c:pt idx="7926">
                  <c:v>79.431884760000017</c:v>
                </c:pt>
                <c:pt idx="7927">
                  <c:v>79.431884760000017</c:v>
                </c:pt>
                <c:pt idx="7928">
                  <c:v>80.119079589999998</c:v>
                </c:pt>
                <c:pt idx="7929">
                  <c:v>80.634460450000006</c:v>
                </c:pt>
                <c:pt idx="7930">
                  <c:v>81.49343872</c:v>
                </c:pt>
                <c:pt idx="7931">
                  <c:v>81.49343872</c:v>
                </c:pt>
                <c:pt idx="7932">
                  <c:v>85.39187622999998</c:v>
                </c:pt>
                <c:pt idx="7933">
                  <c:v>85.39187622999998</c:v>
                </c:pt>
                <c:pt idx="7934">
                  <c:v>85.39187622999998</c:v>
                </c:pt>
                <c:pt idx="7935">
                  <c:v>85.39187622999998</c:v>
                </c:pt>
                <c:pt idx="7936">
                  <c:v>87.600372319999948</c:v>
                </c:pt>
                <c:pt idx="7937">
                  <c:v>87.943969730000006</c:v>
                </c:pt>
                <c:pt idx="7938">
                  <c:v>87.943969730000006</c:v>
                </c:pt>
                <c:pt idx="7939">
                  <c:v>88.115783690000001</c:v>
                </c:pt>
                <c:pt idx="7940">
                  <c:v>88.115783690000001</c:v>
                </c:pt>
                <c:pt idx="7941">
                  <c:v>88.115783690000001</c:v>
                </c:pt>
                <c:pt idx="7942">
                  <c:v>88.904510500000001</c:v>
                </c:pt>
                <c:pt idx="7943">
                  <c:v>89.763488769999981</c:v>
                </c:pt>
                <c:pt idx="7944">
                  <c:v>89.763488769999981</c:v>
                </c:pt>
                <c:pt idx="7945">
                  <c:v>90.450683599999991</c:v>
                </c:pt>
                <c:pt idx="7946">
                  <c:v>96.571624750000012</c:v>
                </c:pt>
                <c:pt idx="7947">
                  <c:v>96.05624388999999</c:v>
                </c:pt>
                <c:pt idx="7948">
                  <c:v>96.571624750000012</c:v>
                </c:pt>
                <c:pt idx="7949">
                  <c:v>97.25881957999998</c:v>
                </c:pt>
                <c:pt idx="7950">
                  <c:v>96.571624750000012</c:v>
                </c:pt>
                <c:pt idx="7951">
                  <c:v>96.571624750000012</c:v>
                </c:pt>
                <c:pt idx="7952">
                  <c:v>92.617004390000005</c:v>
                </c:pt>
                <c:pt idx="7953">
                  <c:v>93.647827149999998</c:v>
                </c:pt>
                <c:pt idx="7954">
                  <c:v>94.33502197</c:v>
                </c:pt>
                <c:pt idx="7955">
                  <c:v>94.33502197</c:v>
                </c:pt>
                <c:pt idx="7956">
                  <c:v>93.13241576999998</c:v>
                </c:pt>
                <c:pt idx="7957">
                  <c:v>92.445220940000013</c:v>
                </c:pt>
                <c:pt idx="7958">
                  <c:v>93.647827149999998</c:v>
                </c:pt>
                <c:pt idx="7959">
                  <c:v>93.819610589999996</c:v>
                </c:pt>
                <c:pt idx="7960">
                  <c:v>93.819610589999996</c:v>
                </c:pt>
                <c:pt idx="7961">
                  <c:v>93.819610589999996</c:v>
                </c:pt>
                <c:pt idx="7962">
                  <c:v>90.422637940000001</c:v>
                </c:pt>
                <c:pt idx="7963">
                  <c:v>90.766204840000015</c:v>
                </c:pt>
                <c:pt idx="7964">
                  <c:v>91.109832769999969</c:v>
                </c:pt>
                <c:pt idx="7965">
                  <c:v>94.00549316</c:v>
                </c:pt>
                <c:pt idx="7966">
                  <c:v>94.00549316</c:v>
                </c:pt>
                <c:pt idx="7967">
                  <c:v>92.287475580000006</c:v>
                </c:pt>
                <c:pt idx="7968">
                  <c:v>92.631103510000003</c:v>
                </c:pt>
                <c:pt idx="7969">
                  <c:v>92.256195070000004</c:v>
                </c:pt>
                <c:pt idx="7970">
                  <c:v>91.569030760000004</c:v>
                </c:pt>
                <c:pt idx="7971">
                  <c:v>92.084381099999987</c:v>
                </c:pt>
                <c:pt idx="7972">
                  <c:v>92.428009029999998</c:v>
                </c:pt>
                <c:pt idx="7973">
                  <c:v>95.996856690000016</c:v>
                </c:pt>
                <c:pt idx="7974">
                  <c:v>96.168701169999977</c:v>
                </c:pt>
                <c:pt idx="7975">
                  <c:v>99.68127441</c:v>
                </c:pt>
                <c:pt idx="7976">
                  <c:v>99.68127441</c:v>
                </c:pt>
                <c:pt idx="7977">
                  <c:v>100.88391112999999</c:v>
                </c:pt>
                <c:pt idx="7978">
                  <c:v>100.71209716</c:v>
                </c:pt>
                <c:pt idx="7979">
                  <c:v>101.74288940000001</c:v>
                </c:pt>
                <c:pt idx="7980">
                  <c:v>103.46087646000002</c:v>
                </c:pt>
                <c:pt idx="7981">
                  <c:v>108.03561400999999</c:v>
                </c:pt>
                <c:pt idx="7982">
                  <c:v>108.03561400999999</c:v>
                </c:pt>
                <c:pt idx="7983">
                  <c:v>107.52023315</c:v>
                </c:pt>
                <c:pt idx="7984">
                  <c:v>105.45547484999999</c:v>
                </c:pt>
                <c:pt idx="7985">
                  <c:v>105.45547484999999</c:v>
                </c:pt>
                <c:pt idx="7986">
                  <c:v>105.45547484999999</c:v>
                </c:pt>
                <c:pt idx="7987">
                  <c:v>106.14263915999997</c:v>
                </c:pt>
                <c:pt idx="7988">
                  <c:v>105.79907227</c:v>
                </c:pt>
                <c:pt idx="7989">
                  <c:v>106.31445312999999</c:v>
                </c:pt>
                <c:pt idx="7990">
                  <c:v>105.79907227</c:v>
                </c:pt>
                <c:pt idx="7991">
                  <c:v>107.39059448000002</c:v>
                </c:pt>
                <c:pt idx="7992">
                  <c:v>108.07778930999999</c:v>
                </c:pt>
                <c:pt idx="7993">
                  <c:v>108.07778930999999</c:v>
                </c:pt>
                <c:pt idx="7994">
                  <c:v>107.39059448000002</c:v>
                </c:pt>
                <c:pt idx="7995">
                  <c:v>106.64401245000002</c:v>
                </c:pt>
                <c:pt idx="7996">
                  <c:v>106.8157959</c:v>
                </c:pt>
                <c:pt idx="7997">
                  <c:v>107.50299072</c:v>
                </c:pt>
                <c:pt idx="7998">
                  <c:v>109.381958</c:v>
                </c:pt>
                <c:pt idx="7999">
                  <c:v>109.03833006999999</c:v>
                </c:pt>
                <c:pt idx="8000">
                  <c:v>109.03833006999999</c:v>
                </c:pt>
                <c:pt idx="8001">
                  <c:v>110.58456421000001</c:v>
                </c:pt>
                <c:pt idx="8002">
                  <c:v>110.58456421000001</c:v>
                </c:pt>
                <c:pt idx="8003">
                  <c:v>113.30844116999997</c:v>
                </c:pt>
                <c:pt idx="8004">
                  <c:v>113.82385253999996</c:v>
                </c:pt>
                <c:pt idx="8005">
                  <c:v>113.30844116999997</c:v>
                </c:pt>
                <c:pt idx="8006">
                  <c:v>113.82385253999996</c:v>
                </c:pt>
                <c:pt idx="8007">
                  <c:v>114.92810058000002</c:v>
                </c:pt>
                <c:pt idx="8008">
                  <c:v>113.89730834999999</c:v>
                </c:pt>
                <c:pt idx="8009">
                  <c:v>113.89730834999999</c:v>
                </c:pt>
                <c:pt idx="8010">
                  <c:v>114.58447265</c:v>
                </c:pt>
                <c:pt idx="8011">
                  <c:v>114.58447265</c:v>
                </c:pt>
                <c:pt idx="8012">
                  <c:v>114.58447265</c:v>
                </c:pt>
                <c:pt idx="8013">
                  <c:v>115.61529540999999</c:v>
                </c:pt>
                <c:pt idx="8014">
                  <c:v>112.71960449000001</c:v>
                </c:pt>
                <c:pt idx="8015">
                  <c:v>112.71960449000001</c:v>
                </c:pt>
                <c:pt idx="8016">
                  <c:v>112.37597655999998</c:v>
                </c:pt>
                <c:pt idx="8017">
                  <c:v>111.68881225999996</c:v>
                </c:pt>
                <c:pt idx="8018">
                  <c:v>111.68881225999996</c:v>
                </c:pt>
                <c:pt idx="8019">
                  <c:v>110.31118775</c:v>
                </c:pt>
                <c:pt idx="8020">
                  <c:v>110.31118775</c:v>
                </c:pt>
                <c:pt idx="8021">
                  <c:v>113.03512573</c:v>
                </c:pt>
                <c:pt idx="8022">
                  <c:v>113.03512573</c:v>
                </c:pt>
                <c:pt idx="8023">
                  <c:v>113.03512573</c:v>
                </c:pt>
                <c:pt idx="8024">
                  <c:v>113.03512573</c:v>
                </c:pt>
                <c:pt idx="8025">
                  <c:v>112.17611693999997</c:v>
                </c:pt>
                <c:pt idx="8026">
                  <c:v>109.30850219999996</c:v>
                </c:pt>
                <c:pt idx="8027">
                  <c:v>109.82391358000002</c:v>
                </c:pt>
                <c:pt idx="8028">
                  <c:v>109.82391358000002</c:v>
                </c:pt>
                <c:pt idx="8029">
                  <c:v>113.06317139000001</c:v>
                </c:pt>
                <c:pt idx="8030">
                  <c:v>112.71960449000001</c:v>
                </c:pt>
                <c:pt idx="8031">
                  <c:v>112.71960449000001</c:v>
                </c:pt>
                <c:pt idx="8032">
                  <c:v>112.71960449000001</c:v>
                </c:pt>
                <c:pt idx="8033">
                  <c:v>112.71960449000001</c:v>
                </c:pt>
                <c:pt idx="8034">
                  <c:v>112.71960449000001</c:v>
                </c:pt>
                <c:pt idx="8035">
                  <c:v>112.71960449000001</c:v>
                </c:pt>
                <c:pt idx="8036">
                  <c:v>112.71960449000001</c:v>
                </c:pt>
                <c:pt idx="8037">
                  <c:v>113.75042725</c:v>
                </c:pt>
                <c:pt idx="8038">
                  <c:v>117.85192871</c:v>
                </c:pt>
                <c:pt idx="8039">
                  <c:v>117.50830077999997</c:v>
                </c:pt>
                <c:pt idx="8040">
                  <c:v>117.85192871</c:v>
                </c:pt>
                <c:pt idx="8041">
                  <c:v>117.85192871</c:v>
                </c:pt>
                <c:pt idx="8042">
                  <c:v>115.25765991000002</c:v>
                </c:pt>
                <c:pt idx="8043">
                  <c:v>116.11669922000002</c:v>
                </c:pt>
                <c:pt idx="8044">
                  <c:v>116.11669922000002</c:v>
                </c:pt>
                <c:pt idx="8045">
                  <c:v>116.46026610999999</c:v>
                </c:pt>
                <c:pt idx="8046">
                  <c:v>118.19549559999997</c:v>
                </c:pt>
                <c:pt idx="8047">
                  <c:v>118.53909300999999</c:v>
                </c:pt>
                <c:pt idx="8048">
                  <c:v>118.19549559999997</c:v>
                </c:pt>
                <c:pt idx="8049">
                  <c:v>118.19549559999997</c:v>
                </c:pt>
                <c:pt idx="8050">
                  <c:v>118.53909300999999</c:v>
                </c:pt>
                <c:pt idx="8051">
                  <c:v>118.53909300999999</c:v>
                </c:pt>
                <c:pt idx="8052">
                  <c:v>119.39807128</c:v>
                </c:pt>
                <c:pt idx="8053">
                  <c:v>119.05450438999999</c:v>
                </c:pt>
                <c:pt idx="8054">
                  <c:v>119.05450438999999</c:v>
                </c:pt>
                <c:pt idx="8055">
                  <c:v>119.05450438999999</c:v>
                </c:pt>
                <c:pt idx="8056">
                  <c:v>118.71090698000002</c:v>
                </c:pt>
                <c:pt idx="8057">
                  <c:v>118.71090698000002</c:v>
                </c:pt>
                <c:pt idx="8058">
                  <c:v>119.22628784</c:v>
                </c:pt>
                <c:pt idx="8059">
                  <c:v>120.28842163000002</c:v>
                </c:pt>
                <c:pt idx="8060">
                  <c:v>120.28842163000002</c:v>
                </c:pt>
                <c:pt idx="8061">
                  <c:v>117.76440430000001</c:v>
                </c:pt>
                <c:pt idx="8062">
                  <c:v>117.76440430000001</c:v>
                </c:pt>
                <c:pt idx="8063">
                  <c:v>119.49963379</c:v>
                </c:pt>
                <c:pt idx="8064">
                  <c:v>119.49963379</c:v>
                </c:pt>
                <c:pt idx="8065">
                  <c:v>119.49963379</c:v>
                </c:pt>
                <c:pt idx="8066">
                  <c:v>120.01501465000001</c:v>
                </c:pt>
                <c:pt idx="8067">
                  <c:v>119.32781982</c:v>
                </c:pt>
                <c:pt idx="8068">
                  <c:v>119.67144774999998</c:v>
                </c:pt>
                <c:pt idx="8069">
                  <c:v>119.67144774999998</c:v>
                </c:pt>
                <c:pt idx="8070">
                  <c:v>117.37869262999999</c:v>
                </c:pt>
                <c:pt idx="8071">
                  <c:v>118.23767090000003</c:v>
                </c:pt>
                <c:pt idx="8072">
                  <c:v>120.64605712999999</c:v>
                </c:pt>
                <c:pt idx="8073">
                  <c:v>120.98968506000001</c:v>
                </c:pt>
                <c:pt idx="8074">
                  <c:v>120.47427368000002</c:v>
                </c:pt>
                <c:pt idx="8075">
                  <c:v>120.98968506000001</c:v>
                </c:pt>
                <c:pt idx="8076">
                  <c:v>120.98968506000001</c:v>
                </c:pt>
                <c:pt idx="8077">
                  <c:v>120.47427368000002</c:v>
                </c:pt>
                <c:pt idx="8078">
                  <c:v>114.00967408000001</c:v>
                </c:pt>
                <c:pt idx="8079">
                  <c:v>114.00967408000001</c:v>
                </c:pt>
                <c:pt idx="8080">
                  <c:v>114.69692994000002</c:v>
                </c:pt>
                <c:pt idx="8081">
                  <c:v>118.00967408000001</c:v>
                </c:pt>
                <c:pt idx="8082">
                  <c:v>118.00967408000001</c:v>
                </c:pt>
                <c:pt idx="8083">
                  <c:v>118.35324097</c:v>
                </c:pt>
                <c:pt idx="8084">
                  <c:v>118.86865234999998</c:v>
                </c:pt>
                <c:pt idx="8085">
                  <c:v>119.38403321</c:v>
                </c:pt>
                <c:pt idx="8086">
                  <c:v>118.35324097</c:v>
                </c:pt>
                <c:pt idx="8087">
                  <c:v>118.35324097</c:v>
                </c:pt>
                <c:pt idx="8088">
                  <c:v>118.69683837999999</c:v>
                </c:pt>
                <c:pt idx="8089">
                  <c:v>118.69683837999999</c:v>
                </c:pt>
                <c:pt idx="8090">
                  <c:v>118.69683837999999</c:v>
                </c:pt>
                <c:pt idx="8091">
                  <c:v>119.21224975999999</c:v>
                </c:pt>
                <c:pt idx="8092">
                  <c:v>118.69683837999999</c:v>
                </c:pt>
                <c:pt idx="8093">
                  <c:v>118.69683837999999</c:v>
                </c:pt>
                <c:pt idx="8094">
                  <c:v>118.69683837999999</c:v>
                </c:pt>
                <c:pt idx="8095">
                  <c:v>118.35324097</c:v>
                </c:pt>
                <c:pt idx="8096">
                  <c:v>118.00967408000001</c:v>
                </c:pt>
                <c:pt idx="8097">
                  <c:v>114.8546753</c:v>
                </c:pt>
                <c:pt idx="8098">
                  <c:v>114.8546753</c:v>
                </c:pt>
                <c:pt idx="8099">
                  <c:v>119.37002563999998</c:v>
                </c:pt>
                <c:pt idx="8100">
                  <c:v>118.85461426000003</c:v>
                </c:pt>
                <c:pt idx="8101">
                  <c:v>118.85461426000003</c:v>
                </c:pt>
                <c:pt idx="8102">
                  <c:v>118.51101685</c:v>
                </c:pt>
                <c:pt idx="8103">
                  <c:v>118.51101685</c:v>
                </c:pt>
                <c:pt idx="8104">
                  <c:v>116.97567749000001</c:v>
                </c:pt>
                <c:pt idx="8105">
                  <c:v>116.97567749000001</c:v>
                </c:pt>
                <c:pt idx="8106">
                  <c:v>122.15011597</c:v>
                </c:pt>
                <c:pt idx="8107">
                  <c:v>121.80648803999999</c:v>
                </c:pt>
                <c:pt idx="8108">
                  <c:v>122.49371338000002</c:v>
                </c:pt>
                <c:pt idx="8109">
                  <c:v>122.49371338000002</c:v>
                </c:pt>
                <c:pt idx="8110">
                  <c:v>122.49371338000002</c:v>
                </c:pt>
                <c:pt idx="8111">
                  <c:v>124.91616822000002</c:v>
                </c:pt>
                <c:pt idx="8112">
                  <c:v>125.08795166000002</c:v>
                </c:pt>
                <c:pt idx="8113">
                  <c:v>125.25976563</c:v>
                </c:pt>
                <c:pt idx="8114">
                  <c:v>124.22897339000001</c:v>
                </c:pt>
                <c:pt idx="8115">
                  <c:v>121.54721069000003</c:v>
                </c:pt>
                <c:pt idx="8116">
                  <c:v>121.54721069000003</c:v>
                </c:pt>
                <c:pt idx="8117">
                  <c:v>121.54721069000003</c:v>
                </c:pt>
                <c:pt idx="8118">
                  <c:v>122.29382323999999</c:v>
                </c:pt>
                <c:pt idx="8119">
                  <c:v>122.98101807</c:v>
                </c:pt>
                <c:pt idx="8120">
                  <c:v>122.98101807</c:v>
                </c:pt>
                <c:pt idx="8121">
                  <c:v>123.32458496000002</c:v>
                </c:pt>
                <c:pt idx="8122">
                  <c:v>123.83999634</c:v>
                </c:pt>
                <c:pt idx="8123">
                  <c:v>123.49639893</c:v>
                </c:pt>
                <c:pt idx="8124">
                  <c:v>124.25704956999999</c:v>
                </c:pt>
                <c:pt idx="8125">
                  <c:v>124.25704956999999</c:v>
                </c:pt>
                <c:pt idx="8126">
                  <c:v>124.08526612</c:v>
                </c:pt>
                <c:pt idx="8127">
                  <c:v>122.98101807</c:v>
                </c:pt>
                <c:pt idx="8128">
                  <c:v>122.98101807</c:v>
                </c:pt>
                <c:pt idx="8129">
                  <c:v>122.29382323999999</c:v>
                </c:pt>
                <c:pt idx="8130">
                  <c:v>121.26300049000001</c:v>
                </c:pt>
                <c:pt idx="8131">
                  <c:v>118.25173949999999</c:v>
                </c:pt>
                <c:pt idx="8132">
                  <c:v>118.76708984000001</c:v>
                </c:pt>
                <c:pt idx="8133">
                  <c:v>123.09658812999999</c:v>
                </c:pt>
                <c:pt idx="8134">
                  <c:v>123.61199951</c:v>
                </c:pt>
                <c:pt idx="8135">
                  <c:v>123.61199951</c:v>
                </c:pt>
                <c:pt idx="8136">
                  <c:v>124.12738036999998</c:v>
                </c:pt>
                <c:pt idx="8137">
                  <c:v>126.02038574999999</c:v>
                </c:pt>
                <c:pt idx="8138">
                  <c:v>126.02038574999999</c:v>
                </c:pt>
                <c:pt idx="8139">
                  <c:v>126.02038574999999</c:v>
                </c:pt>
                <c:pt idx="8140">
                  <c:v>123.85406494000001</c:v>
                </c:pt>
                <c:pt idx="8141">
                  <c:v>123.1668396</c:v>
                </c:pt>
                <c:pt idx="8142">
                  <c:v>122.99505616</c:v>
                </c:pt>
                <c:pt idx="8143">
                  <c:v>123.85406494000001</c:v>
                </c:pt>
                <c:pt idx="8144">
                  <c:v>125.56118773999998</c:v>
                </c:pt>
                <c:pt idx="8145">
                  <c:v>125.3894043</c:v>
                </c:pt>
                <c:pt idx="8146">
                  <c:v>126.07659912</c:v>
                </c:pt>
                <c:pt idx="8147">
                  <c:v>125.56118773999998</c:v>
                </c:pt>
                <c:pt idx="8148">
                  <c:v>125.04580688999998</c:v>
                </c:pt>
                <c:pt idx="8149">
                  <c:v>123.78378296</c:v>
                </c:pt>
                <c:pt idx="8150">
                  <c:v>124.29916381000001</c:v>
                </c:pt>
                <c:pt idx="8151">
                  <c:v>124.47097778</c:v>
                </c:pt>
                <c:pt idx="8152">
                  <c:v>124.12738036999998</c:v>
                </c:pt>
                <c:pt idx="8153">
                  <c:v>124.64279174000001</c:v>
                </c:pt>
                <c:pt idx="8154">
                  <c:v>125.27383422</c:v>
                </c:pt>
                <c:pt idx="8155">
                  <c:v>125.27383422</c:v>
                </c:pt>
                <c:pt idx="8156">
                  <c:v>124.75842284999999</c:v>
                </c:pt>
                <c:pt idx="8157">
                  <c:v>124.24304198999999</c:v>
                </c:pt>
                <c:pt idx="8158">
                  <c:v>124.41482544000003</c:v>
                </c:pt>
                <c:pt idx="8159">
                  <c:v>124.41482544000003</c:v>
                </c:pt>
                <c:pt idx="8160">
                  <c:v>123.15280151999998</c:v>
                </c:pt>
                <c:pt idx="8161">
                  <c:v>121.77841186999999</c:v>
                </c:pt>
                <c:pt idx="8162">
                  <c:v>122.12197875999996</c:v>
                </c:pt>
                <c:pt idx="8163">
                  <c:v>121.77841186999999</c:v>
                </c:pt>
                <c:pt idx="8164">
                  <c:v>121.77841186999999</c:v>
                </c:pt>
                <c:pt idx="8165">
                  <c:v>122.63739014000001</c:v>
                </c:pt>
                <c:pt idx="8166">
                  <c:v>122.02047728999999</c:v>
                </c:pt>
                <c:pt idx="8167">
                  <c:v>122.02047728999999</c:v>
                </c:pt>
                <c:pt idx="8168">
                  <c:v>121.33325195</c:v>
                </c:pt>
                <c:pt idx="8169">
                  <c:v>120.13067627000001</c:v>
                </c:pt>
                <c:pt idx="8170">
                  <c:v>117.92214966000002</c:v>
                </c:pt>
                <c:pt idx="8171">
                  <c:v>117.92214966000002</c:v>
                </c:pt>
                <c:pt idx="8172">
                  <c:v>117.92214966000002</c:v>
                </c:pt>
                <c:pt idx="8173">
                  <c:v>118.43753052000002</c:v>
                </c:pt>
                <c:pt idx="8174">
                  <c:v>119.56991576999999</c:v>
                </c:pt>
                <c:pt idx="8175">
                  <c:v>119.56991576999999</c:v>
                </c:pt>
                <c:pt idx="8176">
                  <c:v>119.56991576999999</c:v>
                </c:pt>
                <c:pt idx="8177">
                  <c:v>119.56991576999999</c:v>
                </c:pt>
                <c:pt idx="8178">
                  <c:v>122.33593749999999</c:v>
                </c:pt>
                <c:pt idx="8179">
                  <c:v>121.64871215999999</c:v>
                </c:pt>
                <c:pt idx="8180">
                  <c:v>120.27432250999998</c:v>
                </c:pt>
                <c:pt idx="8181">
                  <c:v>117.90811156999999</c:v>
                </c:pt>
                <c:pt idx="8182">
                  <c:v>117.90811156999999</c:v>
                </c:pt>
                <c:pt idx="8183">
                  <c:v>117.90811156999999</c:v>
                </c:pt>
                <c:pt idx="8184">
                  <c:v>113.19287109</c:v>
                </c:pt>
                <c:pt idx="8185">
                  <c:v>113.19287109</c:v>
                </c:pt>
                <c:pt idx="8186">
                  <c:v>114.39547728999999</c:v>
                </c:pt>
                <c:pt idx="8187">
                  <c:v>114.91085815</c:v>
                </c:pt>
                <c:pt idx="8188">
                  <c:v>117.43484497000001</c:v>
                </c:pt>
                <c:pt idx="8189">
                  <c:v>117.09124756000001</c:v>
                </c:pt>
                <c:pt idx="8190">
                  <c:v>117.09124756000001</c:v>
                </c:pt>
                <c:pt idx="8191">
                  <c:v>117.60665894000002</c:v>
                </c:pt>
                <c:pt idx="8192">
                  <c:v>117.09124756000001</c:v>
                </c:pt>
                <c:pt idx="8193">
                  <c:v>117.09124756000001</c:v>
                </c:pt>
                <c:pt idx="8194">
                  <c:v>117.09124756000001</c:v>
                </c:pt>
                <c:pt idx="8195">
                  <c:v>113.46301269000001</c:v>
                </c:pt>
                <c:pt idx="8196">
                  <c:v>113.11944580000001</c:v>
                </c:pt>
                <c:pt idx="8197">
                  <c:v>113.29122924000005</c:v>
                </c:pt>
                <c:pt idx="8198">
                  <c:v>112.77581786999998</c:v>
                </c:pt>
                <c:pt idx="8199">
                  <c:v>113.11944580000001</c:v>
                </c:pt>
                <c:pt idx="8200">
                  <c:v>112.43218994000001</c:v>
                </c:pt>
                <c:pt idx="8201">
                  <c:v>112.43218994000001</c:v>
                </c:pt>
                <c:pt idx="8202">
                  <c:v>113.11944580000001</c:v>
                </c:pt>
                <c:pt idx="8203">
                  <c:v>112.77581786999998</c:v>
                </c:pt>
                <c:pt idx="8204">
                  <c:v>112.77581786999998</c:v>
                </c:pt>
                <c:pt idx="8205">
                  <c:v>114.15023802999998</c:v>
                </c:pt>
                <c:pt idx="8206">
                  <c:v>114.88275146000001</c:v>
                </c:pt>
                <c:pt idx="8207">
                  <c:v>114.88275146000001</c:v>
                </c:pt>
                <c:pt idx="8208">
                  <c:v>113.85192871000001</c:v>
                </c:pt>
                <c:pt idx="8209">
                  <c:v>109.69424438000001</c:v>
                </c:pt>
                <c:pt idx="8210">
                  <c:v>111.41226196000002</c:v>
                </c:pt>
                <c:pt idx="8211">
                  <c:v>115.49969482000002</c:v>
                </c:pt>
                <c:pt idx="8212">
                  <c:v>115.49969482000002</c:v>
                </c:pt>
                <c:pt idx="8213">
                  <c:v>111.85742188</c:v>
                </c:pt>
                <c:pt idx="8214">
                  <c:v>110.31118775</c:v>
                </c:pt>
                <c:pt idx="8215">
                  <c:v>110.1394043</c:v>
                </c:pt>
                <c:pt idx="8216">
                  <c:v>110.1394043</c:v>
                </c:pt>
                <c:pt idx="8217">
                  <c:v>110.82659912</c:v>
                </c:pt>
                <c:pt idx="8218">
                  <c:v>111.3420105</c:v>
                </c:pt>
                <c:pt idx="8219">
                  <c:v>109.96759033000002</c:v>
                </c:pt>
                <c:pt idx="8220">
                  <c:v>109.96759033000002</c:v>
                </c:pt>
                <c:pt idx="8221">
                  <c:v>109.28039551000001</c:v>
                </c:pt>
                <c:pt idx="8222">
                  <c:v>109.28039551000001</c:v>
                </c:pt>
                <c:pt idx="8223">
                  <c:v>109.79580688999998</c:v>
                </c:pt>
                <c:pt idx="8224">
                  <c:v>109.79580688999998</c:v>
                </c:pt>
                <c:pt idx="8225">
                  <c:v>109.79580688999998</c:v>
                </c:pt>
                <c:pt idx="8226">
                  <c:v>109.79580688999998</c:v>
                </c:pt>
                <c:pt idx="8227">
                  <c:v>109.79580688999998</c:v>
                </c:pt>
                <c:pt idx="8228">
                  <c:v>112.04644775999998</c:v>
                </c:pt>
                <c:pt idx="8229">
                  <c:v>112.56185912999999</c:v>
                </c:pt>
                <c:pt idx="8230">
                  <c:v>112.56185912999999</c:v>
                </c:pt>
                <c:pt idx="8231">
                  <c:v>111.14212036000002</c:v>
                </c:pt>
                <c:pt idx="8232">
                  <c:v>110.45492554000002</c:v>
                </c:pt>
                <c:pt idx="8233">
                  <c:v>110.45492554000002</c:v>
                </c:pt>
                <c:pt idx="8234">
                  <c:v>107.18746948000002</c:v>
                </c:pt>
                <c:pt idx="8235">
                  <c:v>106.32849121</c:v>
                </c:pt>
                <c:pt idx="8236">
                  <c:v>105.10867309999999</c:v>
                </c:pt>
                <c:pt idx="8237">
                  <c:v>105.10867309999999</c:v>
                </c:pt>
                <c:pt idx="8238">
                  <c:v>105.96765137000001</c:v>
                </c:pt>
                <c:pt idx="8239">
                  <c:v>108.64938355</c:v>
                </c:pt>
                <c:pt idx="8240">
                  <c:v>107.61856078999999</c:v>
                </c:pt>
                <c:pt idx="8241">
                  <c:v>106.04107666000002</c:v>
                </c:pt>
                <c:pt idx="8242">
                  <c:v>106.21292115</c:v>
                </c:pt>
                <c:pt idx="8243">
                  <c:v>106.21292115</c:v>
                </c:pt>
                <c:pt idx="8244">
                  <c:v>106.90011597000002</c:v>
                </c:pt>
                <c:pt idx="8245">
                  <c:v>108.30581665</c:v>
                </c:pt>
                <c:pt idx="8246">
                  <c:v>108.30581665</c:v>
                </c:pt>
                <c:pt idx="8247">
                  <c:v>108.821167</c:v>
                </c:pt>
                <c:pt idx="8248">
                  <c:v>108.30581665</c:v>
                </c:pt>
                <c:pt idx="8249">
                  <c:v>108.821167</c:v>
                </c:pt>
                <c:pt idx="8250">
                  <c:v>108.821167</c:v>
                </c:pt>
                <c:pt idx="8251">
                  <c:v>108.821167</c:v>
                </c:pt>
                <c:pt idx="8252">
                  <c:v>108.821167</c:v>
                </c:pt>
                <c:pt idx="8253">
                  <c:v>108.821167</c:v>
                </c:pt>
                <c:pt idx="8254">
                  <c:v>108.13397216999996</c:v>
                </c:pt>
                <c:pt idx="8255">
                  <c:v>108.47760009999999</c:v>
                </c:pt>
                <c:pt idx="8256">
                  <c:v>110.25500488</c:v>
                </c:pt>
                <c:pt idx="8257">
                  <c:v>110.25500488</c:v>
                </c:pt>
                <c:pt idx="8258">
                  <c:v>110.25500488</c:v>
                </c:pt>
                <c:pt idx="8259">
                  <c:v>110.25500488</c:v>
                </c:pt>
                <c:pt idx="8260">
                  <c:v>110.25500488</c:v>
                </c:pt>
                <c:pt idx="8261">
                  <c:v>108.70880127</c:v>
                </c:pt>
                <c:pt idx="8262">
                  <c:v>106.41281127000002</c:v>
                </c:pt>
                <c:pt idx="8263">
                  <c:v>108.14810180000001</c:v>
                </c:pt>
                <c:pt idx="8264">
                  <c:v>108.66345215</c:v>
                </c:pt>
                <c:pt idx="8265">
                  <c:v>108.14810180000001</c:v>
                </c:pt>
                <c:pt idx="8266">
                  <c:v>111.35925293</c:v>
                </c:pt>
                <c:pt idx="8267">
                  <c:v>111.35925293</c:v>
                </c:pt>
                <c:pt idx="8268">
                  <c:v>111.35925293</c:v>
                </c:pt>
                <c:pt idx="8269">
                  <c:v>109.98483275999997</c:v>
                </c:pt>
                <c:pt idx="8270">
                  <c:v>101.72888182999999</c:v>
                </c:pt>
                <c:pt idx="8271">
                  <c:v>103.27508545000001</c:v>
                </c:pt>
                <c:pt idx="8272">
                  <c:v>108.57919312000001</c:v>
                </c:pt>
                <c:pt idx="8273">
                  <c:v>108.57919312000001</c:v>
                </c:pt>
                <c:pt idx="8274">
                  <c:v>105.22424316000001</c:v>
                </c:pt>
                <c:pt idx="8275">
                  <c:v>105.22424316000001</c:v>
                </c:pt>
                <c:pt idx="8276">
                  <c:v>106.08322142999999</c:v>
                </c:pt>
                <c:pt idx="8277">
                  <c:v>105.56781004999999</c:v>
                </c:pt>
                <c:pt idx="8278">
                  <c:v>105.56781004999999</c:v>
                </c:pt>
                <c:pt idx="8279">
                  <c:v>104.36523437</c:v>
                </c:pt>
                <c:pt idx="8280">
                  <c:v>104.19345092</c:v>
                </c:pt>
                <c:pt idx="8281">
                  <c:v>104.19345092</c:v>
                </c:pt>
                <c:pt idx="8282">
                  <c:v>104.75100708000002</c:v>
                </c:pt>
                <c:pt idx="8283">
                  <c:v>104.75100708000002</c:v>
                </c:pt>
                <c:pt idx="8284">
                  <c:v>104.75100708000002</c:v>
                </c:pt>
                <c:pt idx="8285">
                  <c:v>104.75100708000002</c:v>
                </c:pt>
                <c:pt idx="8286">
                  <c:v>104.06381226000002</c:v>
                </c:pt>
                <c:pt idx="8287">
                  <c:v>104.75100708000002</c:v>
                </c:pt>
                <c:pt idx="8288">
                  <c:v>105.26641846000003</c:v>
                </c:pt>
                <c:pt idx="8289">
                  <c:v>105.26641846000003</c:v>
                </c:pt>
                <c:pt idx="8290">
                  <c:v>104.92279052999999</c:v>
                </c:pt>
                <c:pt idx="8291">
                  <c:v>104.75100708000002</c:v>
                </c:pt>
                <c:pt idx="8292">
                  <c:v>104.06381226000002</c:v>
                </c:pt>
                <c:pt idx="8293">
                  <c:v>104.75100708000002</c:v>
                </c:pt>
                <c:pt idx="8294">
                  <c:v>104.75100708000002</c:v>
                </c:pt>
                <c:pt idx="8295">
                  <c:v>104.75100708000002</c:v>
                </c:pt>
                <c:pt idx="8296">
                  <c:v>104.40737915</c:v>
                </c:pt>
                <c:pt idx="8297">
                  <c:v>104.40737915</c:v>
                </c:pt>
                <c:pt idx="8298">
                  <c:v>101.36798096000001</c:v>
                </c:pt>
                <c:pt idx="8299">
                  <c:v>105.46948242000002</c:v>
                </c:pt>
                <c:pt idx="8300">
                  <c:v>106.50027466000002</c:v>
                </c:pt>
                <c:pt idx="8301">
                  <c:v>111.27496336999999</c:v>
                </c:pt>
                <c:pt idx="8302">
                  <c:v>111.27496336999999</c:v>
                </c:pt>
                <c:pt idx="8303">
                  <c:v>111.27496336999999</c:v>
                </c:pt>
                <c:pt idx="8304">
                  <c:v>111.9621582</c:v>
                </c:pt>
                <c:pt idx="8305">
                  <c:v>111.9621582</c:v>
                </c:pt>
                <c:pt idx="8306">
                  <c:v>117.32565308000002</c:v>
                </c:pt>
                <c:pt idx="8307">
                  <c:v>117.84106446000004</c:v>
                </c:pt>
                <c:pt idx="8308">
                  <c:v>118.70007324000002</c:v>
                </c:pt>
                <c:pt idx="8309">
                  <c:v>118.70007324000002</c:v>
                </c:pt>
                <c:pt idx="8310">
                  <c:v>118.18466187000001</c:v>
                </c:pt>
                <c:pt idx="8311">
                  <c:v>116.98208618000001</c:v>
                </c:pt>
                <c:pt idx="8312">
                  <c:v>117.84106446000004</c:v>
                </c:pt>
                <c:pt idx="8313">
                  <c:v>116.63845825</c:v>
                </c:pt>
                <c:pt idx="8314">
                  <c:v>117.15386963</c:v>
                </c:pt>
                <c:pt idx="8315">
                  <c:v>117.84106446000004</c:v>
                </c:pt>
                <c:pt idx="8316">
                  <c:v>118.70007324000002</c:v>
                </c:pt>
                <c:pt idx="8317">
                  <c:v>119.90585326999999</c:v>
                </c:pt>
                <c:pt idx="8318">
                  <c:v>119.90585326999999</c:v>
                </c:pt>
                <c:pt idx="8319">
                  <c:v>119.73406983000002</c:v>
                </c:pt>
                <c:pt idx="8320">
                  <c:v>120.42123413</c:v>
                </c:pt>
                <c:pt idx="8321">
                  <c:v>119.21865845000002</c:v>
                </c:pt>
                <c:pt idx="8322">
                  <c:v>119.21865845000002</c:v>
                </c:pt>
                <c:pt idx="8323">
                  <c:v>116.57904052999997</c:v>
                </c:pt>
                <c:pt idx="8324">
                  <c:v>119.74807738999998</c:v>
                </c:pt>
                <c:pt idx="8325">
                  <c:v>120.26345825</c:v>
                </c:pt>
                <c:pt idx="8326">
                  <c:v>120.26345825</c:v>
                </c:pt>
                <c:pt idx="8327">
                  <c:v>119.91989136000002</c:v>
                </c:pt>
                <c:pt idx="8328">
                  <c:v>120.86639405</c:v>
                </c:pt>
                <c:pt idx="8329">
                  <c:v>121.38180542000002</c:v>
                </c:pt>
                <c:pt idx="8330">
                  <c:v>120.69458008000002</c:v>
                </c:pt>
                <c:pt idx="8331">
                  <c:v>120.17916870999998</c:v>
                </c:pt>
                <c:pt idx="8332">
                  <c:v>118.44393921000001</c:v>
                </c:pt>
                <c:pt idx="8333">
                  <c:v>119.47473144</c:v>
                </c:pt>
                <c:pt idx="8334">
                  <c:v>119.13116454999999</c:v>
                </c:pt>
                <c:pt idx="8335">
                  <c:v>118.44393921000001</c:v>
                </c:pt>
                <c:pt idx="8336">
                  <c:v>118.27215576</c:v>
                </c:pt>
                <c:pt idx="8337">
                  <c:v>118.44393921000001</c:v>
                </c:pt>
                <c:pt idx="8338">
                  <c:v>121.71133423000002</c:v>
                </c:pt>
                <c:pt idx="8339">
                  <c:v>126.52819824999999</c:v>
                </c:pt>
                <c:pt idx="8340">
                  <c:v>127.55899048000002</c:v>
                </c:pt>
                <c:pt idx="8341">
                  <c:v>127.21536255000001</c:v>
                </c:pt>
                <c:pt idx="8342">
                  <c:v>129.52542115000003</c:v>
                </c:pt>
                <c:pt idx="8343">
                  <c:v>130.38439942000005</c:v>
                </c:pt>
                <c:pt idx="8344">
                  <c:v>130.04080200999999</c:v>
                </c:pt>
                <c:pt idx="8345">
                  <c:v>130.04080200999999</c:v>
                </c:pt>
                <c:pt idx="8346">
                  <c:v>130.55621338000003</c:v>
                </c:pt>
                <c:pt idx="8347">
                  <c:v>132.85220337000004</c:v>
                </c:pt>
                <c:pt idx="8348">
                  <c:v>134.05477906000002</c:v>
                </c:pt>
                <c:pt idx="8349">
                  <c:v>133.71121215999997</c:v>
                </c:pt>
                <c:pt idx="8350">
                  <c:v>133.71121215999997</c:v>
                </c:pt>
                <c:pt idx="8351">
                  <c:v>133.08020019</c:v>
                </c:pt>
                <c:pt idx="8352">
                  <c:v>133.25198363999999</c:v>
                </c:pt>
                <c:pt idx="8353">
                  <c:v>134.11096190999999</c:v>
                </c:pt>
                <c:pt idx="8354">
                  <c:v>134.11096190999999</c:v>
                </c:pt>
                <c:pt idx="8355">
                  <c:v>134.11096190999999</c:v>
                </c:pt>
                <c:pt idx="8356">
                  <c:v>134.62637328999998</c:v>
                </c:pt>
                <c:pt idx="8357">
                  <c:v>134.45458984000001</c:v>
                </c:pt>
                <c:pt idx="8358">
                  <c:v>136.14770506999997</c:v>
                </c:pt>
                <c:pt idx="8359">
                  <c:v>137.52209471999998</c:v>
                </c:pt>
                <c:pt idx="8360">
                  <c:v>137.35031128000003</c:v>
                </c:pt>
                <c:pt idx="8361">
                  <c:v>138.45455933</c:v>
                </c:pt>
                <c:pt idx="8362">
                  <c:v>139.14175414999997</c:v>
                </c:pt>
                <c:pt idx="8363">
                  <c:v>137.93914795000003</c:v>
                </c:pt>
                <c:pt idx="8364">
                  <c:v>134.15313721000001</c:v>
                </c:pt>
                <c:pt idx="8365">
                  <c:v>136.04296875</c:v>
                </c:pt>
                <c:pt idx="8366">
                  <c:v>135.01214600000003</c:v>
                </c:pt>
                <c:pt idx="8367">
                  <c:v>138.60910034</c:v>
                </c:pt>
                <c:pt idx="8368">
                  <c:v>143.36972046</c:v>
                </c:pt>
                <c:pt idx="8369">
                  <c:v>144.05691528999998</c:v>
                </c:pt>
                <c:pt idx="8370">
                  <c:v>146.10766601999998</c:v>
                </c:pt>
                <c:pt idx="8371">
                  <c:v>146.10766601999998</c:v>
                </c:pt>
                <c:pt idx="8372">
                  <c:v>146.10766601999998</c:v>
                </c:pt>
                <c:pt idx="8373">
                  <c:v>147.36962891000005</c:v>
                </c:pt>
                <c:pt idx="8374">
                  <c:v>146.51065063999997</c:v>
                </c:pt>
                <c:pt idx="8375">
                  <c:v>146.33883667000003</c:v>
                </c:pt>
                <c:pt idx="8376">
                  <c:v>147.02603149000001</c:v>
                </c:pt>
                <c:pt idx="8377">
                  <c:v>147.19784546</c:v>
                </c:pt>
                <c:pt idx="8378">
                  <c:v>148.22863770000001</c:v>
                </c:pt>
                <c:pt idx="8379">
                  <c:v>153.00329589999998</c:v>
                </c:pt>
                <c:pt idx="8380">
                  <c:v>156.84548950000001</c:v>
                </c:pt>
                <c:pt idx="8381">
                  <c:v>157.36087036000001</c:v>
                </c:pt>
                <c:pt idx="8382">
                  <c:v>157.70449828999998</c:v>
                </c:pt>
                <c:pt idx="8383">
                  <c:v>157.70449828999998</c:v>
                </c:pt>
                <c:pt idx="8384">
                  <c:v>158.21984862999997</c:v>
                </c:pt>
                <c:pt idx="8385">
                  <c:v>160.14102172999998</c:v>
                </c:pt>
                <c:pt idx="8386">
                  <c:v>160.14102172999998</c:v>
                </c:pt>
                <c:pt idx="8387">
                  <c:v>158.93841553000001</c:v>
                </c:pt>
                <c:pt idx="8388">
                  <c:v>158.93841553000001</c:v>
                </c:pt>
                <c:pt idx="8389">
                  <c:v>157.23129272999998</c:v>
                </c:pt>
                <c:pt idx="8390">
                  <c:v>156.54406738</c:v>
                </c:pt>
                <c:pt idx="8391">
                  <c:v>157.05947876000002</c:v>
                </c:pt>
                <c:pt idx="8392">
                  <c:v>156.88766480000001</c:v>
                </c:pt>
                <c:pt idx="8393">
                  <c:v>157.40307617000002</c:v>
                </c:pt>
                <c:pt idx="8394">
                  <c:v>158.43389893</c:v>
                </c:pt>
                <c:pt idx="8395">
                  <c:v>159.32412720000002</c:v>
                </c:pt>
                <c:pt idx="8396">
                  <c:v>159.15234375000003</c:v>
                </c:pt>
                <c:pt idx="8397">
                  <c:v>159.15234375000003</c:v>
                </c:pt>
                <c:pt idx="8398">
                  <c:v>159.83953857</c:v>
                </c:pt>
                <c:pt idx="8399">
                  <c:v>160.1831665</c:v>
                </c:pt>
                <c:pt idx="8400">
                  <c:v>160.1831665</c:v>
                </c:pt>
                <c:pt idx="8401">
                  <c:v>158.98056029999998</c:v>
                </c:pt>
                <c:pt idx="8402">
                  <c:v>158.98056029999998</c:v>
                </c:pt>
                <c:pt idx="8403">
                  <c:v>157.77474975999999</c:v>
                </c:pt>
                <c:pt idx="8404">
                  <c:v>157.94653319999998</c:v>
                </c:pt>
                <c:pt idx="8405">
                  <c:v>158.11837769000002</c:v>
                </c:pt>
                <c:pt idx="8406">
                  <c:v>161.58889771000003</c:v>
                </c:pt>
                <c:pt idx="8407">
                  <c:v>161.9324646</c:v>
                </c:pt>
                <c:pt idx="8408">
                  <c:v>160.72985839999998</c:v>
                </c:pt>
                <c:pt idx="8409">
                  <c:v>159.87088012999999</c:v>
                </c:pt>
                <c:pt idx="8410">
                  <c:v>159.52728272000002</c:v>
                </c:pt>
                <c:pt idx="8411">
                  <c:v>158.49645996000001</c:v>
                </c:pt>
                <c:pt idx="8412">
                  <c:v>159.01187134</c:v>
                </c:pt>
                <c:pt idx="8413">
                  <c:v>155.49920654000002</c:v>
                </c:pt>
                <c:pt idx="8414">
                  <c:v>155.15563965000001</c:v>
                </c:pt>
                <c:pt idx="8415">
                  <c:v>155.84283447000001</c:v>
                </c:pt>
                <c:pt idx="8416">
                  <c:v>159.36950684000001</c:v>
                </c:pt>
                <c:pt idx="8417">
                  <c:v>160.05670166000002</c:v>
                </c:pt>
                <c:pt idx="8418">
                  <c:v>160.40029907000005</c:v>
                </c:pt>
                <c:pt idx="8419">
                  <c:v>160.40029907000005</c:v>
                </c:pt>
                <c:pt idx="8420">
                  <c:v>159.71310424999996</c:v>
                </c:pt>
                <c:pt idx="8421">
                  <c:v>159.71310424999996</c:v>
                </c:pt>
                <c:pt idx="8422">
                  <c:v>159.71310424999996</c:v>
                </c:pt>
                <c:pt idx="8423">
                  <c:v>159.71310424999996</c:v>
                </c:pt>
                <c:pt idx="8424">
                  <c:v>156.43164063</c:v>
                </c:pt>
                <c:pt idx="8425">
                  <c:v>156.43164063</c:v>
                </c:pt>
                <c:pt idx="8426">
                  <c:v>152.60351562999995</c:v>
                </c:pt>
                <c:pt idx="8427">
                  <c:v>152.94714356</c:v>
                </c:pt>
                <c:pt idx="8428">
                  <c:v>152.94714356</c:v>
                </c:pt>
                <c:pt idx="8429">
                  <c:v>158.09344482</c:v>
                </c:pt>
                <c:pt idx="8430">
                  <c:v>158.60885619999999</c:v>
                </c:pt>
                <c:pt idx="8431">
                  <c:v>158.26525878999999</c:v>
                </c:pt>
                <c:pt idx="8432">
                  <c:v>158.26525878999999</c:v>
                </c:pt>
                <c:pt idx="8433">
                  <c:v>158.95245361000002</c:v>
                </c:pt>
                <c:pt idx="8434">
                  <c:v>158.95245361000002</c:v>
                </c:pt>
                <c:pt idx="8435">
                  <c:v>157.57806395999998</c:v>
                </c:pt>
                <c:pt idx="8436">
                  <c:v>157.57806395999998</c:v>
                </c:pt>
                <c:pt idx="8437">
                  <c:v>157.23443603000001</c:v>
                </c:pt>
                <c:pt idx="8438">
                  <c:v>157.23443603000001</c:v>
                </c:pt>
                <c:pt idx="8439">
                  <c:v>155.34146118000001</c:v>
                </c:pt>
                <c:pt idx="8440">
                  <c:v>154.65426636000001</c:v>
                </c:pt>
                <c:pt idx="8441">
                  <c:v>155.34146118000001</c:v>
                </c:pt>
                <c:pt idx="8442">
                  <c:v>155.34146118000001</c:v>
                </c:pt>
                <c:pt idx="8443">
                  <c:v>156.60342406999999</c:v>
                </c:pt>
                <c:pt idx="8444">
                  <c:v>156.60342406999999</c:v>
                </c:pt>
                <c:pt idx="8445">
                  <c:v>155.40084839000005</c:v>
                </c:pt>
                <c:pt idx="8446">
                  <c:v>152.08813477000001</c:v>
                </c:pt>
                <c:pt idx="8447">
                  <c:v>148.38958740000001</c:v>
                </c:pt>
                <c:pt idx="8448">
                  <c:v>148.73318480999998</c:v>
                </c:pt>
                <c:pt idx="8449">
                  <c:v>147.53057861000002</c:v>
                </c:pt>
                <c:pt idx="8450">
                  <c:v>145.47982788000004</c:v>
                </c:pt>
                <c:pt idx="8451">
                  <c:v>145.47982788000004</c:v>
                </c:pt>
                <c:pt idx="8452">
                  <c:v>146.51065063999997</c:v>
                </c:pt>
                <c:pt idx="8453">
                  <c:v>146.51065063999997</c:v>
                </c:pt>
                <c:pt idx="8454">
                  <c:v>146.51065063999997</c:v>
                </c:pt>
                <c:pt idx="8455">
                  <c:v>146.51065063999997</c:v>
                </c:pt>
                <c:pt idx="8456">
                  <c:v>146.16702271</c:v>
                </c:pt>
                <c:pt idx="8457">
                  <c:v>142.53878785000003</c:v>
                </c:pt>
                <c:pt idx="8458">
                  <c:v>142.53878785000003</c:v>
                </c:pt>
                <c:pt idx="8459">
                  <c:v>142.19522095000002</c:v>
                </c:pt>
                <c:pt idx="8460">
                  <c:v>141.16439819999999</c:v>
                </c:pt>
                <c:pt idx="8461">
                  <c:v>141.85159302</c:v>
                </c:pt>
                <c:pt idx="8462">
                  <c:v>141.85159302</c:v>
                </c:pt>
                <c:pt idx="8463">
                  <c:v>142.71060180999999</c:v>
                </c:pt>
                <c:pt idx="8464">
                  <c:v>142.71060180999999</c:v>
                </c:pt>
                <c:pt idx="8465">
                  <c:v>142.71060180999999</c:v>
                </c:pt>
                <c:pt idx="8466">
                  <c:v>142.71060180999999</c:v>
                </c:pt>
                <c:pt idx="8467">
                  <c:v>142.19522095000002</c:v>
                </c:pt>
                <c:pt idx="8468">
                  <c:v>142.19522095000002</c:v>
                </c:pt>
                <c:pt idx="8469">
                  <c:v>142.19522095000002</c:v>
                </c:pt>
                <c:pt idx="8470">
                  <c:v>142.19522095000002</c:v>
                </c:pt>
                <c:pt idx="8471">
                  <c:v>137.32220459000001</c:v>
                </c:pt>
                <c:pt idx="8472">
                  <c:v>137.66580200999999</c:v>
                </c:pt>
                <c:pt idx="8473">
                  <c:v>137.66580200999999</c:v>
                </c:pt>
                <c:pt idx="8474">
                  <c:v>138.69659423999997</c:v>
                </c:pt>
                <c:pt idx="8475">
                  <c:v>138.69659423999997</c:v>
                </c:pt>
                <c:pt idx="8476">
                  <c:v>141.22061157000002</c:v>
                </c:pt>
                <c:pt idx="8477">
                  <c:v>141.73602295000001</c:v>
                </c:pt>
                <c:pt idx="8478">
                  <c:v>141.73602295000001</c:v>
                </c:pt>
                <c:pt idx="8479">
                  <c:v>141.04882812</c:v>
                </c:pt>
                <c:pt idx="8480">
                  <c:v>140.36160278</c:v>
                </c:pt>
                <c:pt idx="8481">
                  <c:v>139.95861816000001</c:v>
                </c:pt>
                <c:pt idx="8482">
                  <c:v>139.95861816000001</c:v>
                </c:pt>
                <c:pt idx="8483">
                  <c:v>139.61502074999999</c:v>
                </c:pt>
                <c:pt idx="8484">
                  <c:v>136.84893799000002</c:v>
                </c:pt>
                <c:pt idx="8485">
                  <c:v>137.36431885000005</c:v>
                </c:pt>
                <c:pt idx="8486">
                  <c:v>137.36431885000005</c:v>
                </c:pt>
                <c:pt idx="8487">
                  <c:v>137.53613282000003</c:v>
                </c:pt>
                <c:pt idx="8488">
                  <c:v>137.53613282000003</c:v>
                </c:pt>
                <c:pt idx="8489">
                  <c:v>139.64309691999998</c:v>
                </c:pt>
                <c:pt idx="8490">
                  <c:v>139.29949951</c:v>
                </c:pt>
                <c:pt idx="8491">
                  <c:v>139.81488037</c:v>
                </c:pt>
                <c:pt idx="8492">
                  <c:v>139.81488037</c:v>
                </c:pt>
                <c:pt idx="8493">
                  <c:v>140.33029175000001</c:v>
                </c:pt>
                <c:pt idx="8494">
                  <c:v>139.12768554000002</c:v>
                </c:pt>
                <c:pt idx="8495">
                  <c:v>139.12768554000002</c:v>
                </c:pt>
                <c:pt idx="8496">
                  <c:v>139.12768554000002</c:v>
                </c:pt>
                <c:pt idx="8497">
                  <c:v>138.9559021</c:v>
                </c:pt>
                <c:pt idx="8498">
                  <c:v>138.9559021</c:v>
                </c:pt>
                <c:pt idx="8499">
                  <c:v>137.58148193000002</c:v>
                </c:pt>
                <c:pt idx="8500">
                  <c:v>138.61230468999997</c:v>
                </c:pt>
                <c:pt idx="8501">
                  <c:v>138.61230468999997</c:v>
                </c:pt>
                <c:pt idx="8502">
                  <c:v>137.50805665000001</c:v>
                </c:pt>
                <c:pt idx="8503">
                  <c:v>138.02343750000003</c:v>
                </c:pt>
                <c:pt idx="8504">
                  <c:v>140.27407836999998</c:v>
                </c:pt>
                <c:pt idx="8505">
                  <c:v>140.27407836999998</c:v>
                </c:pt>
                <c:pt idx="8506">
                  <c:v>139.24328613999998</c:v>
                </c:pt>
                <c:pt idx="8507">
                  <c:v>139.24328613999998</c:v>
                </c:pt>
                <c:pt idx="8508">
                  <c:v>138.36706543</c:v>
                </c:pt>
                <c:pt idx="8509">
                  <c:v>138.53884888000005</c:v>
                </c:pt>
                <c:pt idx="8510">
                  <c:v>142.20925902999997</c:v>
                </c:pt>
                <c:pt idx="8511">
                  <c:v>142.89645385000003</c:v>
                </c:pt>
                <c:pt idx="8512">
                  <c:v>142.89645385000003</c:v>
                </c:pt>
                <c:pt idx="8513">
                  <c:v>142.84024048000003</c:v>
                </c:pt>
                <c:pt idx="8514">
                  <c:v>143.52743530000004</c:v>
                </c:pt>
                <c:pt idx="8515">
                  <c:v>144.04284668000003</c:v>
                </c:pt>
                <c:pt idx="8516">
                  <c:v>144.55822754000008</c:v>
                </c:pt>
                <c:pt idx="8517">
                  <c:v>145.24542236000002</c:v>
                </c:pt>
                <c:pt idx="8518">
                  <c:v>142.72143554000002</c:v>
                </c:pt>
                <c:pt idx="8519">
                  <c:v>142.72143554000002</c:v>
                </c:pt>
                <c:pt idx="8520">
                  <c:v>142.54965209999995</c:v>
                </c:pt>
                <c:pt idx="8521">
                  <c:v>142.54965209999995</c:v>
                </c:pt>
                <c:pt idx="8522">
                  <c:v>143.40863037000003</c:v>
                </c:pt>
                <c:pt idx="8523">
                  <c:v>140.95812988000006</c:v>
                </c:pt>
                <c:pt idx="8524">
                  <c:v>141.64532469999997</c:v>
                </c:pt>
                <c:pt idx="8525">
                  <c:v>141.64532469999997</c:v>
                </c:pt>
                <c:pt idx="8526">
                  <c:v>142.43405151000002</c:v>
                </c:pt>
                <c:pt idx="8527">
                  <c:v>142.09042358000002</c:v>
                </c:pt>
                <c:pt idx="8528">
                  <c:v>141.23144531000003</c:v>
                </c:pt>
                <c:pt idx="8529">
                  <c:v>137.53295898000002</c:v>
                </c:pt>
                <c:pt idx="8530">
                  <c:v>137.01754761000001</c:v>
                </c:pt>
                <c:pt idx="8531">
                  <c:v>137.87655639000002</c:v>
                </c:pt>
                <c:pt idx="8532">
                  <c:v>138.39196777000001</c:v>
                </c:pt>
                <c:pt idx="8533">
                  <c:v>138.39196777000001</c:v>
                </c:pt>
                <c:pt idx="8534">
                  <c:v>141.10177612999999</c:v>
                </c:pt>
                <c:pt idx="8535">
                  <c:v>141.10177612999999</c:v>
                </c:pt>
                <c:pt idx="8536">
                  <c:v>141.10177612999999</c:v>
                </c:pt>
                <c:pt idx="8537">
                  <c:v>141.10177612999999</c:v>
                </c:pt>
                <c:pt idx="8538">
                  <c:v>140.47079467999998</c:v>
                </c:pt>
                <c:pt idx="8539">
                  <c:v>140.47079467999998</c:v>
                </c:pt>
                <c:pt idx="8540">
                  <c:v>139.95541382000005</c:v>
                </c:pt>
                <c:pt idx="8541">
                  <c:v>136.42868042000001</c:v>
                </c:pt>
                <c:pt idx="8542">
                  <c:v>136.42868042000001</c:v>
                </c:pt>
                <c:pt idx="8543">
                  <c:v>136.42868042000001</c:v>
                </c:pt>
                <c:pt idx="8544">
                  <c:v>136.42868042000001</c:v>
                </c:pt>
                <c:pt idx="8545">
                  <c:v>136.40060424999999</c:v>
                </c:pt>
                <c:pt idx="8546">
                  <c:v>139.55560302999999</c:v>
                </c:pt>
                <c:pt idx="8547">
                  <c:v>140.75820923000001</c:v>
                </c:pt>
                <c:pt idx="8548">
                  <c:v>141.27362060999997</c:v>
                </c:pt>
                <c:pt idx="8549">
                  <c:v>140.24279785000002</c:v>
                </c:pt>
                <c:pt idx="8550">
                  <c:v>142.67926025999995</c:v>
                </c:pt>
                <c:pt idx="8551">
                  <c:v>143.02288819</c:v>
                </c:pt>
                <c:pt idx="8552">
                  <c:v>143.53829956000004</c:v>
                </c:pt>
                <c:pt idx="8553">
                  <c:v>144.05368041999998</c:v>
                </c:pt>
                <c:pt idx="8554">
                  <c:v>145.94348145000001</c:v>
                </c:pt>
                <c:pt idx="8555">
                  <c:v>152.16601562999998</c:v>
                </c:pt>
                <c:pt idx="8556">
                  <c:v>153.0249939</c:v>
                </c:pt>
                <c:pt idx="8557">
                  <c:v>157.06710815000002</c:v>
                </c:pt>
                <c:pt idx="8558">
                  <c:v>157.75430297</c:v>
                </c:pt>
                <c:pt idx="8559">
                  <c:v>162.21347045999997</c:v>
                </c:pt>
                <c:pt idx="8560">
                  <c:v>162.72885132000002</c:v>
                </c:pt>
                <c:pt idx="8561">
                  <c:v>162.72885132000002</c:v>
                </c:pt>
                <c:pt idx="8562">
                  <c:v>162.72885132000002</c:v>
                </c:pt>
                <c:pt idx="8563">
                  <c:v>162.21347045999997</c:v>
                </c:pt>
                <c:pt idx="8564">
                  <c:v>162.21347045999997</c:v>
                </c:pt>
                <c:pt idx="8565">
                  <c:v>162.72885132000002</c:v>
                </c:pt>
                <c:pt idx="8566">
                  <c:v>164.77960204999997</c:v>
                </c:pt>
                <c:pt idx="8567">
                  <c:v>164.77960204999997</c:v>
                </c:pt>
                <c:pt idx="8568">
                  <c:v>164.77960204999997</c:v>
                </c:pt>
                <c:pt idx="8569">
                  <c:v>165.29501342999998</c:v>
                </c:pt>
                <c:pt idx="8570">
                  <c:v>165.46679687000002</c:v>
                </c:pt>
                <c:pt idx="8571">
                  <c:v>163.57379149999997</c:v>
                </c:pt>
                <c:pt idx="8572">
                  <c:v>163.74563598999998</c:v>
                </c:pt>
                <c:pt idx="8573">
                  <c:v>164.26101685000003</c:v>
                </c:pt>
                <c:pt idx="8574">
                  <c:v>163.57379149999997</c:v>
                </c:pt>
                <c:pt idx="8575">
                  <c:v>162.88659668000003</c:v>
                </c:pt>
                <c:pt idx="8576">
                  <c:v>164.43283081000004</c:v>
                </c:pt>
                <c:pt idx="8577">
                  <c:v>169.31985473999995</c:v>
                </c:pt>
                <c:pt idx="8578">
                  <c:v>169.31985473999995</c:v>
                </c:pt>
                <c:pt idx="8579">
                  <c:v>172.84655761999997</c:v>
                </c:pt>
                <c:pt idx="8580">
                  <c:v>173.19015502999997</c:v>
                </c:pt>
                <c:pt idx="8581">
                  <c:v>171.64392089999998</c:v>
                </c:pt>
                <c:pt idx="8582">
                  <c:v>171.64392089999998</c:v>
                </c:pt>
                <c:pt idx="8583">
                  <c:v>163.38793945000006</c:v>
                </c:pt>
                <c:pt idx="8584">
                  <c:v>163.21615599999998</c:v>
                </c:pt>
                <c:pt idx="8585">
                  <c:v>163.21615599999998</c:v>
                </c:pt>
                <c:pt idx="8586">
                  <c:v>162.70074462999997</c:v>
                </c:pt>
                <c:pt idx="8587">
                  <c:v>162.70074462999997</c:v>
                </c:pt>
                <c:pt idx="8588">
                  <c:v>162.70074462999997</c:v>
                </c:pt>
                <c:pt idx="8589">
                  <c:v>164.63592528999999</c:v>
                </c:pt>
                <c:pt idx="8590">
                  <c:v>164.63592528999999</c:v>
                </c:pt>
                <c:pt idx="8591">
                  <c:v>164.63592528999999</c:v>
                </c:pt>
                <c:pt idx="8592">
                  <c:v>164.63592528999999</c:v>
                </c:pt>
                <c:pt idx="8593">
                  <c:v>165.15127562999999</c:v>
                </c:pt>
                <c:pt idx="8594">
                  <c:v>164.80770874000001</c:v>
                </c:pt>
                <c:pt idx="8595">
                  <c:v>164.80770874000001</c:v>
                </c:pt>
                <c:pt idx="8596">
                  <c:v>161.49496459999997</c:v>
                </c:pt>
                <c:pt idx="8597">
                  <c:v>161.49496459999997</c:v>
                </c:pt>
                <c:pt idx="8598">
                  <c:v>161.15133667000003</c:v>
                </c:pt>
                <c:pt idx="8599">
                  <c:v>161.15133667000003</c:v>
                </c:pt>
                <c:pt idx="8600">
                  <c:v>160.46414185000003</c:v>
                </c:pt>
                <c:pt idx="8601">
                  <c:v>160.46414185000003</c:v>
                </c:pt>
                <c:pt idx="8602">
                  <c:v>160.97955321999996</c:v>
                </c:pt>
                <c:pt idx="8603">
                  <c:v>164.49218750000003</c:v>
                </c:pt>
                <c:pt idx="8604">
                  <c:v>164.49218750000003</c:v>
                </c:pt>
                <c:pt idx="8605">
                  <c:v>165.17938231999997</c:v>
                </c:pt>
                <c:pt idx="8606">
                  <c:v>163.97677611999998</c:v>
                </c:pt>
                <c:pt idx="8607">
                  <c:v>164.14855956999997</c:v>
                </c:pt>
                <c:pt idx="8608">
                  <c:v>164.14855956999997</c:v>
                </c:pt>
                <c:pt idx="8609">
                  <c:v>163.97677611999998</c:v>
                </c:pt>
                <c:pt idx="8610">
                  <c:v>164.49218750000003</c:v>
                </c:pt>
                <c:pt idx="8611">
                  <c:v>161.81045532000002</c:v>
                </c:pt>
                <c:pt idx="8612">
                  <c:v>161.81045532000002</c:v>
                </c:pt>
                <c:pt idx="8613">
                  <c:v>161.81045532000002</c:v>
                </c:pt>
                <c:pt idx="8614">
                  <c:v>161.29504394</c:v>
                </c:pt>
                <c:pt idx="8615">
                  <c:v>161.12326049999999</c:v>
                </c:pt>
                <c:pt idx="8616">
                  <c:v>161.46682739000005</c:v>
                </c:pt>
                <c:pt idx="8617">
                  <c:v>161.46682739000005</c:v>
                </c:pt>
                <c:pt idx="8618">
                  <c:v>162.25558471999994</c:v>
                </c:pt>
                <c:pt idx="8619">
                  <c:v>162.25558471999994</c:v>
                </c:pt>
                <c:pt idx="8620">
                  <c:v>161.74020385999998</c:v>
                </c:pt>
                <c:pt idx="8621">
                  <c:v>161.91201783000002</c:v>
                </c:pt>
                <c:pt idx="8622">
                  <c:v>157.92611694000004</c:v>
                </c:pt>
                <c:pt idx="8623">
                  <c:v>157.41073608000002</c:v>
                </c:pt>
                <c:pt idx="8624">
                  <c:v>157.41073608000002</c:v>
                </c:pt>
                <c:pt idx="8625">
                  <c:v>158.09790039000001</c:v>
                </c:pt>
                <c:pt idx="8626">
                  <c:v>161.25286866000002</c:v>
                </c:pt>
                <c:pt idx="8627">
                  <c:v>161.25286866000002</c:v>
                </c:pt>
                <c:pt idx="8628">
                  <c:v>161.25286866000002</c:v>
                </c:pt>
                <c:pt idx="8629">
                  <c:v>161.25286866000002</c:v>
                </c:pt>
                <c:pt idx="8630">
                  <c:v>161.25286866000002</c:v>
                </c:pt>
                <c:pt idx="8631">
                  <c:v>160.93737793000003</c:v>
                </c:pt>
                <c:pt idx="8632">
                  <c:v>160.93737793000003</c:v>
                </c:pt>
                <c:pt idx="8633">
                  <c:v>159.35986328999999</c:v>
                </c:pt>
                <c:pt idx="8634">
                  <c:v>158.84448243</c:v>
                </c:pt>
                <c:pt idx="8635">
                  <c:v>158.50088500999999</c:v>
                </c:pt>
                <c:pt idx="8636">
                  <c:v>158.50088500999999</c:v>
                </c:pt>
                <c:pt idx="8637">
                  <c:v>158.50088500999999</c:v>
                </c:pt>
                <c:pt idx="8638">
                  <c:v>158.67269898000001</c:v>
                </c:pt>
                <c:pt idx="8639">
                  <c:v>152.94390868999997</c:v>
                </c:pt>
              </c:numCache>
            </c:numRef>
          </c:val>
          <c:smooth val="0"/>
          <c:extLst xmlns:c16r2="http://schemas.microsoft.com/office/drawing/2015/06/chart">
            <c:ext xmlns:c16="http://schemas.microsoft.com/office/drawing/2014/chart" uri="{C3380CC4-5D6E-409C-BE32-E72D297353CC}">
              <c16:uniqueId val="{00000001-5D26-42B5-AAAC-390437CAB23B}"/>
            </c:ext>
          </c:extLst>
        </c:ser>
        <c:dLbls>
          <c:showLegendKey val="0"/>
          <c:showVal val="0"/>
          <c:showCatName val="0"/>
          <c:showSerName val="0"/>
          <c:showPercent val="0"/>
          <c:showBubbleSize val="0"/>
        </c:dLbls>
        <c:smooth val="0"/>
        <c:axId val="2121905680"/>
        <c:axId val="2121902416"/>
      </c:lineChart>
      <c:catAx>
        <c:axId val="2121905680"/>
        <c:scaling>
          <c:orientation val="minMax"/>
        </c:scaling>
        <c:delete val="0"/>
        <c:axPos val="b"/>
        <c:numFmt formatCode="h:mm:ss" sourceLinked="1"/>
        <c:majorTickMark val="out"/>
        <c:minorTickMark val="none"/>
        <c:tickLblPos val="nextTo"/>
        <c:crossAx val="2121902416"/>
        <c:crosses val="autoZero"/>
        <c:auto val="1"/>
        <c:lblAlgn val="ctr"/>
        <c:lblOffset val="100"/>
        <c:noMultiLvlLbl val="0"/>
      </c:catAx>
      <c:valAx>
        <c:axId val="2121902416"/>
        <c:scaling>
          <c:orientation val="minMax"/>
        </c:scaling>
        <c:delete val="0"/>
        <c:axPos val="l"/>
        <c:majorGridlines>
          <c:spPr>
            <a:ln>
              <a:prstDash val="sysDot"/>
            </a:ln>
          </c:spPr>
        </c:majorGridlines>
        <c:numFmt formatCode="General" sourceLinked="1"/>
        <c:majorTickMark val="out"/>
        <c:minorTickMark val="none"/>
        <c:tickLblPos val="nextTo"/>
        <c:txPr>
          <a:bodyPr/>
          <a:lstStyle/>
          <a:p>
            <a:pPr>
              <a:defRPr b="1"/>
            </a:pPr>
            <a:endParaRPr lang="es-DO"/>
          </a:p>
        </c:txPr>
        <c:crossAx val="2121905680"/>
        <c:crosses val="autoZero"/>
        <c:crossBetween val="between"/>
      </c:valAx>
    </c:plotArea>
    <c:legend>
      <c:legendPos val="b"/>
      <c:layout/>
      <c:overlay val="0"/>
      <c:txPr>
        <a:bodyPr/>
        <a:lstStyle/>
        <a:p>
          <a:pPr>
            <a:defRPr sz="1200" b="1"/>
          </a:pPr>
          <a:endParaRPr lang="es-DO"/>
        </a:p>
      </c:txPr>
    </c:legend>
    <c:plotVisOnly val="1"/>
    <c:dispBlanksAs val="gap"/>
    <c:showDLblsOverMax val="0"/>
  </c:chart>
  <c:spPr>
    <a:blipFill>
      <a:blip xmlns:r="http://schemas.openxmlformats.org/officeDocument/2006/relationships" r:embed="rId1"/>
      <a:tile tx="0" ty="0" sx="100000" sy="100000" flip="none" algn="tl"/>
    </a:blipFill>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0540C1-A646-46C0-BE9A-6A75094D48C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E62576CF-B40A-48EF-A9A2-C12BBF22C79C}">
      <dgm:prSet phldrT="[Text]" custT="1"/>
      <dgm:spPr/>
      <dgm:t>
        <a:bodyPr/>
        <a:lstStyle/>
        <a:p>
          <a:r>
            <a:rPr lang="en-US" sz="2000" dirty="0" err="1" smtClean="0"/>
            <a:t>Hidroeléctricas</a:t>
          </a:r>
          <a:r>
            <a:rPr lang="en-US" sz="2000" dirty="0" smtClean="0"/>
            <a:t>  de </a:t>
          </a:r>
          <a:r>
            <a:rPr lang="en-US" sz="2000" dirty="0" err="1" smtClean="0"/>
            <a:t>Pasada</a:t>
          </a:r>
          <a:r>
            <a:rPr lang="en-US" sz="2000" dirty="0" smtClean="0"/>
            <a:t> Art. 210</a:t>
          </a:r>
        </a:p>
        <a:p>
          <a:r>
            <a:rPr lang="en-US" sz="2000" dirty="0" smtClean="0"/>
            <a:t>+</a:t>
          </a:r>
        </a:p>
        <a:p>
          <a:r>
            <a:rPr lang="en-US" sz="2000" dirty="0" err="1" smtClean="0"/>
            <a:t>Centrales</a:t>
          </a:r>
          <a:r>
            <a:rPr lang="en-US" sz="2000" dirty="0" smtClean="0"/>
            <a:t> de </a:t>
          </a:r>
          <a:r>
            <a:rPr lang="en-US" sz="2000" dirty="0" err="1" smtClean="0"/>
            <a:t>Régimen</a:t>
          </a:r>
          <a:r>
            <a:rPr lang="en-US" sz="2000" dirty="0" smtClean="0"/>
            <a:t> Especial</a:t>
          </a:r>
        </a:p>
        <a:p>
          <a:r>
            <a:rPr lang="en-US" sz="1200" dirty="0" smtClean="0"/>
            <a:t> </a:t>
          </a:r>
          <a:endParaRPr lang="en-US" sz="1200" dirty="0"/>
        </a:p>
      </dgm:t>
    </dgm:pt>
    <dgm:pt modelId="{A2D59AB1-B34F-40E8-B481-416460EB3EE3}" type="parTrans" cxnId="{53C80646-218B-49A1-82C6-69F143D1D4C9}">
      <dgm:prSet/>
      <dgm:spPr/>
      <dgm:t>
        <a:bodyPr/>
        <a:lstStyle/>
        <a:p>
          <a:endParaRPr lang="en-US"/>
        </a:p>
      </dgm:t>
    </dgm:pt>
    <dgm:pt modelId="{D183F65C-677D-4054-8A1D-4EE15B3FC604}" type="sibTrans" cxnId="{53C80646-218B-49A1-82C6-69F143D1D4C9}">
      <dgm:prSet/>
      <dgm:spPr/>
      <dgm:t>
        <a:bodyPr/>
        <a:lstStyle/>
        <a:p>
          <a:endParaRPr lang="en-US"/>
        </a:p>
      </dgm:t>
    </dgm:pt>
    <dgm:pt modelId="{5E7FB585-B1DC-4511-9066-1AA78D16E942}">
      <dgm:prSet phldrT="[Text]" custT="1"/>
      <dgm:spPr/>
      <dgm:t>
        <a:bodyPr/>
        <a:lstStyle/>
        <a:p>
          <a:r>
            <a:rPr lang="en-US" sz="2000" dirty="0" err="1" smtClean="0"/>
            <a:t>Hidroelectricas</a:t>
          </a:r>
          <a:r>
            <a:rPr lang="en-US" sz="2000" dirty="0" smtClean="0"/>
            <a:t> de </a:t>
          </a:r>
          <a:r>
            <a:rPr lang="en-US" sz="2000" dirty="0" err="1" smtClean="0"/>
            <a:t>Embalse</a:t>
          </a:r>
          <a:r>
            <a:rPr lang="en-US" sz="2000" dirty="0" smtClean="0"/>
            <a:t> (</a:t>
          </a:r>
          <a:r>
            <a:rPr lang="en-US" sz="2000" dirty="0" err="1" smtClean="0"/>
            <a:t>Regulación</a:t>
          </a:r>
          <a:r>
            <a:rPr lang="en-US" sz="2000" dirty="0" smtClean="0"/>
            <a:t>). Art. 211</a:t>
          </a:r>
          <a:endParaRPr lang="en-US" sz="2000" dirty="0"/>
        </a:p>
      </dgm:t>
    </dgm:pt>
    <dgm:pt modelId="{2E4B6F8D-341E-48DD-B59B-718F0D0EA6F5}" type="parTrans" cxnId="{884281FD-73AF-476F-9D1C-B2D38518CA9A}">
      <dgm:prSet/>
      <dgm:spPr/>
      <dgm:t>
        <a:bodyPr/>
        <a:lstStyle/>
        <a:p>
          <a:endParaRPr lang="en-US"/>
        </a:p>
      </dgm:t>
    </dgm:pt>
    <dgm:pt modelId="{5BE0154C-BD33-4CC0-8B78-4073C3876652}" type="sibTrans" cxnId="{884281FD-73AF-476F-9D1C-B2D38518CA9A}">
      <dgm:prSet/>
      <dgm:spPr/>
      <dgm:t>
        <a:bodyPr/>
        <a:lstStyle/>
        <a:p>
          <a:endParaRPr lang="en-US"/>
        </a:p>
      </dgm:t>
    </dgm:pt>
    <dgm:pt modelId="{07F6A68E-B4F1-4D79-AA8B-97E1D785F141}">
      <dgm:prSet phldrT="[Text]" custT="1"/>
      <dgm:spPr/>
      <dgm:t>
        <a:bodyPr/>
        <a:lstStyle/>
        <a:p>
          <a:r>
            <a:rPr lang="en-US" sz="2000" dirty="0" err="1" smtClean="0"/>
            <a:t>Centrales</a:t>
          </a:r>
          <a:r>
            <a:rPr lang="en-US" sz="2000" dirty="0" smtClean="0"/>
            <a:t> </a:t>
          </a:r>
          <a:r>
            <a:rPr lang="en-US" sz="2000" dirty="0" err="1" smtClean="0"/>
            <a:t>Termoeléctricas</a:t>
          </a:r>
          <a:r>
            <a:rPr lang="en-US" sz="2000" dirty="0" smtClean="0"/>
            <a:t> de </a:t>
          </a:r>
          <a:r>
            <a:rPr lang="en-US" sz="2000" dirty="0" err="1" smtClean="0"/>
            <a:t>menor</a:t>
          </a:r>
          <a:r>
            <a:rPr lang="en-US" sz="2000" dirty="0" smtClean="0"/>
            <a:t> a mayor </a:t>
          </a:r>
          <a:r>
            <a:rPr lang="en-US" sz="2000" dirty="0" err="1" smtClean="0"/>
            <a:t>Costo</a:t>
          </a:r>
          <a:r>
            <a:rPr lang="en-US" sz="2000" dirty="0" smtClean="0"/>
            <a:t> </a:t>
          </a:r>
          <a:r>
            <a:rPr lang="en-US" sz="2000" dirty="0" err="1" smtClean="0"/>
            <a:t>Varialble</a:t>
          </a:r>
          <a:r>
            <a:rPr lang="en-US" sz="2000" dirty="0" smtClean="0"/>
            <a:t>. Art. 212</a:t>
          </a:r>
          <a:endParaRPr lang="en-US" sz="2000" dirty="0"/>
        </a:p>
      </dgm:t>
    </dgm:pt>
    <dgm:pt modelId="{EDFD2282-A7C4-4B97-B043-A6C9D8E610B5}" type="parTrans" cxnId="{9919E557-376D-45B5-A30B-1D0964EA5F5A}">
      <dgm:prSet/>
      <dgm:spPr/>
      <dgm:t>
        <a:bodyPr/>
        <a:lstStyle/>
        <a:p>
          <a:endParaRPr lang="en-US"/>
        </a:p>
      </dgm:t>
    </dgm:pt>
    <dgm:pt modelId="{0E137124-047B-45B1-8674-463958259CBB}" type="sibTrans" cxnId="{9919E557-376D-45B5-A30B-1D0964EA5F5A}">
      <dgm:prSet/>
      <dgm:spPr/>
      <dgm:t>
        <a:bodyPr/>
        <a:lstStyle/>
        <a:p>
          <a:endParaRPr lang="en-US"/>
        </a:p>
      </dgm:t>
    </dgm:pt>
    <dgm:pt modelId="{6E71A568-92DA-491C-A7E1-136BF0FBE227}" type="pres">
      <dgm:prSet presAssocID="{C00540C1-A646-46C0-BE9A-6A75094D48CC}" presName="rootnode" presStyleCnt="0">
        <dgm:presLayoutVars>
          <dgm:chMax/>
          <dgm:chPref/>
          <dgm:dir/>
          <dgm:animLvl val="lvl"/>
        </dgm:presLayoutVars>
      </dgm:prSet>
      <dgm:spPr/>
      <dgm:t>
        <a:bodyPr/>
        <a:lstStyle/>
        <a:p>
          <a:endParaRPr lang="en-US"/>
        </a:p>
      </dgm:t>
    </dgm:pt>
    <dgm:pt modelId="{6DAB1937-21F4-49A9-862A-3C048012C0E6}" type="pres">
      <dgm:prSet presAssocID="{E62576CF-B40A-48EF-A9A2-C12BBF22C79C}" presName="composite" presStyleCnt="0"/>
      <dgm:spPr/>
    </dgm:pt>
    <dgm:pt modelId="{907762A0-A634-400D-B25C-1E240F1EFE9A}" type="pres">
      <dgm:prSet presAssocID="{E62576CF-B40A-48EF-A9A2-C12BBF22C79C}" presName="bentUpArrow1" presStyleLbl="alignImgPlace1" presStyleIdx="0" presStyleCnt="2" custLinFactNeighborX="-1756" custLinFactNeighborY="7998"/>
      <dgm:spPr/>
    </dgm:pt>
    <dgm:pt modelId="{0852DBF5-0E63-4B45-9FF8-C75BC56C1602}" type="pres">
      <dgm:prSet presAssocID="{E62576CF-B40A-48EF-A9A2-C12BBF22C79C}" presName="ParentText" presStyleLbl="node1" presStyleIdx="0" presStyleCnt="3" custScaleX="217352" custScaleY="115377" custLinFactNeighborX="-55260" custLinFactNeighborY="15020">
        <dgm:presLayoutVars>
          <dgm:chMax val="1"/>
          <dgm:chPref val="1"/>
          <dgm:bulletEnabled val="1"/>
        </dgm:presLayoutVars>
      </dgm:prSet>
      <dgm:spPr/>
      <dgm:t>
        <a:bodyPr/>
        <a:lstStyle/>
        <a:p>
          <a:endParaRPr lang="en-US"/>
        </a:p>
      </dgm:t>
    </dgm:pt>
    <dgm:pt modelId="{510487A0-6944-4E1C-ABDF-D89760A04A65}" type="pres">
      <dgm:prSet presAssocID="{E62576CF-B40A-48EF-A9A2-C12BBF22C79C}" presName="ChildText" presStyleLbl="revTx" presStyleIdx="0" presStyleCnt="2">
        <dgm:presLayoutVars>
          <dgm:chMax val="0"/>
          <dgm:chPref val="0"/>
          <dgm:bulletEnabled val="1"/>
        </dgm:presLayoutVars>
      </dgm:prSet>
      <dgm:spPr/>
      <dgm:t>
        <a:bodyPr/>
        <a:lstStyle/>
        <a:p>
          <a:endParaRPr lang="en-US"/>
        </a:p>
      </dgm:t>
    </dgm:pt>
    <dgm:pt modelId="{E2B8A99A-7DE2-4EFF-BB97-EC7C89FFA84A}" type="pres">
      <dgm:prSet presAssocID="{D183F65C-677D-4054-8A1D-4EE15B3FC604}" presName="sibTrans" presStyleCnt="0"/>
      <dgm:spPr/>
    </dgm:pt>
    <dgm:pt modelId="{5AF9F96F-7EAC-499D-B514-B02C92B469C7}" type="pres">
      <dgm:prSet presAssocID="{5E7FB585-B1DC-4511-9066-1AA78D16E942}" presName="composite" presStyleCnt="0"/>
      <dgm:spPr/>
    </dgm:pt>
    <dgm:pt modelId="{41FC9040-D30E-47FF-95D0-6907A0D4EDAC}" type="pres">
      <dgm:prSet presAssocID="{5E7FB585-B1DC-4511-9066-1AA78D16E942}" presName="bentUpArrow1" presStyleLbl="alignImgPlace1" presStyleIdx="1" presStyleCnt="2" custScaleX="57262" custLinFactNeighborX="64101" custLinFactNeighborY="3999"/>
      <dgm:spPr/>
    </dgm:pt>
    <dgm:pt modelId="{9166084C-A51C-49DA-80F1-C2430F393A66}" type="pres">
      <dgm:prSet presAssocID="{5E7FB585-B1DC-4511-9066-1AA78D16E942}" presName="ParentText" presStyleLbl="node1" presStyleIdx="1" presStyleCnt="3" custScaleX="151182" custScaleY="77655" custLinFactNeighborX="34177" custLinFactNeighborY="19038">
        <dgm:presLayoutVars>
          <dgm:chMax val="1"/>
          <dgm:chPref val="1"/>
          <dgm:bulletEnabled val="1"/>
        </dgm:presLayoutVars>
      </dgm:prSet>
      <dgm:spPr/>
      <dgm:t>
        <a:bodyPr/>
        <a:lstStyle/>
        <a:p>
          <a:endParaRPr lang="en-US"/>
        </a:p>
      </dgm:t>
    </dgm:pt>
    <dgm:pt modelId="{3A3EFB1F-3CB3-44D5-92F9-56F7EA594BCD}" type="pres">
      <dgm:prSet presAssocID="{5E7FB585-B1DC-4511-9066-1AA78D16E942}" presName="ChildText" presStyleLbl="revTx" presStyleIdx="1" presStyleCnt="2">
        <dgm:presLayoutVars>
          <dgm:chMax val="0"/>
          <dgm:chPref val="0"/>
          <dgm:bulletEnabled val="1"/>
        </dgm:presLayoutVars>
      </dgm:prSet>
      <dgm:spPr/>
      <dgm:t>
        <a:bodyPr/>
        <a:lstStyle/>
        <a:p>
          <a:endParaRPr lang="en-US"/>
        </a:p>
      </dgm:t>
    </dgm:pt>
    <dgm:pt modelId="{E807526F-B0D9-45CC-94B6-12D6C5DADB3A}" type="pres">
      <dgm:prSet presAssocID="{5BE0154C-BD33-4CC0-8B78-4073C3876652}" presName="sibTrans" presStyleCnt="0"/>
      <dgm:spPr/>
    </dgm:pt>
    <dgm:pt modelId="{1332A97C-F630-4FD1-A4EC-B45E470F3A86}" type="pres">
      <dgm:prSet presAssocID="{07F6A68E-B4F1-4D79-AA8B-97E1D785F141}" presName="composite" presStyleCnt="0"/>
      <dgm:spPr/>
    </dgm:pt>
    <dgm:pt modelId="{5A348DE8-280E-4D93-AC5B-9DB8CE68FC44}" type="pres">
      <dgm:prSet presAssocID="{07F6A68E-B4F1-4D79-AA8B-97E1D785F141}" presName="ParentText" presStyleLbl="node1" presStyleIdx="2" presStyleCnt="3" custScaleX="167249" custLinFactNeighborX="49586" custLinFactNeighborY="1387">
        <dgm:presLayoutVars>
          <dgm:chMax val="1"/>
          <dgm:chPref val="1"/>
          <dgm:bulletEnabled val="1"/>
        </dgm:presLayoutVars>
      </dgm:prSet>
      <dgm:spPr/>
      <dgm:t>
        <a:bodyPr/>
        <a:lstStyle/>
        <a:p>
          <a:endParaRPr lang="en-US"/>
        </a:p>
      </dgm:t>
    </dgm:pt>
  </dgm:ptLst>
  <dgm:cxnLst>
    <dgm:cxn modelId="{9919E557-376D-45B5-A30B-1D0964EA5F5A}" srcId="{C00540C1-A646-46C0-BE9A-6A75094D48CC}" destId="{07F6A68E-B4F1-4D79-AA8B-97E1D785F141}" srcOrd="2" destOrd="0" parTransId="{EDFD2282-A7C4-4B97-B043-A6C9D8E610B5}" sibTransId="{0E137124-047B-45B1-8674-463958259CBB}"/>
    <dgm:cxn modelId="{53C80646-218B-49A1-82C6-69F143D1D4C9}" srcId="{C00540C1-A646-46C0-BE9A-6A75094D48CC}" destId="{E62576CF-B40A-48EF-A9A2-C12BBF22C79C}" srcOrd="0" destOrd="0" parTransId="{A2D59AB1-B34F-40E8-B481-416460EB3EE3}" sibTransId="{D183F65C-677D-4054-8A1D-4EE15B3FC604}"/>
    <dgm:cxn modelId="{9B695065-5253-43AD-9C8D-E4763860167A}" type="presOf" srcId="{C00540C1-A646-46C0-BE9A-6A75094D48CC}" destId="{6E71A568-92DA-491C-A7E1-136BF0FBE227}" srcOrd="0" destOrd="0" presId="urn:microsoft.com/office/officeart/2005/8/layout/StepDownProcess"/>
    <dgm:cxn modelId="{154585E5-8780-42BE-9203-002AD24C6D8D}" type="presOf" srcId="{E62576CF-B40A-48EF-A9A2-C12BBF22C79C}" destId="{0852DBF5-0E63-4B45-9FF8-C75BC56C1602}" srcOrd="0" destOrd="0" presId="urn:microsoft.com/office/officeart/2005/8/layout/StepDownProcess"/>
    <dgm:cxn modelId="{45C33627-A462-4A63-8BF6-52A9B745D805}" type="presOf" srcId="{5E7FB585-B1DC-4511-9066-1AA78D16E942}" destId="{9166084C-A51C-49DA-80F1-C2430F393A66}" srcOrd="0" destOrd="0" presId="urn:microsoft.com/office/officeart/2005/8/layout/StepDownProcess"/>
    <dgm:cxn modelId="{884281FD-73AF-476F-9D1C-B2D38518CA9A}" srcId="{C00540C1-A646-46C0-BE9A-6A75094D48CC}" destId="{5E7FB585-B1DC-4511-9066-1AA78D16E942}" srcOrd="1" destOrd="0" parTransId="{2E4B6F8D-341E-48DD-B59B-718F0D0EA6F5}" sibTransId="{5BE0154C-BD33-4CC0-8B78-4073C3876652}"/>
    <dgm:cxn modelId="{8748DE6A-F3E5-4ABE-95D5-BA1F3F342EEC}" type="presOf" srcId="{07F6A68E-B4F1-4D79-AA8B-97E1D785F141}" destId="{5A348DE8-280E-4D93-AC5B-9DB8CE68FC44}" srcOrd="0" destOrd="0" presId="urn:microsoft.com/office/officeart/2005/8/layout/StepDownProcess"/>
    <dgm:cxn modelId="{323732DB-4115-4CE6-99EB-85C8655D6355}" type="presParOf" srcId="{6E71A568-92DA-491C-A7E1-136BF0FBE227}" destId="{6DAB1937-21F4-49A9-862A-3C048012C0E6}" srcOrd="0" destOrd="0" presId="urn:microsoft.com/office/officeart/2005/8/layout/StepDownProcess"/>
    <dgm:cxn modelId="{180031B8-09FA-459A-A4C7-9B9569E5456F}" type="presParOf" srcId="{6DAB1937-21F4-49A9-862A-3C048012C0E6}" destId="{907762A0-A634-400D-B25C-1E240F1EFE9A}" srcOrd="0" destOrd="0" presId="urn:microsoft.com/office/officeart/2005/8/layout/StepDownProcess"/>
    <dgm:cxn modelId="{E2027D15-64EE-4DFC-B45A-0FA52D84F328}" type="presParOf" srcId="{6DAB1937-21F4-49A9-862A-3C048012C0E6}" destId="{0852DBF5-0E63-4B45-9FF8-C75BC56C1602}" srcOrd="1" destOrd="0" presId="urn:microsoft.com/office/officeart/2005/8/layout/StepDownProcess"/>
    <dgm:cxn modelId="{010C3CDF-BADA-4F95-AEF9-A33A1B777327}" type="presParOf" srcId="{6DAB1937-21F4-49A9-862A-3C048012C0E6}" destId="{510487A0-6944-4E1C-ABDF-D89760A04A65}" srcOrd="2" destOrd="0" presId="urn:microsoft.com/office/officeart/2005/8/layout/StepDownProcess"/>
    <dgm:cxn modelId="{766188BC-9D5C-4410-B750-CC8B04607108}" type="presParOf" srcId="{6E71A568-92DA-491C-A7E1-136BF0FBE227}" destId="{E2B8A99A-7DE2-4EFF-BB97-EC7C89FFA84A}" srcOrd="1" destOrd="0" presId="urn:microsoft.com/office/officeart/2005/8/layout/StepDownProcess"/>
    <dgm:cxn modelId="{0579867F-2371-4FF4-AE38-2B84550AD4D9}" type="presParOf" srcId="{6E71A568-92DA-491C-A7E1-136BF0FBE227}" destId="{5AF9F96F-7EAC-499D-B514-B02C92B469C7}" srcOrd="2" destOrd="0" presId="urn:microsoft.com/office/officeart/2005/8/layout/StepDownProcess"/>
    <dgm:cxn modelId="{9332BFD0-E46E-4923-A04A-F8C905F6258A}" type="presParOf" srcId="{5AF9F96F-7EAC-499D-B514-B02C92B469C7}" destId="{41FC9040-D30E-47FF-95D0-6907A0D4EDAC}" srcOrd="0" destOrd="0" presId="urn:microsoft.com/office/officeart/2005/8/layout/StepDownProcess"/>
    <dgm:cxn modelId="{ED42BBBD-BED1-4B68-B999-1EA7D7A927B9}" type="presParOf" srcId="{5AF9F96F-7EAC-499D-B514-B02C92B469C7}" destId="{9166084C-A51C-49DA-80F1-C2430F393A66}" srcOrd="1" destOrd="0" presId="urn:microsoft.com/office/officeart/2005/8/layout/StepDownProcess"/>
    <dgm:cxn modelId="{36DFD8C1-D685-49A0-8C4B-6394D402C6AD}" type="presParOf" srcId="{5AF9F96F-7EAC-499D-B514-B02C92B469C7}" destId="{3A3EFB1F-3CB3-44D5-92F9-56F7EA594BCD}" srcOrd="2" destOrd="0" presId="urn:microsoft.com/office/officeart/2005/8/layout/StepDownProcess"/>
    <dgm:cxn modelId="{59A8F605-10F8-4728-8468-2C9C5DD8028C}" type="presParOf" srcId="{6E71A568-92DA-491C-A7E1-136BF0FBE227}" destId="{E807526F-B0D9-45CC-94B6-12D6C5DADB3A}" srcOrd="3" destOrd="0" presId="urn:microsoft.com/office/officeart/2005/8/layout/StepDownProcess"/>
    <dgm:cxn modelId="{AF39D93F-2F03-40A7-AE62-6795E4806D07}" type="presParOf" srcId="{6E71A568-92DA-491C-A7E1-136BF0FBE227}" destId="{1332A97C-F630-4FD1-A4EC-B45E470F3A86}" srcOrd="4" destOrd="0" presId="urn:microsoft.com/office/officeart/2005/8/layout/StepDownProcess"/>
    <dgm:cxn modelId="{345E8D4C-6E66-4292-841F-CB1DDC3E8793}" type="presParOf" srcId="{1332A97C-F630-4FD1-A4EC-B45E470F3A86}" destId="{5A348DE8-280E-4D93-AC5B-9DB8CE68FC44}"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762A0-A634-400D-B25C-1E240F1EFE9A}">
      <dsp:nvSpPr>
        <dsp:cNvPr id="0" name=""/>
        <dsp:cNvSpPr/>
      </dsp:nvSpPr>
      <dsp:spPr>
        <a:xfrm rot="5400000">
          <a:off x="2599688" y="1507150"/>
          <a:ext cx="1162095" cy="132300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52DBF5-0E63-4B45-9FF8-C75BC56C1602}">
      <dsp:nvSpPr>
        <dsp:cNvPr id="0" name=""/>
        <dsp:cNvSpPr/>
      </dsp:nvSpPr>
      <dsp:spPr>
        <a:xfrm>
          <a:off x="86123" y="226392"/>
          <a:ext cx="4252024" cy="1579898"/>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Hidroeléctricas</a:t>
          </a:r>
          <a:r>
            <a:rPr lang="en-US" sz="2000" kern="1200" dirty="0" smtClean="0"/>
            <a:t>  de </a:t>
          </a:r>
          <a:r>
            <a:rPr lang="en-US" sz="2000" kern="1200" dirty="0" err="1" smtClean="0"/>
            <a:t>Pasada</a:t>
          </a:r>
          <a:r>
            <a:rPr lang="en-US" sz="2000" kern="1200" dirty="0" smtClean="0"/>
            <a:t> Art. 210</a:t>
          </a:r>
        </a:p>
        <a:p>
          <a:pPr lvl="0" algn="ctr" defTabSz="889000">
            <a:lnSpc>
              <a:spcPct val="90000"/>
            </a:lnSpc>
            <a:spcBef>
              <a:spcPct val="0"/>
            </a:spcBef>
            <a:spcAft>
              <a:spcPct val="35000"/>
            </a:spcAft>
          </a:pPr>
          <a:r>
            <a:rPr lang="en-US" sz="2000" kern="1200" dirty="0" smtClean="0"/>
            <a:t>+</a:t>
          </a:r>
        </a:p>
        <a:p>
          <a:pPr lvl="0" algn="ctr" defTabSz="889000">
            <a:lnSpc>
              <a:spcPct val="90000"/>
            </a:lnSpc>
            <a:spcBef>
              <a:spcPct val="0"/>
            </a:spcBef>
            <a:spcAft>
              <a:spcPct val="35000"/>
            </a:spcAft>
          </a:pPr>
          <a:r>
            <a:rPr lang="en-US" sz="2000" kern="1200" dirty="0" err="1" smtClean="0"/>
            <a:t>Centrales</a:t>
          </a:r>
          <a:r>
            <a:rPr lang="en-US" sz="2000" kern="1200" dirty="0" smtClean="0"/>
            <a:t> de </a:t>
          </a:r>
          <a:r>
            <a:rPr lang="en-US" sz="2000" kern="1200" dirty="0" err="1" smtClean="0"/>
            <a:t>Régimen</a:t>
          </a:r>
          <a:r>
            <a:rPr lang="en-US" sz="2000" kern="1200" dirty="0" smtClean="0"/>
            <a:t> Especial</a:t>
          </a:r>
        </a:p>
        <a:p>
          <a:pPr lvl="0" algn="ctr" defTabSz="889000">
            <a:lnSpc>
              <a:spcPct val="90000"/>
            </a:lnSpc>
            <a:spcBef>
              <a:spcPct val="0"/>
            </a:spcBef>
            <a:spcAft>
              <a:spcPct val="35000"/>
            </a:spcAft>
          </a:pPr>
          <a:r>
            <a:rPr lang="en-US" sz="1200" kern="1200" dirty="0" smtClean="0"/>
            <a:t> </a:t>
          </a:r>
          <a:endParaRPr lang="en-US" sz="1200" kern="1200" dirty="0"/>
        </a:p>
      </dsp:txBody>
      <dsp:txXfrm>
        <a:off x="163261" y="303530"/>
        <a:ext cx="4097748" cy="1425622"/>
      </dsp:txXfrm>
    </dsp:sp>
    <dsp:sp modelId="{510487A0-6944-4E1C-ABDF-D89760A04A65}">
      <dsp:nvSpPr>
        <dsp:cNvPr id="0" name=""/>
        <dsp:cNvSpPr/>
      </dsp:nvSpPr>
      <dsp:spPr>
        <a:xfrm>
          <a:off x="4271320" y="256597"/>
          <a:ext cx="1422815" cy="1106757"/>
        </a:xfrm>
        <a:prstGeom prst="rect">
          <a:avLst/>
        </a:prstGeom>
        <a:noFill/>
        <a:ln>
          <a:noFill/>
        </a:ln>
        <a:effectLst/>
      </dsp:spPr>
      <dsp:style>
        <a:lnRef idx="0">
          <a:scrgbClr r="0" g="0" b="0"/>
        </a:lnRef>
        <a:fillRef idx="0">
          <a:scrgbClr r="0" g="0" b="0"/>
        </a:fillRef>
        <a:effectRef idx="0">
          <a:scrgbClr r="0" g="0" b="0"/>
        </a:effectRef>
        <a:fontRef idx="minor"/>
      </dsp:style>
    </dsp:sp>
    <dsp:sp modelId="{41FC9040-D30E-47FF-95D0-6907A0D4EDAC}">
      <dsp:nvSpPr>
        <dsp:cNvPr id="0" name=""/>
        <dsp:cNvSpPr/>
      </dsp:nvSpPr>
      <dsp:spPr>
        <a:xfrm rot="5400000">
          <a:off x="4996688" y="3151009"/>
          <a:ext cx="1162095" cy="757578"/>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66084C-A51C-49DA-80F1-C2430F393A66}">
      <dsp:nvSpPr>
        <dsp:cNvPr id="0" name=""/>
        <dsp:cNvSpPr/>
      </dsp:nvSpPr>
      <dsp:spPr>
        <a:xfrm>
          <a:off x="4008711" y="1947301"/>
          <a:ext cx="2957550" cy="10633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Hidroelectricas</a:t>
          </a:r>
          <a:r>
            <a:rPr lang="en-US" sz="2000" kern="1200" dirty="0" smtClean="0"/>
            <a:t> de </a:t>
          </a:r>
          <a:r>
            <a:rPr lang="en-US" sz="2000" kern="1200" dirty="0" err="1" smtClean="0"/>
            <a:t>Embalse</a:t>
          </a:r>
          <a:r>
            <a:rPr lang="en-US" sz="2000" kern="1200" dirty="0" smtClean="0"/>
            <a:t> (</a:t>
          </a:r>
          <a:r>
            <a:rPr lang="en-US" sz="2000" kern="1200" dirty="0" err="1" smtClean="0"/>
            <a:t>Regulación</a:t>
          </a:r>
          <a:r>
            <a:rPr lang="en-US" sz="2000" kern="1200" dirty="0" smtClean="0"/>
            <a:t>). Art. 211</a:t>
          </a:r>
          <a:endParaRPr lang="en-US" sz="2000" kern="1200" dirty="0"/>
        </a:p>
      </dsp:txBody>
      <dsp:txXfrm>
        <a:off x="4060629" y="1999219"/>
        <a:ext cx="2853714" cy="959521"/>
      </dsp:txXfrm>
    </dsp:sp>
    <dsp:sp modelId="{3A3EFB1F-3CB3-44D5-92F9-56F7EA594BCD}">
      <dsp:nvSpPr>
        <dsp:cNvPr id="0" name=""/>
        <dsp:cNvSpPr/>
      </dsp:nvSpPr>
      <dsp:spPr>
        <a:xfrm>
          <a:off x="5797029" y="1664215"/>
          <a:ext cx="1422815" cy="1106757"/>
        </a:xfrm>
        <a:prstGeom prst="rect">
          <a:avLst/>
        </a:prstGeom>
        <a:noFill/>
        <a:ln>
          <a:noFill/>
        </a:ln>
        <a:effectLst/>
      </dsp:spPr>
      <dsp:style>
        <a:lnRef idx="0">
          <a:scrgbClr r="0" g="0" b="0"/>
        </a:lnRef>
        <a:fillRef idx="0">
          <a:scrgbClr r="0" g="0" b="0"/>
        </a:fillRef>
        <a:effectRef idx="0">
          <a:scrgbClr r="0" g="0" b="0"/>
        </a:effectRef>
        <a:fontRef idx="minor"/>
      </dsp:style>
    </dsp:sp>
    <dsp:sp modelId="{5A348DE8-280E-4D93-AC5B-9DB8CE68FC44}">
      <dsp:nvSpPr>
        <dsp:cNvPr id="0" name=""/>
        <dsp:cNvSpPr/>
      </dsp:nvSpPr>
      <dsp:spPr>
        <a:xfrm>
          <a:off x="6483100" y="3090827"/>
          <a:ext cx="3271866" cy="1369335"/>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Centrales</a:t>
          </a:r>
          <a:r>
            <a:rPr lang="en-US" sz="2000" kern="1200" dirty="0" smtClean="0"/>
            <a:t> </a:t>
          </a:r>
          <a:r>
            <a:rPr lang="en-US" sz="2000" kern="1200" dirty="0" err="1" smtClean="0"/>
            <a:t>Termoeléctricas</a:t>
          </a:r>
          <a:r>
            <a:rPr lang="en-US" sz="2000" kern="1200" dirty="0" smtClean="0"/>
            <a:t> de </a:t>
          </a:r>
          <a:r>
            <a:rPr lang="en-US" sz="2000" kern="1200" dirty="0" err="1" smtClean="0"/>
            <a:t>menor</a:t>
          </a:r>
          <a:r>
            <a:rPr lang="en-US" sz="2000" kern="1200" dirty="0" smtClean="0"/>
            <a:t> a mayor </a:t>
          </a:r>
          <a:r>
            <a:rPr lang="en-US" sz="2000" kern="1200" dirty="0" err="1" smtClean="0"/>
            <a:t>Costo</a:t>
          </a:r>
          <a:r>
            <a:rPr lang="en-US" sz="2000" kern="1200" dirty="0" smtClean="0"/>
            <a:t> </a:t>
          </a:r>
          <a:r>
            <a:rPr lang="en-US" sz="2000" kern="1200" dirty="0" err="1" smtClean="0"/>
            <a:t>Varialble</a:t>
          </a:r>
          <a:r>
            <a:rPr lang="en-US" sz="2000" kern="1200" dirty="0" smtClean="0"/>
            <a:t>. Art. 212</a:t>
          </a:r>
          <a:endParaRPr lang="en-US" sz="2000" kern="1200" dirty="0"/>
        </a:p>
      </dsp:txBody>
      <dsp:txXfrm>
        <a:off x="6549957" y="3157684"/>
        <a:ext cx="3138152" cy="1235621"/>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DO"/>
          </a:p>
        </p:txBody>
      </p:sp>
      <p:sp>
        <p:nvSpPr>
          <p:cNvPr id="3" name="Marcador de fecha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endParaRPr lang="es-DO"/>
          </a:p>
        </p:txBody>
      </p:sp>
      <p:sp>
        <p:nvSpPr>
          <p:cNvPr id="4" name="Marcador de pie de página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DO"/>
          </a:p>
        </p:txBody>
      </p:sp>
      <p:sp>
        <p:nvSpPr>
          <p:cNvPr id="5" name="Marcador de número de diapositiva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45826BA-BBCE-45D2-9C1D-551562008EFE}" type="slidenum">
              <a:rPr lang="es-DO" smtClean="0"/>
              <a:t>‹Nº›</a:t>
            </a:fld>
            <a:endParaRPr lang="es-DO"/>
          </a:p>
        </p:txBody>
      </p:sp>
    </p:spTree>
    <p:extLst>
      <p:ext uri="{BB962C8B-B14F-4D97-AF65-F5344CB8AC3E}">
        <p14:creationId xmlns:p14="http://schemas.microsoft.com/office/powerpoint/2010/main" val="125715684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U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endParaRPr lang="es-U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U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U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8AC7EEB-129B-481E-9292-BD927768AC4C}" type="slidenum">
              <a:rPr lang="es-US" smtClean="0"/>
              <a:t>‹Nº›</a:t>
            </a:fld>
            <a:endParaRPr lang="es-US"/>
          </a:p>
        </p:txBody>
      </p:sp>
    </p:spTree>
    <p:extLst>
      <p:ext uri="{BB962C8B-B14F-4D97-AF65-F5344CB8AC3E}">
        <p14:creationId xmlns:p14="http://schemas.microsoft.com/office/powerpoint/2010/main" val="189097658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48AC7EEB-129B-481E-9292-BD927768AC4C}" type="slidenum">
              <a:rPr lang="es-US" smtClean="0"/>
              <a:t>2</a:t>
            </a:fld>
            <a:endParaRPr lang="es-US"/>
          </a:p>
        </p:txBody>
      </p:sp>
      <p:sp>
        <p:nvSpPr>
          <p:cNvPr id="5" name="Marcador de fecha 4"/>
          <p:cNvSpPr>
            <a:spLocks noGrp="1"/>
          </p:cNvSpPr>
          <p:nvPr>
            <p:ph type="dt" idx="11"/>
          </p:nvPr>
        </p:nvSpPr>
        <p:spPr/>
        <p:txBody>
          <a:bodyPr/>
          <a:lstStyle/>
          <a:p>
            <a:endParaRPr lang="es-US"/>
          </a:p>
        </p:txBody>
      </p:sp>
    </p:spTree>
    <p:extLst>
      <p:ext uri="{BB962C8B-B14F-4D97-AF65-F5344CB8AC3E}">
        <p14:creationId xmlns:p14="http://schemas.microsoft.com/office/powerpoint/2010/main" val="3323574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US" dirty="0"/>
          </a:p>
        </p:txBody>
      </p:sp>
      <p:sp>
        <p:nvSpPr>
          <p:cNvPr id="4" name="Marcador de número de diapositiva 3"/>
          <p:cNvSpPr>
            <a:spLocks noGrp="1"/>
          </p:cNvSpPr>
          <p:nvPr>
            <p:ph type="sldNum" sz="quarter" idx="10"/>
          </p:nvPr>
        </p:nvSpPr>
        <p:spPr/>
        <p:txBody>
          <a:bodyPr/>
          <a:lstStyle/>
          <a:p>
            <a:fld id="{48AC7EEB-129B-481E-9292-BD927768AC4C}" type="slidenum">
              <a:rPr lang="es-US" smtClean="0"/>
              <a:t>53</a:t>
            </a:fld>
            <a:endParaRPr lang="es-US"/>
          </a:p>
        </p:txBody>
      </p:sp>
      <p:sp>
        <p:nvSpPr>
          <p:cNvPr id="5" name="Marcador de fecha 4"/>
          <p:cNvSpPr>
            <a:spLocks noGrp="1"/>
          </p:cNvSpPr>
          <p:nvPr>
            <p:ph type="dt" idx="11"/>
          </p:nvPr>
        </p:nvSpPr>
        <p:spPr/>
        <p:txBody>
          <a:bodyPr/>
          <a:lstStyle/>
          <a:p>
            <a:endParaRPr lang="es-US"/>
          </a:p>
        </p:txBody>
      </p:sp>
    </p:spTree>
    <p:extLst>
      <p:ext uri="{BB962C8B-B14F-4D97-AF65-F5344CB8AC3E}">
        <p14:creationId xmlns:p14="http://schemas.microsoft.com/office/powerpoint/2010/main" val="2765919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US" dirty="0"/>
          </a:p>
        </p:txBody>
      </p:sp>
      <p:sp>
        <p:nvSpPr>
          <p:cNvPr id="4" name="Marcador de número de diapositiva 3"/>
          <p:cNvSpPr>
            <a:spLocks noGrp="1"/>
          </p:cNvSpPr>
          <p:nvPr>
            <p:ph type="sldNum" sz="quarter" idx="10"/>
          </p:nvPr>
        </p:nvSpPr>
        <p:spPr/>
        <p:txBody>
          <a:bodyPr/>
          <a:lstStyle/>
          <a:p>
            <a:fld id="{48AC7EEB-129B-481E-9292-BD927768AC4C}" type="slidenum">
              <a:rPr lang="es-US" smtClean="0"/>
              <a:t>54</a:t>
            </a:fld>
            <a:endParaRPr lang="es-US"/>
          </a:p>
        </p:txBody>
      </p:sp>
      <p:sp>
        <p:nvSpPr>
          <p:cNvPr id="5" name="Marcador de fecha 4"/>
          <p:cNvSpPr>
            <a:spLocks noGrp="1"/>
          </p:cNvSpPr>
          <p:nvPr>
            <p:ph type="dt" idx="11"/>
          </p:nvPr>
        </p:nvSpPr>
        <p:spPr/>
        <p:txBody>
          <a:bodyPr/>
          <a:lstStyle/>
          <a:p>
            <a:endParaRPr lang="es-US"/>
          </a:p>
        </p:txBody>
      </p:sp>
    </p:spTree>
    <p:extLst>
      <p:ext uri="{BB962C8B-B14F-4D97-AF65-F5344CB8AC3E}">
        <p14:creationId xmlns:p14="http://schemas.microsoft.com/office/powerpoint/2010/main" val="2954385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3E9512-6E8C-4A4E-B477-E3BD5130D8E4}"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‹Nº›</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6366" y="252412"/>
            <a:ext cx="2225634" cy="625476"/>
          </a:xfrm>
          <a:prstGeom prst="rect">
            <a:avLst/>
          </a:prstGeom>
        </p:spPr>
      </p:pic>
    </p:spTree>
    <p:extLst>
      <p:ext uri="{BB962C8B-B14F-4D97-AF65-F5344CB8AC3E}">
        <p14:creationId xmlns:p14="http://schemas.microsoft.com/office/powerpoint/2010/main" val="1459699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166914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3E9512-6E8C-4A4E-B477-E3BD5130D8E4}"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79155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3E9512-6E8C-4A4E-B477-E3BD5130D8E4}"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7708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3E9512-6E8C-4A4E-B477-E3BD5130D8E4}" type="datetimeFigureOut">
              <a:rPr lang="en-US" smtClean="0"/>
              <a:t>4/8/2019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71123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3E9512-6E8C-4A4E-B477-E3BD5130D8E4}" type="datetimeFigureOut">
              <a:rPr lang="en-US" smtClean="0"/>
              <a:t>4/8/2019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8584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E9512-6E8C-4A4E-B477-E3BD5130D8E4}" type="datetimeFigureOut">
              <a:rPr lang="en-US" smtClean="0"/>
              <a:t>4/8/2019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170090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2021124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3E9512-6E8C-4A4E-B477-E3BD5130D8E4}"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13996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92625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3E9512-6E8C-4A4E-B477-E3BD5130D8E4}"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6029CE-B368-304D-8BDB-F74031675B73}" type="slidenum">
              <a:rPr lang="en-US" smtClean="0"/>
              <a:t>‹Nº›</a:t>
            </a:fld>
            <a:endParaRPr lang="en-US"/>
          </a:p>
        </p:txBody>
      </p:sp>
    </p:spTree>
    <p:extLst>
      <p:ext uri="{BB962C8B-B14F-4D97-AF65-F5344CB8AC3E}">
        <p14:creationId xmlns:p14="http://schemas.microsoft.com/office/powerpoint/2010/main" val="449617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E9512-6E8C-4A4E-B477-E3BD5130D8E4}" type="datetimeFigureOut">
              <a:rPr lang="en-US" smtClean="0"/>
              <a:t>4/8/2019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029CE-B368-304D-8BDB-F74031675B73}" type="slidenum">
              <a:rPr lang="en-US" smtClean="0"/>
              <a:t>‹Nº›</a:t>
            </a:fld>
            <a:endParaRPr lang="en-US"/>
          </a:p>
        </p:txBody>
      </p:sp>
    </p:spTree>
    <p:extLst>
      <p:ext uri="{BB962C8B-B14F-4D97-AF65-F5344CB8AC3E}">
        <p14:creationId xmlns:p14="http://schemas.microsoft.com/office/powerpoint/2010/main" val="99454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do/url?sa=i&amp;rct=j&amp;q=&amp;esrc=s&amp;source=images&amp;cd=&amp;ved=2ahUKEwiY1LPerNHaAhVKwFkKHfQPBSQQjRx6BAgAEAU&amp;url=http://www.codigoiot.com/wiki/-/wiki/Principal/Equivalencia+de+corriente+alterna+a+corriente+directa/pop_up?_36_viewMode=print&amp;psig=AOvVaw0SkTO-9bzjAfAUs0XCtnqH&amp;ust=1524605623121040"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hyperlink" Target="http://www.oc.org.do/"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hyperlink" Target="http://www.oc.org.do/"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oc.org.do/"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hyperlink" Target="http://www.oc.org.do/"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oc.org.do/"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www.oc.org.do/" TargetMode="External"/><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1.png"/><Relationship Id="rId4" Type="http://schemas.openxmlformats.org/officeDocument/2006/relationships/image" Target="../media/image30.emf"/></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hyperlink" Target="http://www.oc.org.do/"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oc.org.do/"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www.oc.org.do/" TargetMode="External"/><Relationship Id="rId4" Type="http://schemas.openxmlformats.org/officeDocument/2006/relationships/image" Target="../media/image31.jp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hyperlink" Target="http://www.oc.org.do/"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gif"/></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hyperlink" Target="https://www.google.com.do/url?sa=i&amp;rct=j&amp;q=&amp;esrc=s&amp;source=images&amp;cd=&amp;cad=rja&amp;uact=8&amp;ved=2ahUKEwjs6p_AgNLaAhVOt1MKHdqzBfsQjRx6BAgAEAU&amp;url=https://visaempresarial.com/mx/noticias/definir-las-metas-de-la-empresa_869&amp;psig=AOvVaw0sK9ulwOWP18554GPomnzX&amp;ust=1524628113487295" TargetMode="Externa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156518" y="1013254"/>
            <a:ext cx="3822357" cy="568411"/>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55372" y="1807627"/>
            <a:ext cx="9144000" cy="1655762"/>
          </a:xfrm>
        </p:spPr>
        <p:txBody>
          <a:bodyPr>
            <a:noAutofit/>
          </a:bodyPr>
          <a:lstStyle/>
          <a:p>
            <a:pPr algn="l"/>
            <a:r>
              <a:rPr lang="en-US" sz="6000" dirty="0">
                <a:solidFill>
                  <a:schemeClr val="bg1"/>
                </a:solidFill>
                <a:latin typeface="Knockout 29 Junior Liteweight" charset="0"/>
                <a:ea typeface="Knockout 29 Junior Liteweight" charset="0"/>
                <a:cs typeface="Knockout 29 Junior Liteweight" charset="0"/>
              </a:rPr>
              <a:t>MERCADO ELÉCTRICO MAYORISTA</a:t>
            </a:r>
            <a:endParaRPr lang="en-US" sz="6000" dirty="0"/>
          </a:p>
        </p:txBody>
      </p:sp>
      <p:sp>
        <p:nvSpPr>
          <p:cNvPr id="4" name="Subtitle 2"/>
          <p:cNvSpPr txBox="1">
            <a:spLocks/>
          </p:cNvSpPr>
          <p:nvPr/>
        </p:nvSpPr>
        <p:spPr>
          <a:xfrm>
            <a:off x="255372" y="1051375"/>
            <a:ext cx="3624648"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3000" dirty="0" err="1" smtClean="0">
                <a:solidFill>
                  <a:srgbClr val="1C4584"/>
                </a:solidFill>
                <a:latin typeface="Knockout 29 Junior Liteweight" charset="0"/>
                <a:ea typeface="Knockout 29 Junior Liteweight" charset="0"/>
                <a:cs typeface="Knockout 29 Junior Liteweight" charset="0"/>
              </a:rPr>
              <a:t>Diplomado</a:t>
            </a:r>
            <a:r>
              <a:rPr lang="en-US" sz="3000" dirty="0" smtClean="0">
                <a:solidFill>
                  <a:srgbClr val="1C4584"/>
                </a:solidFill>
                <a:latin typeface="Knockout 29 Junior Liteweight" charset="0"/>
                <a:ea typeface="Knockout 29 Junior Liteweight" charset="0"/>
                <a:cs typeface="Knockout 29 Junior Liteweight" charset="0"/>
              </a:rPr>
              <a:t>:</a:t>
            </a:r>
            <a:endParaRPr lang="en-US" sz="3000" dirty="0">
              <a:solidFill>
                <a:srgbClr val="1C4584"/>
              </a:solidFill>
            </a:endParaRPr>
          </a:p>
        </p:txBody>
      </p:sp>
      <p:sp>
        <p:nvSpPr>
          <p:cNvPr id="8" name="Subtitle 2"/>
          <p:cNvSpPr txBox="1">
            <a:spLocks/>
          </p:cNvSpPr>
          <p:nvPr/>
        </p:nvSpPr>
        <p:spPr>
          <a:xfrm>
            <a:off x="255372" y="3801630"/>
            <a:ext cx="8882841"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s-DO" sz="4500" dirty="0">
                <a:solidFill>
                  <a:srgbClr val="29D3C9"/>
                </a:solidFill>
                <a:latin typeface="Knockout 49 Liteweight" charset="0"/>
                <a:ea typeface="Knockout 49 Liteweight" charset="0"/>
                <a:cs typeface="Knockout 49 Liteweight" charset="0"/>
              </a:rPr>
              <a:t>ASPECTOS BASICOS DE LA OPERACION DE TIEMPO REAL DEL SENI</a:t>
            </a:r>
          </a:p>
        </p:txBody>
      </p:sp>
      <p:sp>
        <p:nvSpPr>
          <p:cNvPr id="9" name="Subtitle 2"/>
          <p:cNvSpPr txBox="1">
            <a:spLocks/>
          </p:cNvSpPr>
          <p:nvPr/>
        </p:nvSpPr>
        <p:spPr>
          <a:xfrm>
            <a:off x="4630994" y="6047192"/>
            <a:ext cx="7315200"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r>
              <a:rPr lang="en-US" sz="3100" dirty="0" err="1" smtClean="0">
                <a:solidFill>
                  <a:schemeClr val="bg1"/>
                </a:solidFill>
                <a:latin typeface="Knockout 29 Junior Liteweight" charset="0"/>
                <a:ea typeface="Knockout 29 Junior Liteweight" charset="0"/>
                <a:cs typeface="Knockout 29 Junior Liteweight" charset="0"/>
              </a:rPr>
              <a:t>Facilitador</a:t>
            </a:r>
            <a:r>
              <a:rPr lang="en-US" sz="3100" dirty="0" smtClean="0">
                <a:solidFill>
                  <a:schemeClr val="bg1"/>
                </a:solidFill>
                <a:latin typeface="Knockout 29 Junior Liteweight" charset="0"/>
                <a:ea typeface="Knockout 29 Junior Liteweight" charset="0"/>
                <a:cs typeface="Knockout 29 Junior Liteweight" charset="0"/>
              </a:rPr>
              <a:t>: Edward Veras, MA</a:t>
            </a:r>
            <a:endParaRPr lang="en-US" sz="3100" dirty="0">
              <a:solidFill>
                <a:schemeClr val="bg1"/>
              </a:solidFill>
              <a:latin typeface="Knockout 29 Junior Liteweight" charset="0"/>
              <a:ea typeface="Knockout 29 Junior Liteweight" charset="0"/>
              <a:cs typeface="Knockout 29 Junior Liteweight" charset="0"/>
            </a:endParaRPr>
          </a:p>
        </p:txBody>
      </p:sp>
      <p:cxnSp>
        <p:nvCxnSpPr>
          <p:cNvPr id="12" name="Straight Connector 11"/>
          <p:cNvCxnSpPr/>
          <p:nvPr/>
        </p:nvCxnSpPr>
        <p:spPr>
          <a:xfrm flipV="1">
            <a:off x="-98856" y="3429000"/>
            <a:ext cx="7957751" cy="82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954" y="235143"/>
            <a:ext cx="2621046" cy="736600"/>
          </a:xfrm>
          <a:prstGeom prst="rect">
            <a:avLst/>
          </a:prstGeom>
        </p:spPr>
      </p:pic>
    </p:spTree>
    <p:extLst>
      <p:ext uri="{BB962C8B-B14F-4D97-AF65-F5344CB8AC3E}">
        <p14:creationId xmlns:p14="http://schemas.microsoft.com/office/powerpoint/2010/main" val="320682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13957" y="100012"/>
            <a:ext cx="11817289" cy="6637344"/>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p:cNvSpPr/>
          <p:nvPr/>
        </p:nvSpPr>
        <p:spPr>
          <a:xfrm>
            <a:off x="375739" y="268645"/>
            <a:ext cx="2607987" cy="713014"/>
          </a:xfrm>
          <a:prstGeom prst="rect">
            <a:avLst/>
          </a:prstGeom>
          <a:solidFill>
            <a:srgbClr val="29D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71044" y="1269104"/>
            <a:ext cx="5807408" cy="4804692"/>
          </a:xfrm>
        </p:spPr>
        <p:txBody>
          <a:bodyPr>
            <a:noAutofit/>
          </a:bodyPr>
          <a:lstStyle/>
          <a:p>
            <a:pPr marL="457200" indent="-457200" algn="l">
              <a:buAutoNum type="arabicPeriod"/>
            </a:pPr>
            <a:r>
              <a:rPr lang="en-US" sz="2000" b="1" dirty="0" err="1" smtClean="0">
                <a:solidFill>
                  <a:srgbClr val="1C4584"/>
                </a:solidFill>
                <a:latin typeface="Verdana" panose="020B0604030504040204" pitchFamily="34" charset="0"/>
                <a:ea typeface="Verdana" panose="020B0604030504040204" pitchFamily="34" charset="0"/>
                <a:cs typeface="Verdana" panose="020B0604030504040204" pitchFamily="34" charset="0"/>
              </a:rPr>
              <a:t>Modelo</a:t>
            </a:r>
            <a:r>
              <a:rPr lang="en-US"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 </a:t>
            </a:r>
            <a:r>
              <a:rPr lang="en-US" sz="2000" b="1" dirty="0">
                <a:solidFill>
                  <a:srgbClr val="1C4584"/>
                </a:solidFill>
                <a:latin typeface="Verdana" panose="020B0604030504040204" pitchFamily="34" charset="0"/>
                <a:ea typeface="Verdana" panose="020B0604030504040204" pitchFamily="34" charset="0"/>
                <a:cs typeface="Verdana" panose="020B0604030504040204" pitchFamily="34" charset="0"/>
              </a:rPr>
              <a:t>de </a:t>
            </a:r>
            <a:r>
              <a:rPr lang="en-US" sz="2000" b="1" dirty="0" err="1">
                <a:solidFill>
                  <a:srgbClr val="1C4584"/>
                </a:solidFill>
                <a:latin typeface="Verdana" panose="020B0604030504040204" pitchFamily="34" charset="0"/>
                <a:ea typeface="Verdana" panose="020B0604030504040204" pitchFamily="34" charset="0"/>
                <a:cs typeface="Verdana" panose="020B0604030504040204" pitchFamily="34" charset="0"/>
              </a:rPr>
              <a:t>Operación</a:t>
            </a:r>
            <a:r>
              <a:rPr lang="en-US"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del SENI </a:t>
            </a:r>
            <a:r>
              <a:rPr lang="en-US" sz="2000" b="1" dirty="0" err="1">
                <a:solidFill>
                  <a:srgbClr val="1C4584"/>
                </a:solidFill>
                <a:latin typeface="Verdana" panose="020B0604030504040204" pitchFamily="34" charset="0"/>
                <a:ea typeface="Verdana" panose="020B0604030504040204" pitchFamily="34" charset="0"/>
                <a:cs typeface="Verdana" panose="020B0604030504040204" pitchFamily="34" charset="0"/>
              </a:rPr>
              <a:t>en</a:t>
            </a:r>
            <a:r>
              <a:rPr lang="en-US"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a:t>
            </a:r>
            <a:r>
              <a:rPr lang="en-US" sz="2000" b="1" dirty="0" err="1">
                <a:solidFill>
                  <a:srgbClr val="1C4584"/>
                </a:solidFill>
                <a:latin typeface="Verdana" panose="020B0604030504040204" pitchFamily="34" charset="0"/>
                <a:ea typeface="Verdana" panose="020B0604030504040204" pitchFamily="34" charset="0"/>
                <a:cs typeface="Verdana" panose="020B0604030504040204" pitchFamily="34" charset="0"/>
              </a:rPr>
              <a:t>Tiempo</a:t>
            </a:r>
            <a:r>
              <a:rPr lang="en-US"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Real. </a:t>
            </a:r>
            <a:endParaRPr lang="en-US"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endParaRPr>
          </a:p>
          <a:p>
            <a:pPr marL="447675" indent="-447675" algn="l"/>
            <a:r>
              <a:rPr lang="en-US"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a:t>
            </a:r>
            <a:r>
              <a:rPr lang="en-US"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1.1 Roles de las instituciones que participan    en la operación del sistema y agentes del MEM.</a:t>
            </a:r>
          </a:p>
          <a:p>
            <a:pPr algn="l"/>
            <a:r>
              <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2.2 Despacho de Centrales de Generación.</a:t>
            </a:r>
          </a:p>
          <a:p>
            <a:pPr algn="l"/>
            <a:r>
              <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2.3 Control de Maniobras de Transmisión.</a:t>
            </a:r>
          </a:p>
          <a:p>
            <a:pPr algn="l"/>
            <a:endPar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endParaRPr>
          </a:p>
          <a:p>
            <a:pPr marL="447675" indent="-447675" algn="l"/>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2</a:t>
            </a:r>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Variables de control de la calidad de la </a:t>
            </a:r>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operación.</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lgn="l"/>
            <a:r>
              <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2.1 Control y Calidad de la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Frecuencia.</a:t>
            </a:r>
            <a:endPar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l"/>
            <a:r>
              <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2.2 Control y Calidad del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Voltaje.</a:t>
            </a:r>
            <a:endParaRPr lang="es-DO" sz="1800" b="1" dirty="0">
              <a:solidFill>
                <a:srgbClr val="1C4584"/>
              </a:solidFill>
              <a:latin typeface="Verdana" panose="020B0604030504040204" pitchFamily="34" charset="0"/>
              <a:ea typeface="Verdana" panose="020B0604030504040204" pitchFamily="34" charset="0"/>
              <a:cs typeface="Verdana" panose="020B0604030504040204" pitchFamily="34" charset="0"/>
            </a:endParaRPr>
          </a:p>
          <a:p>
            <a:pPr algn="l"/>
            <a:endPar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lgn="l"/>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l"/>
            <a:endParaRPr lang="es-DO" b="1" dirty="0" smtClean="0">
              <a:solidFill>
                <a:srgbClr val="1C4584"/>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ubtitle 2"/>
          <p:cNvSpPr txBox="1">
            <a:spLocks/>
          </p:cNvSpPr>
          <p:nvPr/>
        </p:nvSpPr>
        <p:spPr>
          <a:xfrm>
            <a:off x="613038" y="354725"/>
            <a:ext cx="2133388" cy="4921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3200" b="1" dirty="0">
                <a:solidFill>
                  <a:srgbClr val="1C4584"/>
                </a:solidFill>
                <a:latin typeface="Knockout 29 Junior Liteweight" charset="0"/>
                <a:ea typeface="Knockout 29 Junior Liteweight" charset="0"/>
                <a:cs typeface="Knockout 29 Junior Liteweight" charset="0"/>
              </a:rPr>
              <a:t>ÍNDICE</a:t>
            </a:r>
            <a:endParaRPr lang="en-US" sz="3200" b="1" dirty="0">
              <a:solidFill>
                <a:srgbClr val="1C4584"/>
              </a:solidFill>
            </a:endParaRPr>
          </a:p>
        </p:txBody>
      </p:sp>
      <p:cxnSp>
        <p:nvCxnSpPr>
          <p:cNvPr id="14" name="Straight Connector 13"/>
          <p:cNvCxnSpPr/>
          <p:nvPr/>
        </p:nvCxnSpPr>
        <p:spPr>
          <a:xfrm>
            <a:off x="5969463" y="1297437"/>
            <a:ext cx="0" cy="5226825"/>
          </a:xfrm>
          <a:prstGeom prst="line">
            <a:avLst/>
          </a:prstGeom>
          <a:ln w="19050">
            <a:solidFill>
              <a:srgbClr val="29D3C9"/>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433601"/>
            <a:ext cx="2214332" cy="622300"/>
          </a:xfrm>
          <a:prstGeom prst="rect">
            <a:avLst/>
          </a:prstGeom>
        </p:spPr>
      </p:pic>
      <p:sp>
        <p:nvSpPr>
          <p:cNvPr id="16" name="Subtitle 2"/>
          <p:cNvSpPr txBox="1">
            <a:spLocks/>
          </p:cNvSpPr>
          <p:nvPr/>
        </p:nvSpPr>
        <p:spPr>
          <a:xfrm>
            <a:off x="213957" y="3666930"/>
            <a:ext cx="5807408" cy="1408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endPar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Subtitle 2"/>
          <p:cNvSpPr txBox="1">
            <a:spLocks/>
          </p:cNvSpPr>
          <p:nvPr/>
        </p:nvSpPr>
        <p:spPr>
          <a:xfrm>
            <a:off x="5920113" y="1271311"/>
            <a:ext cx="5807408" cy="48690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47675" indent="-447675" algn="l"/>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3</a:t>
            </a:r>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 </a:t>
            </a:r>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Desviaciones de Demanda y </a:t>
            </a:r>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    Disponibilidad </a:t>
            </a:r>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de </a:t>
            </a:r>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Generación: </a:t>
            </a:r>
            <a:endParaRPr lang="es-DO"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447675" indent="-447675" algn="l"/>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3.1 Desviaciones del Programa </a:t>
            </a:r>
            <a:r>
              <a:rPr lang="es-DO" sz="1800" dirty="0" err="1"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Dairio</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de Operación.</a:t>
            </a:r>
          </a:p>
          <a:p>
            <a:pPr marL="447675" indent="-447675" algn="l"/>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3.2 Reprogramación de la Operación en       Tiempo Real. </a:t>
            </a:r>
          </a:p>
          <a:p>
            <a:pPr marL="447675" indent="-447675" algn="l"/>
            <a:endPar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endParaRPr>
          </a:p>
          <a:p>
            <a:pPr marL="447675" indent="-447675" algn="l"/>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4</a:t>
            </a:r>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 Restricciones de la </a:t>
            </a:r>
            <a:r>
              <a:rPr lang="es-DO" sz="2000" b="1" dirty="0" smtClean="0">
                <a:solidFill>
                  <a:srgbClr val="1C4584"/>
                </a:solidFill>
                <a:latin typeface="Verdana" panose="020B0604030504040204" pitchFamily="34" charset="0"/>
                <a:ea typeface="Verdana" panose="020B0604030504040204" pitchFamily="34" charset="0"/>
                <a:cs typeface="Verdana" panose="020B0604030504040204" pitchFamily="34" charset="0"/>
              </a:rPr>
              <a:t>Operación</a:t>
            </a:r>
            <a:r>
              <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rPr>
              <a:t>.</a:t>
            </a:r>
          </a:p>
          <a:p>
            <a:pPr marL="447675" indent="-447675" algn="l"/>
            <a:endParaRPr lang="es-DO" sz="2000" b="1" dirty="0">
              <a:solidFill>
                <a:srgbClr val="1C4584"/>
              </a:solidFill>
              <a:latin typeface="Verdana" panose="020B0604030504040204" pitchFamily="34" charset="0"/>
              <a:ea typeface="Verdana" panose="020B0604030504040204" pitchFamily="34" charset="0"/>
              <a:cs typeface="Verdana" panose="020B0604030504040204" pitchFamily="34" charset="0"/>
            </a:endParaRPr>
          </a:p>
          <a:p>
            <a:pPr marL="447675" indent="-447675" algn="l"/>
            <a:r>
              <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s-DO"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4.1 </a:t>
            </a:r>
            <a:r>
              <a:rPr lang="es-US"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Restricciones de la RED de Transmisión.</a:t>
            </a:r>
          </a:p>
          <a:p>
            <a:pPr marL="447675" indent="-447675" algn="l"/>
            <a:r>
              <a:rPr lang="es-US"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4.2 </a:t>
            </a:r>
            <a:r>
              <a:rPr lang="es-US"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Restricciones del Parque de Generación </a:t>
            </a:r>
          </a:p>
          <a:p>
            <a:pPr marL="447675" algn="l"/>
            <a:endParaRPr lang="es-DO"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lgn="l"/>
            <a:endParaRPr lang="es-US"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lgn="l"/>
            <a:endParaRPr lang="es-US" sz="18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lgn="l"/>
            <a:endParaRPr lang="es-US" sz="18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44696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pPr algn="l"/>
            <a:r>
              <a:rPr lang="es-DO" sz="2800" b="1" dirty="0" smtClean="0">
                <a:solidFill>
                  <a:schemeClr val="tx2"/>
                </a:solidFill>
                <a:latin typeface="Verdana" pitchFamily="34" charset="0"/>
                <a:ea typeface="Verdana" pitchFamily="34" charset="0"/>
                <a:cs typeface="Verdana" pitchFamily="34" charset="0"/>
              </a:rPr>
              <a:t>OBJETIVO DE LA CHARLA</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9" name="2 Marcador de contenido"/>
          <p:cNvSpPr txBox="1">
            <a:spLocks/>
          </p:cNvSpPr>
          <p:nvPr/>
        </p:nvSpPr>
        <p:spPr>
          <a:xfrm>
            <a:off x="3187700" y="1602679"/>
            <a:ext cx="8002928" cy="39018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lnSpc>
                <a:spcPct val="150000"/>
              </a:lnSpc>
            </a:pPr>
            <a:r>
              <a:rPr lang="en-US" sz="3600" kern="0" dirty="0" err="1">
                <a:latin typeface="Segoe UI Semilight" charset="0"/>
                <a:ea typeface="Segoe UI Semilight" charset="0"/>
                <a:cs typeface="Segoe UI Semilight" charset="0"/>
              </a:rPr>
              <a:t>Conocer</a:t>
            </a:r>
            <a:r>
              <a:rPr lang="en-US" sz="3600" kern="0" dirty="0">
                <a:latin typeface="Segoe UI Semilight" charset="0"/>
                <a:ea typeface="Segoe UI Semilight" charset="0"/>
                <a:cs typeface="Segoe UI Semilight" charset="0"/>
              </a:rPr>
              <a:t> </a:t>
            </a:r>
            <a:r>
              <a:rPr lang="en-US" sz="3600" kern="0" dirty="0" err="1" smtClean="0">
                <a:latin typeface="Segoe UI Semilight" charset="0"/>
                <a:ea typeface="Segoe UI Semilight" charset="0"/>
                <a:cs typeface="Segoe UI Semilight" charset="0"/>
              </a:rPr>
              <a:t>los</a:t>
            </a:r>
            <a:r>
              <a:rPr lang="en-US" sz="3600" kern="0" dirty="0" smtClean="0">
                <a:latin typeface="Segoe UI Semilight" charset="0"/>
                <a:ea typeface="Segoe UI Semilight" charset="0"/>
                <a:cs typeface="Segoe UI Semilight" charset="0"/>
              </a:rPr>
              <a:t> </a:t>
            </a:r>
            <a:r>
              <a:rPr lang="en-US" sz="3600" kern="0" dirty="0" err="1">
                <a:latin typeface="Segoe UI Semilight" charset="0"/>
                <a:ea typeface="Segoe UI Semilight" charset="0"/>
                <a:cs typeface="Segoe UI Semilight" charset="0"/>
              </a:rPr>
              <a:t>elementos</a:t>
            </a:r>
            <a:r>
              <a:rPr lang="en-US" sz="3600" kern="0" dirty="0">
                <a:latin typeface="Segoe UI Semilight" charset="0"/>
                <a:ea typeface="Segoe UI Semilight" charset="0"/>
                <a:cs typeface="Segoe UI Semilight" charset="0"/>
              </a:rPr>
              <a:t> </a:t>
            </a:r>
            <a:r>
              <a:rPr lang="en-US" sz="3600" kern="0" dirty="0" err="1">
                <a:latin typeface="Segoe UI Semilight" charset="0"/>
                <a:ea typeface="Segoe UI Semilight" charset="0"/>
                <a:cs typeface="Segoe UI Semilight" charset="0"/>
              </a:rPr>
              <a:t>fundamentales</a:t>
            </a:r>
            <a:r>
              <a:rPr lang="en-US" sz="3600" kern="0" dirty="0">
                <a:latin typeface="Segoe UI Semilight" charset="0"/>
                <a:ea typeface="Segoe UI Semilight" charset="0"/>
                <a:cs typeface="Segoe UI Semilight" charset="0"/>
              </a:rPr>
              <a:t> de la </a:t>
            </a:r>
            <a:r>
              <a:rPr lang="en-US" sz="3600" kern="0" dirty="0" err="1">
                <a:latin typeface="Segoe UI Semilight" charset="0"/>
                <a:ea typeface="Segoe UI Semilight" charset="0"/>
                <a:cs typeface="Segoe UI Semilight" charset="0"/>
              </a:rPr>
              <a:t>operación</a:t>
            </a:r>
            <a:r>
              <a:rPr lang="en-US" sz="3600" kern="0" dirty="0">
                <a:latin typeface="Segoe UI Semilight" charset="0"/>
                <a:ea typeface="Segoe UI Semilight" charset="0"/>
                <a:cs typeface="Segoe UI Semilight" charset="0"/>
              </a:rPr>
              <a:t> de </a:t>
            </a:r>
            <a:r>
              <a:rPr lang="en-US" sz="3600" kern="0" dirty="0" err="1">
                <a:latin typeface="Segoe UI Semilight" charset="0"/>
                <a:ea typeface="Segoe UI Semilight" charset="0"/>
                <a:cs typeface="Segoe UI Semilight" charset="0"/>
              </a:rPr>
              <a:t>tiempo</a:t>
            </a:r>
            <a:r>
              <a:rPr lang="en-US" sz="3600" kern="0" dirty="0">
                <a:latin typeface="Segoe UI Semilight" charset="0"/>
                <a:ea typeface="Segoe UI Semilight" charset="0"/>
                <a:cs typeface="Segoe UI Semilight" charset="0"/>
              </a:rPr>
              <a:t> real del Sistema </a:t>
            </a:r>
            <a:r>
              <a:rPr lang="en-US" sz="3600" kern="0" dirty="0" err="1">
                <a:latin typeface="Segoe UI Semilight" charset="0"/>
                <a:ea typeface="Segoe UI Semilight" charset="0"/>
                <a:cs typeface="Segoe UI Semilight" charset="0"/>
              </a:rPr>
              <a:t>Eléctrico</a:t>
            </a:r>
            <a:r>
              <a:rPr lang="en-US" sz="3600" kern="0" dirty="0">
                <a:latin typeface="Segoe UI Semilight" charset="0"/>
                <a:ea typeface="Segoe UI Semilight" charset="0"/>
                <a:cs typeface="Segoe UI Semilight" charset="0"/>
              </a:rPr>
              <a:t> Nacional </a:t>
            </a:r>
            <a:r>
              <a:rPr lang="en-US" sz="3600" kern="0" dirty="0" err="1" smtClean="0">
                <a:latin typeface="Segoe UI Semilight" charset="0"/>
                <a:ea typeface="Segoe UI Semilight" charset="0"/>
                <a:cs typeface="Segoe UI Semilight" charset="0"/>
              </a:rPr>
              <a:t>Interconectado</a:t>
            </a:r>
            <a:r>
              <a:rPr lang="en-US" sz="3600" kern="0" dirty="0" smtClean="0">
                <a:latin typeface="Segoe UI Semilight" charset="0"/>
                <a:ea typeface="Segoe UI Semilight" charset="0"/>
                <a:cs typeface="Segoe UI Semilight" charset="0"/>
              </a:rPr>
              <a:t> y </a:t>
            </a:r>
            <a:r>
              <a:rPr lang="en-US" sz="3600" kern="0" dirty="0">
                <a:latin typeface="Segoe UI Semilight" charset="0"/>
                <a:ea typeface="Segoe UI Semilight" charset="0"/>
                <a:cs typeface="Segoe UI Semilight" charset="0"/>
              </a:rPr>
              <a:t>el </a:t>
            </a:r>
            <a:r>
              <a:rPr lang="en-US" sz="3600" kern="0" dirty="0" err="1">
                <a:latin typeface="Segoe UI Semilight" charset="0"/>
                <a:ea typeface="Segoe UI Semilight" charset="0"/>
                <a:cs typeface="Segoe UI Semilight" charset="0"/>
              </a:rPr>
              <a:t>impacto</a:t>
            </a:r>
            <a:r>
              <a:rPr lang="en-US" sz="3600" kern="0" dirty="0">
                <a:latin typeface="Segoe UI Semilight" charset="0"/>
                <a:ea typeface="Segoe UI Semilight" charset="0"/>
                <a:cs typeface="Segoe UI Semilight" charset="0"/>
              </a:rPr>
              <a:t> </a:t>
            </a:r>
            <a:r>
              <a:rPr lang="en-US" sz="3600" kern="0" dirty="0" err="1">
                <a:latin typeface="Segoe UI Semilight" charset="0"/>
                <a:ea typeface="Segoe UI Semilight" charset="0"/>
                <a:cs typeface="Segoe UI Semilight" charset="0"/>
              </a:rPr>
              <a:t>en</a:t>
            </a:r>
            <a:r>
              <a:rPr lang="en-US" sz="3600" kern="0" dirty="0">
                <a:latin typeface="Segoe UI Semilight" charset="0"/>
                <a:ea typeface="Segoe UI Semilight" charset="0"/>
                <a:cs typeface="Segoe UI Semilight" charset="0"/>
              </a:rPr>
              <a:t> </a:t>
            </a:r>
            <a:r>
              <a:rPr lang="es-US" sz="3600" kern="0" dirty="0">
                <a:latin typeface="Segoe UI Semilight" charset="0"/>
                <a:ea typeface="Segoe UI Semilight" charset="0"/>
                <a:cs typeface="Segoe UI Semilight" charset="0"/>
              </a:rPr>
              <a:t>el Mercado Eléctrico Mayorista (MEM</a:t>
            </a:r>
            <a:r>
              <a:rPr lang="es-US" sz="3600" kern="0" dirty="0" smtClean="0">
                <a:latin typeface="Segoe UI Semilight" charset="0"/>
                <a:ea typeface="Segoe UI Semilight" charset="0"/>
                <a:cs typeface="Segoe UI Semilight" charset="0"/>
              </a:rPr>
              <a:t>).  </a:t>
            </a:r>
            <a:endParaRPr lang="es-ES" sz="3600" kern="0" dirty="0" smtClean="0">
              <a:latin typeface="Segoe UI Semilight" charset="0"/>
              <a:ea typeface="Segoe UI Semilight" charset="0"/>
              <a:cs typeface="Segoe UI Semilight"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61" y="2204978"/>
            <a:ext cx="2401746" cy="2697222"/>
          </a:xfrm>
          <a:prstGeom prst="rect">
            <a:avLst/>
          </a:prstGeom>
        </p:spPr>
      </p:pic>
    </p:spTree>
    <p:extLst>
      <p:ext uri="{BB962C8B-B14F-4D97-AF65-F5344CB8AC3E}">
        <p14:creationId xmlns:p14="http://schemas.microsoft.com/office/powerpoint/2010/main" val="22900504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4584"/>
        </a:solidFill>
        <a:effectLst/>
      </p:bgPr>
    </p:bg>
    <p:spTree>
      <p:nvGrpSpPr>
        <p:cNvPr id="1" name=""/>
        <p:cNvGrpSpPr/>
        <p:nvPr/>
      </p:nvGrpSpPr>
      <p:grpSpPr>
        <a:xfrm>
          <a:off x="0" y="0"/>
          <a:ext cx="0" cy="0"/>
          <a:chOff x="0" y="0"/>
          <a:chExt cx="0" cy="0"/>
        </a:xfrm>
      </p:grpSpPr>
      <p:sp>
        <p:nvSpPr>
          <p:cNvPr id="12" name="Subtitle 2"/>
          <p:cNvSpPr txBox="1">
            <a:spLocks/>
          </p:cNvSpPr>
          <p:nvPr/>
        </p:nvSpPr>
        <p:spPr>
          <a:xfrm>
            <a:off x="693773" y="421746"/>
            <a:ext cx="7665485" cy="9635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s-DO" sz="3600" b="1" dirty="0">
              <a:solidFill>
                <a:srgbClr val="002060"/>
              </a:solidFill>
              <a:latin typeface="Franklin Gothic Book" panose="020B0503020102020204" pitchFamily="34" charset="0"/>
              <a:ea typeface="Verdana" pitchFamily="34" charset="0"/>
              <a:cs typeface="Verdana" pitchFamily="34" charset="0"/>
            </a:endParaRPr>
          </a:p>
        </p:txBody>
      </p:sp>
      <p:sp>
        <p:nvSpPr>
          <p:cNvPr id="5" name="Rectangle 1"/>
          <p:cNvSpPr/>
          <p:nvPr/>
        </p:nvSpPr>
        <p:spPr>
          <a:xfrm>
            <a:off x="1956955" y="1214006"/>
            <a:ext cx="8447808" cy="1815882"/>
          </a:xfrm>
          <a:prstGeom prst="rect">
            <a:avLst/>
          </a:prstGeom>
        </p:spPr>
        <p:txBody>
          <a:bodyPr wrap="square">
            <a:spAutoFit/>
          </a:bodyPr>
          <a:lstStyle/>
          <a:p>
            <a:pPr marL="280988" lvl="0" indent="-280988" algn="ctr"/>
            <a:r>
              <a:rPr lang="es-DO" sz="2800" b="1" dirty="0" smtClean="0">
                <a:solidFill>
                  <a:schemeClr val="bg1"/>
                </a:solidFill>
                <a:latin typeface="Verdana" pitchFamily="34" charset="0"/>
                <a:ea typeface="Verdana" pitchFamily="34" charset="0"/>
                <a:cs typeface="Verdana" pitchFamily="34" charset="0"/>
              </a:rPr>
              <a:t>MODELO DE OPERACIÓN DEL SISTEMA ELÉCTRICO NACIONAL INTERCONECTADO </a:t>
            </a:r>
          </a:p>
          <a:p>
            <a:pPr marL="280988" lvl="0" indent="-280988" algn="ctr"/>
            <a:r>
              <a:rPr lang="es-DO" sz="2800" b="1" dirty="0" smtClean="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SENI</a:t>
            </a:r>
            <a:endParaRPr lang="es-DO" sz="2800" b="1" dirty="0">
              <a:solidFill>
                <a:schemeClr val="bg1"/>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834" y="3119120"/>
            <a:ext cx="4718050" cy="2830830"/>
          </a:xfrm>
          <a:prstGeom prst="rect">
            <a:avLst/>
          </a:prstGeom>
        </p:spPr>
      </p:pic>
    </p:spTree>
    <p:extLst>
      <p:ext uri="{BB962C8B-B14F-4D97-AF65-F5344CB8AC3E}">
        <p14:creationId xmlns:p14="http://schemas.microsoft.com/office/powerpoint/2010/main" val="1213595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9" name="2 Marcador de contenido"/>
          <p:cNvSpPr txBox="1">
            <a:spLocks/>
          </p:cNvSpPr>
          <p:nvPr/>
        </p:nvSpPr>
        <p:spPr>
          <a:xfrm>
            <a:off x="2882479" y="2230999"/>
            <a:ext cx="8854250" cy="41940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lnSpc>
                <a:spcPct val="100000"/>
              </a:lnSpc>
            </a:pPr>
            <a:r>
              <a:rPr lang="es-DO" sz="2000" kern="0" dirty="0" err="1">
                <a:latin typeface="Segoe UI Semilight" charset="0"/>
                <a:ea typeface="Segoe UI Semilight" charset="0"/>
                <a:cs typeface="Segoe UI Semilight" charset="0"/>
              </a:rPr>
              <a:t>ARTíCULO</a:t>
            </a:r>
            <a:r>
              <a:rPr lang="es-DO" sz="2000" kern="0" dirty="0">
                <a:latin typeface="Segoe UI Semilight" charset="0"/>
                <a:ea typeface="Segoe UI Semilight" charset="0"/>
                <a:cs typeface="Segoe UI Semilight" charset="0"/>
              </a:rPr>
              <a:t> 168.- El OC es responsable de la planificación y coordinación de la operación del Sistema Interconectado. La operación del SENI en tiempo real está a cargo del CCE, de acuerdo a lo establecido en la Ley y el presente Reglamento. Estas actividades se desarrollaran las veinticuatro (24) horas del día, todos los días del año.</a:t>
            </a:r>
          </a:p>
          <a:p>
            <a:pPr algn="just">
              <a:lnSpc>
                <a:spcPct val="100000"/>
              </a:lnSpc>
            </a:pPr>
            <a:r>
              <a:rPr lang="es-DO" sz="2000" kern="0" dirty="0">
                <a:latin typeface="Segoe UI Semilight" charset="0"/>
                <a:ea typeface="Segoe UI Semilight" charset="0"/>
                <a:cs typeface="Segoe UI Semilight" charset="0"/>
              </a:rPr>
              <a:t>PÁRRAFO.- Tanto el CCE como el OC contarán con el personal, las instalaciones y equipos necesarios para realizar sus funciones. El OC es responsable de la programación y reprogramación de la operación del SENI, conforme se indica en el presente Reglamento. Tanto el CCE como el OC contarán en todo momento por lo menos con un ingeniero de turno, encargado de impartir las instrucciones de operación en el caso del CCE y de </a:t>
            </a:r>
            <a:r>
              <a:rPr lang="es-DO" sz="2000" b="1" kern="0" dirty="0">
                <a:solidFill>
                  <a:srgbClr val="FF0000"/>
                </a:solidFill>
                <a:latin typeface="Segoe UI Semilight" charset="0"/>
                <a:ea typeface="Segoe UI Semilight" charset="0"/>
                <a:cs typeface="Segoe UI Semilight" charset="0"/>
              </a:rPr>
              <a:t>planificar y coordinar  </a:t>
            </a:r>
            <a:r>
              <a:rPr lang="es-DO" sz="2000" kern="0" dirty="0">
                <a:latin typeface="Segoe UI Semilight" charset="0"/>
                <a:ea typeface="Segoe UI Semilight" charset="0"/>
                <a:cs typeface="Segoe UI Semilight" charset="0"/>
              </a:rPr>
              <a:t>la operación del  SENI,  en el  caso del OC.</a:t>
            </a:r>
          </a:p>
          <a:p>
            <a:pPr algn="just">
              <a:lnSpc>
                <a:spcPct val="150000"/>
              </a:lnSpc>
            </a:pPr>
            <a:endParaRPr lang="es-ES" sz="2000" kern="0" dirty="0" smtClean="0">
              <a:latin typeface="Segoe UI Semilight" charset="0"/>
              <a:ea typeface="Segoe UI Semilight" charset="0"/>
              <a:cs typeface="Segoe UI Semilight"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a:t>
            </a:r>
            <a:endParaRPr lang="en-US" b="1" dirty="0">
              <a:solidFill>
                <a:schemeClr val="tx1"/>
              </a:solidFill>
            </a:endParaRPr>
          </a:p>
        </p:txBody>
      </p:sp>
      <p:sp>
        <p:nvSpPr>
          <p:cNvPr id="3" name="TextBox 2"/>
          <p:cNvSpPr txBox="1"/>
          <p:nvPr/>
        </p:nvSpPr>
        <p:spPr>
          <a:xfrm>
            <a:off x="2882479" y="1493205"/>
            <a:ext cx="3808222" cy="1200329"/>
          </a:xfrm>
          <a:prstGeom prst="rect">
            <a:avLst/>
          </a:prstGeom>
          <a:noFill/>
        </p:spPr>
        <p:txBody>
          <a:bodyPr wrap="none" rtlCol="0">
            <a:spAutoFit/>
          </a:bodyPr>
          <a:lstStyle/>
          <a:p>
            <a:r>
              <a:rPr lang="es-DO" sz="3600" b="1" dirty="0" smtClean="0">
                <a:solidFill>
                  <a:srgbClr val="1C4584"/>
                </a:solidFill>
              </a:rPr>
              <a:t>Normativa - RALGE</a:t>
            </a:r>
            <a:endParaRPr lang="es-DO" sz="3600" b="1" dirty="0">
              <a:solidFill>
                <a:srgbClr val="1C4584"/>
              </a:solidFill>
            </a:endParaRPr>
          </a:p>
          <a:p>
            <a:endParaRPr lang="es-DO" sz="3600" b="1" dirty="0">
              <a:solidFill>
                <a:srgbClr val="1C4584"/>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113" y="1923693"/>
            <a:ext cx="2165641" cy="4387804"/>
          </a:xfrm>
          <a:prstGeom prst="rect">
            <a:avLst/>
          </a:prstGeom>
        </p:spPr>
      </p:pic>
    </p:spTree>
    <p:extLst>
      <p:ext uri="{BB962C8B-B14F-4D97-AF65-F5344CB8AC3E}">
        <p14:creationId xmlns:p14="http://schemas.microsoft.com/office/powerpoint/2010/main" val="492168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9" name="2 Marcador de contenido"/>
          <p:cNvSpPr txBox="1">
            <a:spLocks/>
          </p:cNvSpPr>
          <p:nvPr/>
        </p:nvSpPr>
        <p:spPr>
          <a:xfrm>
            <a:off x="405726" y="2303666"/>
            <a:ext cx="8854250" cy="41940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lnSpc>
                <a:spcPct val="100000"/>
              </a:lnSpc>
            </a:pPr>
            <a:r>
              <a:rPr lang="es-DO" sz="2000" kern="0" dirty="0" err="1">
                <a:latin typeface="Segoe UI Semilight" charset="0"/>
                <a:ea typeface="Segoe UI Semilight" charset="0"/>
                <a:cs typeface="Segoe UI Semilight" charset="0"/>
              </a:rPr>
              <a:t>ARTíCULO</a:t>
            </a:r>
            <a:r>
              <a:rPr lang="es-DO" sz="2000" kern="0" dirty="0">
                <a:latin typeface="Segoe UI Semilight" charset="0"/>
                <a:ea typeface="Segoe UI Semilight" charset="0"/>
                <a:cs typeface="Segoe UI Semilight" charset="0"/>
              </a:rPr>
              <a:t> 170.- Las Empresas de Generación, Transmisión y Distribución, contaran necesariamente con un Centro de Control para </a:t>
            </a:r>
            <a:r>
              <a:rPr lang="es-DO" sz="2000" kern="0" dirty="0" smtClean="0">
                <a:latin typeface="Segoe UI Semilight" charset="0"/>
                <a:ea typeface="Segoe UI Semilight" charset="0"/>
                <a:cs typeface="Segoe UI Semilight" charset="0"/>
              </a:rPr>
              <a:t>la </a:t>
            </a:r>
            <a:r>
              <a:rPr lang="es-DO" sz="2000" kern="0" dirty="0">
                <a:latin typeface="Segoe UI Semilight" charset="0"/>
                <a:ea typeface="Segoe UI Semilight" charset="0"/>
                <a:cs typeface="Segoe UI Semilight" charset="0"/>
              </a:rPr>
              <a:t>operación en tiempo real de sus instalaciones, los cuales están obligados a cumplir las instrucciones del CCE y contarán con los recursos humanos y materiales necesarios para operar Físicamente sus instalaciones, adquirir información del SENI automáticamente y para coordinar e intercambiar información en tiempo real con el CCE.</a:t>
            </a:r>
          </a:p>
          <a:p>
            <a:pPr algn="just">
              <a:lnSpc>
                <a:spcPct val="100000"/>
              </a:lnSpc>
            </a:pPr>
            <a:r>
              <a:rPr lang="es-DO" sz="2000" kern="0" dirty="0" err="1">
                <a:latin typeface="Segoe UI Semilight" charset="0"/>
                <a:ea typeface="Segoe UI Semilight" charset="0"/>
                <a:cs typeface="Segoe UI Semilight" charset="0"/>
              </a:rPr>
              <a:t>ARTíCULO</a:t>
            </a:r>
            <a:r>
              <a:rPr lang="es-DO" sz="2000" kern="0" dirty="0">
                <a:latin typeface="Segoe UI Semilight" charset="0"/>
                <a:ea typeface="Segoe UI Semilight" charset="0"/>
                <a:cs typeface="Segoe UI Semilight" charset="0"/>
              </a:rPr>
              <a:t> 171.- Los Centros de Control deben contar en todo momento con, por lo menos, un supervisor de turno encargado de operar las instalaciones del integrante siguiendo las instrucciones del CCE. Así mismo, deben contar con un responsable único de la operación del Centro, en calidad de jefe del Centro de Control, nombrado ante el CCE y el OC.</a:t>
            </a: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6</a:t>
            </a:r>
          </a:p>
        </p:txBody>
      </p:sp>
      <p:sp>
        <p:nvSpPr>
          <p:cNvPr id="3" name="TextBox 2"/>
          <p:cNvSpPr txBox="1"/>
          <p:nvPr/>
        </p:nvSpPr>
        <p:spPr>
          <a:xfrm>
            <a:off x="405726" y="1480351"/>
            <a:ext cx="3008003" cy="523220"/>
          </a:xfrm>
          <a:prstGeom prst="rect">
            <a:avLst/>
          </a:prstGeom>
          <a:noFill/>
        </p:spPr>
        <p:txBody>
          <a:bodyPr wrap="none" rtlCol="0">
            <a:spAutoFit/>
          </a:bodyPr>
          <a:lstStyle/>
          <a:p>
            <a:r>
              <a:rPr lang="es-DO" sz="2800" b="1" dirty="0" smtClean="0">
                <a:solidFill>
                  <a:srgbClr val="1C4584"/>
                </a:solidFill>
              </a:rPr>
              <a:t>Normativa - RALGE</a:t>
            </a:r>
            <a:endParaRPr lang="es-DO" sz="2800" b="1" dirty="0">
              <a:solidFill>
                <a:srgbClr val="1C4584"/>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4669" y="1760028"/>
            <a:ext cx="2165641" cy="4387804"/>
          </a:xfrm>
          <a:prstGeom prst="rect">
            <a:avLst/>
          </a:prstGeom>
        </p:spPr>
      </p:pic>
    </p:spTree>
    <p:extLst>
      <p:ext uri="{BB962C8B-B14F-4D97-AF65-F5344CB8AC3E}">
        <p14:creationId xmlns:p14="http://schemas.microsoft.com/office/powerpoint/2010/main" val="1066218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7</a:t>
            </a:r>
          </a:p>
        </p:txBody>
      </p:sp>
      <p:sp>
        <p:nvSpPr>
          <p:cNvPr id="12" name="Slide Number Placeholder 3"/>
          <p:cNvSpPr>
            <a:spLocks noGrp="1"/>
          </p:cNvSpPr>
          <p:nvPr>
            <p:ph type="sldNum" sz="quarter" idx="12"/>
          </p:nvPr>
        </p:nvSpPr>
        <p:spPr>
          <a:xfrm>
            <a:off x="6705600" y="6356350"/>
            <a:ext cx="2133600" cy="365125"/>
          </a:xfrm>
        </p:spPr>
        <p:txBody>
          <a:bodyPr/>
          <a:lstStyle/>
          <a:p>
            <a:pPr>
              <a:defRPr/>
            </a:pPr>
            <a:fld id="{729AF244-3B6A-4721-B80B-F47A3363242C}" type="slidenum">
              <a:rPr smtClean="0"/>
              <a:pPr>
                <a:defRPr/>
              </a:pPr>
              <a:t>7</a:t>
            </a:fld>
            <a:endParaRPr dirty="0"/>
          </a:p>
        </p:txBody>
      </p:sp>
      <p:sp>
        <p:nvSpPr>
          <p:cNvPr id="13" name="Oval 1034"/>
          <p:cNvSpPr>
            <a:spLocks noChangeArrowheads="1"/>
          </p:cNvSpPr>
          <p:nvPr/>
        </p:nvSpPr>
        <p:spPr bwMode="auto">
          <a:xfrm>
            <a:off x="1986247" y="3740707"/>
            <a:ext cx="2180550" cy="1371600"/>
          </a:xfrm>
          <a:prstGeom prst="ellipse">
            <a:avLst/>
          </a:prstGeom>
          <a:solidFill>
            <a:schemeClr val="accent4">
              <a:lumMod val="75000"/>
            </a:schemeClr>
          </a:solidFill>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a:spcBef>
                <a:spcPct val="50000"/>
              </a:spcBef>
            </a:pPr>
            <a:r>
              <a:rPr lang="es-ES_tradnl" sz="1400" b="1" dirty="0" smtClean="0">
                <a:latin typeface="Calibri" pitchFamily="34" charset="0"/>
                <a:cs typeface="Calibri" pitchFamily="34" charset="0"/>
              </a:rPr>
              <a:t>Ar. 170, 171: Centro </a:t>
            </a:r>
            <a:endParaRPr lang="es-ES_tradnl" sz="1400" b="1" dirty="0">
              <a:latin typeface="Calibri" pitchFamily="34" charset="0"/>
              <a:cs typeface="Calibri" pitchFamily="34" charset="0"/>
            </a:endParaRPr>
          </a:p>
          <a:p>
            <a:pPr algn="ctr">
              <a:spcBef>
                <a:spcPct val="50000"/>
              </a:spcBef>
            </a:pPr>
            <a:r>
              <a:rPr lang="es-ES_tradnl" sz="1400" b="1" dirty="0">
                <a:latin typeface="Calibri" pitchFamily="34" charset="0"/>
                <a:cs typeface="Calibri" pitchFamily="34" charset="0"/>
              </a:rPr>
              <a:t>de Control</a:t>
            </a:r>
          </a:p>
          <a:p>
            <a:pPr algn="ctr">
              <a:spcBef>
                <a:spcPct val="50000"/>
              </a:spcBef>
            </a:pPr>
            <a:r>
              <a:rPr lang="es-ES_tradnl" sz="1400" b="1" dirty="0">
                <a:latin typeface="Calibri" pitchFamily="34" charset="0"/>
                <a:cs typeface="Calibri" pitchFamily="34" charset="0"/>
              </a:rPr>
              <a:t>GENERADOR</a:t>
            </a:r>
          </a:p>
        </p:txBody>
      </p:sp>
      <p:sp>
        <p:nvSpPr>
          <p:cNvPr id="14" name="Oval 1035"/>
          <p:cNvSpPr>
            <a:spLocks noChangeArrowheads="1"/>
          </p:cNvSpPr>
          <p:nvPr/>
        </p:nvSpPr>
        <p:spPr bwMode="auto">
          <a:xfrm>
            <a:off x="7555700" y="3200400"/>
            <a:ext cx="2345254" cy="1371600"/>
          </a:xfrm>
          <a:prstGeom prst="ellipse">
            <a:avLst/>
          </a:prstGeom>
          <a:solidFill>
            <a:srgbClr val="00B050"/>
          </a:solidFill>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a:spcBef>
                <a:spcPct val="50000"/>
              </a:spcBef>
            </a:pPr>
            <a:r>
              <a:rPr lang="es-ES_tradnl" sz="1400" b="1" dirty="0">
                <a:latin typeface="Calibri" pitchFamily="34" charset="0"/>
                <a:cs typeface="Calibri" pitchFamily="34" charset="0"/>
              </a:rPr>
              <a:t>Ar. </a:t>
            </a:r>
            <a:r>
              <a:rPr lang="es-ES_tradnl" sz="1400" b="1" dirty="0" smtClean="0">
                <a:latin typeface="Calibri" pitchFamily="34" charset="0"/>
                <a:cs typeface="Calibri" pitchFamily="34" charset="0"/>
              </a:rPr>
              <a:t>170, 171: </a:t>
            </a:r>
            <a:r>
              <a:rPr lang="es-ES_tradnl" sz="1400" b="1" dirty="0">
                <a:latin typeface="Calibri" pitchFamily="34" charset="0"/>
                <a:cs typeface="Calibri" pitchFamily="34" charset="0"/>
              </a:rPr>
              <a:t>Centro Local </a:t>
            </a:r>
          </a:p>
          <a:p>
            <a:pPr algn="ctr">
              <a:spcBef>
                <a:spcPct val="50000"/>
              </a:spcBef>
            </a:pPr>
            <a:r>
              <a:rPr lang="es-ES_tradnl" sz="1400" b="1" dirty="0">
                <a:latin typeface="Calibri" pitchFamily="34" charset="0"/>
                <a:cs typeface="Calibri" pitchFamily="34" charset="0"/>
              </a:rPr>
              <a:t>de Distribución</a:t>
            </a:r>
          </a:p>
        </p:txBody>
      </p:sp>
      <p:sp>
        <p:nvSpPr>
          <p:cNvPr id="15" name="Rectangle 1036"/>
          <p:cNvSpPr>
            <a:spLocks noChangeArrowheads="1"/>
          </p:cNvSpPr>
          <p:nvPr/>
        </p:nvSpPr>
        <p:spPr bwMode="auto">
          <a:xfrm>
            <a:off x="609600" y="5029200"/>
            <a:ext cx="1752600" cy="1447800"/>
          </a:xfrm>
          <a:prstGeom prst="rect">
            <a:avLst/>
          </a:prstGeom>
          <a:solidFill>
            <a:schemeClr val="accent4">
              <a:lumMod val="75000"/>
            </a:schemeClr>
          </a:solidFill>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a:spcBef>
                <a:spcPct val="50000"/>
              </a:spcBef>
            </a:pPr>
            <a:r>
              <a:rPr lang="es-ES_tradnl" sz="1400" b="1" dirty="0">
                <a:latin typeface="Calibri" pitchFamily="34" charset="0"/>
                <a:cs typeface="Calibri" pitchFamily="34" charset="0"/>
              </a:rPr>
              <a:t>Generadores </a:t>
            </a:r>
          </a:p>
          <a:p>
            <a:pPr algn="ctr">
              <a:spcBef>
                <a:spcPct val="50000"/>
              </a:spcBef>
            </a:pPr>
            <a:r>
              <a:rPr lang="es-ES_tradnl" sz="1400" b="1" dirty="0">
                <a:latin typeface="Calibri" pitchFamily="34" charset="0"/>
                <a:cs typeface="Calibri" pitchFamily="34" charset="0"/>
              </a:rPr>
              <a:t>despachados </a:t>
            </a:r>
          </a:p>
          <a:p>
            <a:pPr algn="ctr">
              <a:spcBef>
                <a:spcPct val="50000"/>
              </a:spcBef>
            </a:pPr>
            <a:r>
              <a:rPr lang="es-ES_tradnl" sz="1400" b="1" dirty="0">
                <a:latin typeface="Calibri" pitchFamily="34" charset="0"/>
                <a:cs typeface="Calibri" pitchFamily="34" charset="0"/>
              </a:rPr>
              <a:t>centralmente</a:t>
            </a:r>
          </a:p>
        </p:txBody>
      </p:sp>
      <p:sp>
        <p:nvSpPr>
          <p:cNvPr id="16" name="Rectangle 1037"/>
          <p:cNvSpPr>
            <a:spLocks noChangeArrowheads="1"/>
          </p:cNvSpPr>
          <p:nvPr/>
        </p:nvSpPr>
        <p:spPr bwMode="auto">
          <a:xfrm>
            <a:off x="5008528" y="5086430"/>
            <a:ext cx="1459111" cy="1447800"/>
          </a:xfrm>
          <a:prstGeom prst="rect">
            <a:avLst/>
          </a:prstGeom>
          <a:solidFill>
            <a:schemeClr val="accent3">
              <a:lumMod val="50000"/>
            </a:schemeClr>
          </a:solidFill>
          <a:ln>
            <a:solidFill>
              <a:schemeClr val="bg1"/>
            </a:solidFill>
            <a:headEnd/>
            <a:tailEnd/>
          </a:ln>
        </p:spPr>
        <p:style>
          <a:lnRef idx="3">
            <a:schemeClr val="lt1"/>
          </a:lnRef>
          <a:fillRef idx="1">
            <a:schemeClr val="accent2"/>
          </a:fillRef>
          <a:effectRef idx="1">
            <a:schemeClr val="accent2"/>
          </a:effectRef>
          <a:fontRef idx="minor">
            <a:schemeClr val="lt1"/>
          </a:fontRef>
        </p:style>
        <p:txBody>
          <a:bodyPr wrap="square" anchor="ctr"/>
          <a:lstStyle/>
          <a:p>
            <a:pPr algn="ctr"/>
            <a:r>
              <a:rPr lang="es-ES_tradnl" sz="1600" b="1" dirty="0">
                <a:solidFill>
                  <a:schemeClr val="bg1"/>
                </a:solidFill>
                <a:latin typeface="Calibri" pitchFamily="34" charset="0"/>
                <a:cs typeface="Calibri" pitchFamily="34" charset="0"/>
              </a:rPr>
              <a:t>UNR (Usuarios No Regulados)</a:t>
            </a:r>
          </a:p>
        </p:txBody>
      </p:sp>
      <p:sp>
        <p:nvSpPr>
          <p:cNvPr id="17" name="Rectangle 1038"/>
          <p:cNvSpPr>
            <a:spLocks noChangeArrowheads="1"/>
          </p:cNvSpPr>
          <p:nvPr/>
        </p:nvSpPr>
        <p:spPr bwMode="auto">
          <a:xfrm>
            <a:off x="7527534" y="5086431"/>
            <a:ext cx="1881956" cy="1447800"/>
          </a:xfrm>
          <a:prstGeom prst="rect">
            <a:avLst/>
          </a:prstGeom>
          <a:solidFill>
            <a:srgbClr val="00B050"/>
          </a:solidFill>
          <a:ln>
            <a:headEnd/>
            <a:tailEnd/>
          </a:ln>
        </p:spPr>
        <p:style>
          <a:lnRef idx="3">
            <a:schemeClr val="lt1"/>
          </a:lnRef>
          <a:fillRef idx="1">
            <a:schemeClr val="accent2"/>
          </a:fillRef>
          <a:effectRef idx="1">
            <a:schemeClr val="accent2"/>
          </a:effectRef>
          <a:fontRef idx="minor">
            <a:schemeClr val="lt1"/>
          </a:fontRef>
        </p:style>
        <p:txBody>
          <a:bodyPr wrap="square" anchor="ctr"/>
          <a:lstStyle/>
          <a:p>
            <a:pPr algn="ctr"/>
            <a:r>
              <a:rPr lang="es-ES_tradnl" sz="1600" b="1" dirty="0">
                <a:latin typeface="Calibri" pitchFamily="34" charset="0"/>
                <a:cs typeface="Calibri" pitchFamily="34" charset="0"/>
              </a:rPr>
              <a:t>SD (Sistemas de distribución)</a:t>
            </a:r>
          </a:p>
        </p:txBody>
      </p:sp>
      <p:cxnSp>
        <p:nvCxnSpPr>
          <p:cNvPr id="20" name="AutoShape 1048"/>
          <p:cNvCxnSpPr>
            <a:cxnSpLocks noChangeShapeType="1"/>
            <a:stCxn id="29" idx="2"/>
            <a:endCxn id="28" idx="6"/>
          </p:cNvCxnSpPr>
          <p:nvPr/>
        </p:nvCxnSpPr>
        <p:spPr bwMode="auto">
          <a:xfrm rot="10800000" flipV="1">
            <a:off x="2514654" y="2533569"/>
            <a:ext cx="1957531" cy="541827"/>
          </a:xfrm>
          <a:prstGeom prst="bentConnector3">
            <a:avLst>
              <a:gd name="adj1" fmla="val 21230"/>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22" name="AutoShape 1051"/>
          <p:cNvCxnSpPr>
            <a:cxnSpLocks noChangeShapeType="1"/>
            <a:stCxn id="13" idx="2"/>
            <a:endCxn id="15" idx="0"/>
          </p:cNvCxnSpPr>
          <p:nvPr/>
        </p:nvCxnSpPr>
        <p:spPr bwMode="auto">
          <a:xfrm rot="10800000" flipV="1">
            <a:off x="1485901" y="4426506"/>
            <a:ext cx="500347" cy="602693"/>
          </a:xfrm>
          <a:prstGeom prst="bentConnector2">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23" name="Line 1043"/>
          <p:cNvSpPr>
            <a:spLocks noChangeShapeType="1"/>
          </p:cNvSpPr>
          <p:nvPr/>
        </p:nvSpPr>
        <p:spPr bwMode="auto">
          <a:xfrm flipH="1">
            <a:off x="7348732" y="2234952"/>
            <a:ext cx="2158605" cy="311941"/>
          </a:xfrm>
          <a:prstGeom prst="line">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wrap="none" anchor="ctr"/>
          <a:lstStyle/>
          <a:p>
            <a:endParaRPr lang="en-US">
              <a:latin typeface="Calibri" pitchFamily="34" charset="0"/>
              <a:cs typeface="Calibri" pitchFamily="34" charset="0"/>
            </a:endParaRPr>
          </a:p>
        </p:txBody>
      </p:sp>
      <p:cxnSp>
        <p:nvCxnSpPr>
          <p:cNvPr id="24" name="Elbow Connector 40"/>
          <p:cNvCxnSpPr>
            <a:stCxn id="16" idx="0"/>
            <a:endCxn id="14" idx="4"/>
          </p:cNvCxnSpPr>
          <p:nvPr/>
        </p:nvCxnSpPr>
        <p:spPr bwMode="auto">
          <a:xfrm rot="5400000" flipH="1" flipV="1">
            <a:off x="6975990" y="3334094"/>
            <a:ext cx="514430" cy="2990243"/>
          </a:xfrm>
          <a:prstGeom prst="bentConnector3">
            <a:avLst>
              <a:gd name="adj1" fmla="val 50000"/>
            </a:avLst>
          </a:prstGeom>
          <a:noFill/>
          <a:ln w="38100" cap="flat" cmpd="sng" algn="ctr">
            <a:solidFill>
              <a:schemeClr val="accent6">
                <a:lumMod val="75000"/>
              </a:schemeClr>
            </a:solidFill>
            <a:prstDash val="dash"/>
            <a:round/>
            <a:headEnd type="arrow" w="med" len="med"/>
            <a:tailEnd type="arrow" w="med" len="med"/>
          </a:ln>
          <a:effectLst/>
        </p:spPr>
      </p:cxnSp>
      <p:cxnSp>
        <p:nvCxnSpPr>
          <p:cNvPr id="25" name="AutoShape 1051"/>
          <p:cNvCxnSpPr>
            <a:cxnSpLocks noChangeShapeType="1"/>
            <a:stCxn id="14" idx="6"/>
            <a:endCxn id="17" idx="3"/>
          </p:cNvCxnSpPr>
          <p:nvPr/>
        </p:nvCxnSpPr>
        <p:spPr bwMode="auto">
          <a:xfrm flipH="1">
            <a:off x="9409490" y="3886200"/>
            <a:ext cx="491464" cy="1924131"/>
          </a:xfrm>
          <a:prstGeom prst="bentConnector3">
            <a:avLst>
              <a:gd name="adj1" fmla="val -46514"/>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26" name="Elbow Connector 40"/>
          <p:cNvCxnSpPr>
            <a:stCxn id="16" idx="1"/>
            <a:endCxn id="13" idx="6"/>
          </p:cNvCxnSpPr>
          <p:nvPr/>
        </p:nvCxnSpPr>
        <p:spPr bwMode="auto">
          <a:xfrm rot="10800000">
            <a:off x="4166798" y="4426508"/>
            <a:ext cx="841731" cy="1383823"/>
          </a:xfrm>
          <a:prstGeom prst="bentConnector3">
            <a:avLst>
              <a:gd name="adj1" fmla="val 50000"/>
            </a:avLst>
          </a:prstGeom>
          <a:noFill/>
          <a:ln w="38100" cap="flat" cmpd="sng" algn="ctr">
            <a:solidFill>
              <a:schemeClr val="accent6">
                <a:lumMod val="75000"/>
              </a:schemeClr>
            </a:solidFill>
            <a:prstDash val="dash"/>
            <a:round/>
            <a:headEnd type="arrow" w="med" len="med"/>
            <a:tailEnd type="arrow" w="med" len="med"/>
          </a:ln>
          <a:effectLst/>
        </p:spPr>
      </p:cxnSp>
      <p:sp>
        <p:nvSpPr>
          <p:cNvPr id="27" name="Rounded Rectangle 26"/>
          <p:cNvSpPr/>
          <p:nvPr/>
        </p:nvSpPr>
        <p:spPr bwMode="auto">
          <a:xfrm>
            <a:off x="4331905" y="1347192"/>
            <a:ext cx="3594914" cy="69344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es-CO" sz="1400" b="1" dirty="0" smtClean="0">
                <a:solidFill>
                  <a:srgbClr val="C00000"/>
                </a:solidFill>
                <a:latin typeface="Calibri" pitchFamily="34" charset="0"/>
                <a:cs typeface="Calibri" pitchFamily="34" charset="0"/>
              </a:rPr>
              <a:t>ART: 166, 169. RALGE: Instruye</a:t>
            </a:r>
            <a:r>
              <a:rPr lang="es-CO" sz="1400" b="1" dirty="0">
                <a:solidFill>
                  <a:srgbClr val="C00000"/>
                </a:solidFill>
                <a:latin typeface="Calibri" pitchFamily="34" charset="0"/>
                <a:cs typeface="Calibri" pitchFamily="34" charset="0"/>
              </a:rPr>
              <a:t>, requiere, garantiza, supervisa, dirige, delega, registra, evalúa, difunde,  informa, restaura</a:t>
            </a:r>
            <a:endParaRPr lang="en-US" sz="1400" b="1" dirty="0">
              <a:solidFill>
                <a:srgbClr val="C00000"/>
              </a:solidFill>
              <a:latin typeface="Calibri" pitchFamily="34" charset="0"/>
              <a:cs typeface="Calibri" pitchFamily="34" charset="0"/>
            </a:endParaRPr>
          </a:p>
        </p:txBody>
      </p:sp>
      <p:sp>
        <p:nvSpPr>
          <p:cNvPr id="28" name="Oval 1032"/>
          <p:cNvSpPr>
            <a:spLocks noChangeArrowheads="1"/>
          </p:cNvSpPr>
          <p:nvPr/>
        </p:nvSpPr>
        <p:spPr bwMode="auto">
          <a:xfrm>
            <a:off x="408909" y="2517039"/>
            <a:ext cx="2105744" cy="1116715"/>
          </a:xfrm>
          <a:prstGeom prst="ellipse">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r>
              <a:rPr lang="es-ES_tradnl" sz="3200" b="1" dirty="0">
                <a:ln>
                  <a:solidFill>
                    <a:schemeClr val="tx2">
                      <a:lumMod val="75000"/>
                    </a:schemeClr>
                  </a:solidFill>
                </a:ln>
                <a:latin typeface="Calibri" pitchFamily="34" charset="0"/>
                <a:cs typeface="Calibri" pitchFamily="34" charset="0"/>
              </a:rPr>
              <a:t>OC-SENI</a:t>
            </a:r>
          </a:p>
        </p:txBody>
      </p:sp>
      <p:sp>
        <p:nvSpPr>
          <p:cNvPr id="29" name="Oval 1032"/>
          <p:cNvSpPr>
            <a:spLocks noChangeArrowheads="1"/>
          </p:cNvSpPr>
          <p:nvPr/>
        </p:nvSpPr>
        <p:spPr bwMode="auto">
          <a:xfrm>
            <a:off x="4472184" y="2152570"/>
            <a:ext cx="2876550" cy="762000"/>
          </a:xfrm>
          <a:prstGeom prst="ellipse">
            <a:avLst/>
          </a:prstGeom>
          <a:ln>
            <a:headEnd/>
            <a:tailEnd/>
          </a:ln>
        </p:spPr>
        <p:style>
          <a:lnRef idx="3">
            <a:schemeClr val="lt1"/>
          </a:lnRef>
          <a:fillRef idx="1">
            <a:schemeClr val="accent2"/>
          </a:fillRef>
          <a:effectRef idx="1">
            <a:schemeClr val="accent2"/>
          </a:effectRef>
          <a:fontRef idx="minor">
            <a:schemeClr val="lt1"/>
          </a:fontRef>
        </p:style>
        <p:txBody>
          <a:bodyPr wrap="none" anchor="ctr"/>
          <a:lstStyle/>
          <a:p>
            <a:pPr algn="ctr"/>
            <a:r>
              <a:rPr lang="es-ES_tradnl" sz="4000" b="1" dirty="0">
                <a:latin typeface="Calibri" pitchFamily="34" charset="0"/>
                <a:cs typeface="Calibri" pitchFamily="34" charset="0"/>
              </a:rPr>
              <a:t>CCE</a:t>
            </a:r>
          </a:p>
        </p:txBody>
      </p:sp>
      <p:sp>
        <p:nvSpPr>
          <p:cNvPr id="30" name="Rectangle 1037"/>
          <p:cNvSpPr>
            <a:spLocks noChangeArrowheads="1"/>
          </p:cNvSpPr>
          <p:nvPr/>
        </p:nvSpPr>
        <p:spPr bwMode="auto">
          <a:xfrm>
            <a:off x="9625723" y="1452723"/>
            <a:ext cx="1459111" cy="1447800"/>
          </a:xfrm>
          <a:prstGeom prst="rect">
            <a:avLst/>
          </a:prstGeom>
          <a:ln w="38100">
            <a:solidFill>
              <a:schemeClr val="bg1"/>
            </a:solidFill>
            <a:headEnd/>
            <a:tailEnd/>
          </a:ln>
        </p:spPr>
        <p:style>
          <a:lnRef idx="0">
            <a:schemeClr val="accent3"/>
          </a:lnRef>
          <a:fillRef idx="3">
            <a:schemeClr val="accent3"/>
          </a:fillRef>
          <a:effectRef idx="3">
            <a:schemeClr val="accent3"/>
          </a:effectRef>
          <a:fontRef idx="minor">
            <a:schemeClr val="lt1"/>
          </a:fontRef>
        </p:style>
        <p:txBody>
          <a:bodyPr wrap="square" anchor="ctr"/>
          <a:lstStyle/>
          <a:p>
            <a:pPr algn="ctr">
              <a:spcBef>
                <a:spcPct val="50000"/>
              </a:spcBef>
            </a:pPr>
            <a:r>
              <a:rPr lang="es-ES_tradnl" sz="1600" b="1" dirty="0">
                <a:latin typeface="Calibri" pitchFamily="34" charset="0"/>
                <a:cs typeface="Calibri" pitchFamily="34" charset="0"/>
              </a:rPr>
              <a:t>ST (Sistema de transmisión)</a:t>
            </a:r>
          </a:p>
          <a:p>
            <a:pPr algn="ctr">
              <a:spcBef>
                <a:spcPct val="50000"/>
              </a:spcBef>
            </a:pPr>
            <a:r>
              <a:rPr lang="es-ES_tradnl" sz="1600" b="1" dirty="0">
                <a:latin typeface="Calibri" pitchFamily="34" charset="0"/>
                <a:cs typeface="Calibri" pitchFamily="34" charset="0"/>
                <a:sym typeface="Symbol" pitchFamily="18" charset="2"/>
              </a:rPr>
              <a:t> 69 </a:t>
            </a:r>
            <a:r>
              <a:rPr lang="es-ES_tradnl" sz="1600" b="1" dirty="0" err="1">
                <a:latin typeface="Calibri" pitchFamily="34" charset="0"/>
                <a:cs typeface="Calibri" pitchFamily="34" charset="0"/>
                <a:sym typeface="Symbol" pitchFamily="18" charset="2"/>
              </a:rPr>
              <a:t>kV</a:t>
            </a:r>
            <a:endParaRPr lang="es-ES_tradnl" sz="1600" b="1" dirty="0">
              <a:latin typeface="Calibri" pitchFamily="34" charset="0"/>
              <a:cs typeface="Calibri" pitchFamily="34" charset="0"/>
            </a:endParaRPr>
          </a:p>
        </p:txBody>
      </p:sp>
      <p:sp>
        <p:nvSpPr>
          <p:cNvPr id="31" name="Rounded Rectangle 30"/>
          <p:cNvSpPr/>
          <p:nvPr/>
        </p:nvSpPr>
        <p:spPr bwMode="auto">
          <a:xfrm>
            <a:off x="50716" y="1366972"/>
            <a:ext cx="3679552" cy="1065076"/>
          </a:xfrm>
          <a:prstGeom prst="roundRect">
            <a:avLst/>
          </a:prstGeom>
          <a:ln>
            <a:solidFill>
              <a:schemeClr val="tx2">
                <a:lumMod val="75000"/>
              </a:schemeClr>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es-CO" sz="1400" b="1" dirty="0" smtClean="0">
                <a:solidFill>
                  <a:schemeClr val="tx1">
                    <a:lumMod val="95000"/>
                    <a:lumOff val="5000"/>
                  </a:schemeClr>
                </a:solidFill>
                <a:latin typeface="Calibri" pitchFamily="34" charset="0"/>
                <a:cs typeface="Calibri" pitchFamily="34" charset="0"/>
              </a:rPr>
              <a:t>Art. 168. RALGE: Como </a:t>
            </a:r>
            <a:r>
              <a:rPr lang="es-CO" sz="1400" b="1" dirty="0">
                <a:solidFill>
                  <a:schemeClr val="tx1">
                    <a:lumMod val="95000"/>
                    <a:lumOff val="5000"/>
                  </a:schemeClr>
                </a:solidFill>
                <a:latin typeface="Calibri" pitchFamily="34" charset="0"/>
                <a:cs typeface="Calibri" pitchFamily="34" charset="0"/>
              </a:rPr>
              <a:t>política de operación, el OC debe Coordinar para Garantizar la operación segura y confiable del SENI. </a:t>
            </a:r>
          </a:p>
          <a:p>
            <a:pPr algn="ctr"/>
            <a:r>
              <a:rPr lang="es-CO" sz="1400" b="1" dirty="0">
                <a:solidFill>
                  <a:srgbClr val="0070C0"/>
                </a:solidFill>
                <a:latin typeface="Calibri" pitchFamily="34" charset="0"/>
                <a:cs typeface="Calibri" pitchFamily="34" charset="0"/>
              </a:rPr>
              <a:t>Requiere, garantiza, supervisa, registra, evalúa, difunde,  informa.</a:t>
            </a:r>
            <a:endParaRPr lang="en-US" sz="1400" b="1" dirty="0">
              <a:solidFill>
                <a:srgbClr val="0070C0"/>
              </a:solidFill>
              <a:latin typeface="Calibri" pitchFamily="34" charset="0"/>
              <a:cs typeface="Calibri" pitchFamily="34" charset="0"/>
            </a:endParaRPr>
          </a:p>
        </p:txBody>
      </p:sp>
      <p:cxnSp>
        <p:nvCxnSpPr>
          <p:cNvPr id="62" name="AutoShape 1051"/>
          <p:cNvCxnSpPr>
            <a:cxnSpLocks noChangeShapeType="1"/>
            <a:stCxn id="29" idx="4"/>
            <a:endCxn id="13" idx="0"/>
          </p:cNvCxnSpPr>
          <p:nvPr/>
        </p:nvCxnSpPr>
        <p:spPr bwMode="auto">
          <a:xfrm rot="5400000">
            <a:off x="4080423" y="1910670"/>
            <a:ext cx="826137" cy="2833937"/>
          </a:xfrm>
          <a:prstGeom prst="bentConnector3">
            <a:avLst>
              <a:gd name="adj1" fmla="val 50000"/>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65" name="AutoShape 1051"/>
          <p:cNvCxnSpPr>
            <a:cxnSpLocks noChangeShapeType="1"/>
            <a:stCxn id="29" idx="4"/>
            <a:endCxn id="14" idx="2"/>
          </p:cNvCxnSpPr>
          <p:nvPr/>
        </p:nvCxnSpPr>
        <p:spPr bwMode="auto">
          <a:xfrm rot="16200000" flipH="1">
            <a:off x="6247264" y="2577764"/>
            <a:ext cx="971630" cy="1645241"/>
          </a:xfrm>
          <a:prstGeom prst="bentConnector2">
            <a:avLst/>
          </a:prstGeom>
          <a:ln>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1637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8</a:t>
            </a:r>
          </a:p>
        </p:txBody>
      </p:sp>
      <p:sp>
        <p:nvSpPr>
          <p:cNvPr id="2" name="Rectangle 1"/>
          <p:cNvSpPr/>
          <p:nvPr/>
        </p:nvSpPr>
        <p:spPr>
          <a:xfrm>
            <a:off x="479053" y="1423545"/>
            <a:ext cx="6509143" cy="4913527"/>
          </a:xfrm>
          <a:prstGeom prst="rect">
            <a:avLst/>
          </a:prstGeom>
        </p:spPr>
        <p:txBody>
          <a:bodyPr vert="horz" lIns="91440" tIns="45720" rIns="91440" bIns="45720" rtlCol="0">
            <a:noAutofit/>
          </a:bodyPr>
          <a:lstStyle/>
          <a:p>
            <a:pPr algn="just">
              <a:spcBef>
                <a:spcPts val="1000"/>
              </a:spcBef>
              <a:buFont typeface="Arial"/>
              <a:buNone/>
            </a:pPr>
            <a:r>
              <a:rPr lang="es-DO" sz="2800" b="1" dirty="0">
                <a:solidFill>
                  <a:srgbClr val="1C4584"/>
                </a:solidFill>
              </a:rPr>
              <a:t>Despacho de Centrales de Generación</a:t>
            </a:r>
          </a:p>
          <a:p>
            <a:pPr algn="just">
              <a:spcBef>
                <a:spcPts val="1000"/>
              </a:spcBef>
              <a:buFont typeface="Arial"/>
              <a:buNone/>
            </a:pPr>
            <a:r>
              <a:rPr lang="es-DO" sz="2000" kern="0" dirty="0" err="1" smtClean="0">
                <a:latin typeface="Segoe UI Semilight" charset="0"/>
                <a:ea typeface="Segoe UI Semilight" charset="0"/>
                <a:cs typeface="Segoe UI Semilight" charset="0"/>
              </a:rPr>
              <a:t>ARTíCULO</a:t>
            </a:r>
            <a:r>
              <a:rPr lang="es-DO" sz="2000" kern="0" dirty="0" smtClean="0">
                <a:latin typeface="Segoe UI Semilight" charset="0"/>
                <a:ea typeface="Segoe UI Semilight" charset="0"/>
                <a:cs typeface="Segoe UI Semilight" charset="0"/>
              </a:rPr>
              <a:t> </a:t>
            </a:r>
            <a:r>
              <a:rPr lang="es-DO" sz="2000" kern="0" dirty="0">
                <a:latin typeface="Segoe UI Semilight" charset="0"/>
                <a:ea typeface="Segoe UI Semilight" charset="0"/>
                <a:cs typeface="Segoe UI Semilight" charset="0"/>
              </a:rPr>
              <a:t>202.- Despacho de centrales termoeléctricas. El despacho de las centrales termoeléctricas se realizará en forma posterior al despacho de las unidades hidroeléctricas, según </a:t>
            </a:r>
            <a:r>
              <a:rPr lang="es-DO" sz="2000" b="1" kern="0" dirty="0">
                <a:solidFill>
                  <a:srgbClr val="FF0000"/>
                </a:solidFill>
                <a:latin typeface="Segoe UI Semilight" charset="0"/>
                <a:ea typeface="Segoe UI Semilight" charset="0"/>
                <a:cs typeface="Segoe UI Semilight" charset="0"/>
              </a:rPr>
              <a:t>orden de mérito estricto</a:t>
            </a:r>
            <a:r>
              <a:rPr lang="es-DO" sz="2000" kern="0" dirty="0">
                <a:latin typeface="Segoe UI Semilight" charset="0"/>
                <a:ea typeface="Segoe UI Semilight" charset="0"/>
                <a:cs typeface="Segoe UI Semilight" charset="0"/>
              </a:rPr>
              <a:t> de menor a mayor costo variable de despacho (CVD), hasta completar la demanda, minimizando la energía no suministrada y respetando las restricciones operativas de las unidades y del Sistema de Transmisión.</a:t>
            </a:r>
          </a:p>
          <a:p>
            <a:pPr algn="just">
              <a:spcBef>
                <a:spcPts val="1000"/>
              </a:spcBef>
              <a:buFont typeface="Arial"/>
              <a:buNone/>
            </a:pPr>
            <a:r>
              <a:rPr lang="es-DO" sz="2000" kern="0" dirty="0">
                <a:latin typeface="Segoe UI Semilight" charset="0"/>
                <a:ea typeface="Segoe UI Semilight" charset="0"/>
                <a:cs typeface="Segoe UI Semilight" charset="0"/>
              </a:rPr>
              <a:t>Hasta tanto no se disponga del conjunto de restricciones de transmisión, por razones de seguridad, determinado sobre la base de estudios del SENI, el OC podrá utilizar las recomendaciones que a tal efecto le comunique por escrito el CCE al momento de realizar la programación semanal, la programación diaria y las reprogramaciones diarias.</a:t>
            </a:r>
          </a:p>
        </p:txBody>
      </p:sp>
      <p:pic>
        <p:nvPicPr>
          <p:cNvPr id="5" name="Picture 4"/>
          <p:cNvPicPr>
            <a:picLocks noChangeAspect="1"/>
          </p:cNvPicPr>
          <p:nvPr/>
        </p:nvPicPr>
        <p:blipFill>
          <a:blip r:embed="rId3"/>
          <a:stretch>
            <a:fillRect/>
          </a:stretch>
        </p:blipFill>
        <p:spPr>
          <a:xfrm>
            <a:off x="7266755" y="1350406"/>
            <a:ext cx="4669382" cy="5268398"/>
          </a:xfrm>
          <a:prstGeom prst="rect">
            <a:avLst/>
          </a:prstGeom>
        </p:spPr>
      </p:pic>
    </p:spTree>
    <p:extLst>
      <p:ext uri="{BB962C8B-B14F-4D97-AF65-F5344CB8AC3E}">
        <p14:creationId xmlns:p14="http://schemas.microsoft.com/office/powerpoint/2010/main" val="2209954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9</a:t>
            </a:r>
          </a:p>
        </p:txBody>
      </p:sp>
      <p:graphicFrame>
        <p:nvGraphicFramePr>
          <p:cNvPr id="3" name="Diagram 2"/>
          <p:cNvGraphicFramePr/>
          <p:nvPr>
            <p:extLst>
              <p:ext uri="{D42A27DB-BD31-4B8C-83A1-F6EECF244321}">
                <p14:modId xmlns:p14="http://schemas.microsoft.com/office/powerpoint/2010/main" val="2921555869"/>
              </p:ext>
            </p:extLst>
          </p:nvPr>
        </p:nvGraphicFramePr>
        <p:xfrm>
          <a:off x="191089" y="1923693"/>
          <a:ext cx="9952090" cy="4461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545665" y="1338918"/>
            <a:ext cx="6611682" cy="584775"/>
          </a:xfrm>
          <a:prstGeom prst="rect">
            <a:avLst/>
          </a:prstGeom>
        </p:spPr>
        <p:txBody>
          <a:bodyPr wrap="none">
            <a:spAutoFit/>
          </a:bodyPr>
          <a:lstStyle/>
          <a:p>
            <a:pPr algn="just">
              <a:spcBef>
                <a:spcPts val="1000"/>
              </a:spcBef>
              <a:buFont typeface="Arial"/>
              <a:buNone/>
            </a:pPr>
            <a:r>
              <a:rPr lang="es-DO" sz="3200" b="1" dirty="0">
                <a:solidFill>
                  <a:srgbClr val="1C4584"/>
                </a:solidFill>
              </a:rPr>
              <a:t>Despacho de Centrales de Generación</a:t>
            </a:r>
          </a:p>
        </p:txBody>
      </p:sp>
      <p:pic>
        <p:nvPicPr>
          <p:cNvPr id="6" name="Picture 5"/>
          <p:cNvPicPr>
            <a:picLocks noChangeAspect="1"/>
          </p:cNvPicPr>
          <p:nvPr/>
        </p:nvPicPr>
        <p:blipFill>
          <a:blip r:embed="rId8"/>
          <a:stretch>
            <a:fillRect/>
          </a:stretch>
        </p:blipFill>
        <p:spPr>
          <a:xfrm>
            <a:off x="7802516" y="1342794"/>
            <a:ext cx="3907853" cy="3379132"/>
          </a:xfrm>
          <a:prstGeom prst="rect">
            <a:avLst/>
          </a:prstGeom>
        </p:spPr>
      </p:pic>
      <p:sp>
        <p:nvSpPr>
          <p:cNvPr id="8" name="TextBox 7"/>
          <p:cNvSpPr txBox="1"/>
          <p:nvPr/>
        </p:nvSpPr>
        <p:spPr>
          <a:xfrm>
            <a:off x="8291262" y="2578100"/>
            <a:ext cx="2904962" cy="1569660"/>
          </a:xfrm>
          <a:prstGeom prst="rect">
            <a:avLst/>
          </a:prstGeom>
          <a:noFill/>
        </p:spPr>
        <p:txBody>
          <a:bodyPr wrap="none" rtlCol="0">
            <a:spAutoFit/>
          </a:bodyPr>
          <a:lstStyle/>
          <a:p>
            <a:pPr algn="ctr"/>
            <a:r>
              <a:rPr lang="es-DO" sz="2400" dirty="0" smtClean="0">
                <a:latin typeface="Architects Daughter" pitchFamily="2" charset="0"/>
              </a:rPr>
              <a:t>Estricto Orden de </a:t>
            </a:r>
          </a:p>
          <a:p>
            <a:pPr algn="ctr"/>
            <a:r>
              <a:rPr lang="es-DO" sz="2400" dirty="0" smtClean="0">
                <a:latin typeface="Architects Daughter" pitchFamily="2" charset="0"/>
              </a:rPr>
              <a:t>Mérito no Implica </a:t>
            </a:r>
          </a:p>
          <a:p>
            <a:pPr algn="ctr"/>
            <a:r>
              <a:rPr lang="es-DO" sz="2400" dirty="0" smtClean="0">
                <a:latin typeface="Architects Daughter" pitchFamily="2" charset="0"/>
              </a:rPr>
              <a:t>Menor</a:t>
            </a:r>
            <a:r>
              <a:rPr lang="es-DO" sz="2400" dirty="0">
                <a:latin typeface="Architects Daughter" pitchFamily="2" charset="0"/>
              </a:rPr>
              <a:t> </a:t>
            </a:r>
            <a:r>
              <a:rPr lang="es-DO" sz="2400" dirty="0" smtClean="0">
                <a:latin typeface="Architects Daughter" pitchFamily="2" charset="0"/>
              </a:rPr>
              <a:t>Costo de </a:t>
            </a:r>
          </a:p>
          <a:p>
            <a:pPr algn="ctr"/>
            <a:r>
              <a:rPr lang="es-DO" sz="2400" dirty="0" smtClean="0">
                <a:latin typeface="Architects Daughter" pitchFamily="2" charset="0"/>
              </a:rPr>
              <a:t>Operación.</a:t>
            </a:r>
            <a:endParaRPr lang="es-DO" sz="2400" dirty="0">
              <a:latin typeface="Architects Daughter" pitchFamily="2" charset="0"/>
            </a:endParaRPr>
          </a:p>
        </p:txBody>
      </p:sp>
    </p:spTree>
    <p:extLst>
      <p:ext uri="{BB962C8B-B14F-4D97-AF65-F5344CB8AC3E}">
        <p14:creationId xmlns:p14="http://schemas.microsoft.com/office/powerpoint/2010/main" val="640573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n-US" sz="2800" b="1" dirty="0" err="1">
                <a:solidFill>
                  <a:srgbClr val="002060"/>
                </a:solidFill>
                <a:latin typeface="Knockout "/>
              </a:rPr>
              <a:t>Modelo</a:t>
            </a:r>
            <a:r>
              <a:rPr lang="en-US" sz="2800" b="1" dirty="0">
                <a:solidFill>
                  <a:srgbClr val="002060"/>
                </a:solidFill>
                <a:latin typeface="Knockout "/>
              </a:rPr>
              <a:t> de </a:t>
            </a:r>
            <a:r>
              <a:rPr lang="en-US" sz="2800" b="1" dirty="0" err="1">
                <a:solidFill>
                  <a:srgbClr val="002060"/>
                </a:solidFill>
                <a:latin typeface="Knockout "/>
              </a:rPr>
              <a:t>Operación</a:t>
            </a:r>
            <a:r>
              <a:rPr lang="en-US" sz="2800" b="1" dirty="0">
                <a:solidFill>
                  <a:srgbClr val="002060"/>
                </a:solidFill>
                <a:latin typeface="Knockout "/>
              </a:rPr>
              <a:t> del SENI </a:t>
            </a:r>
            <a:r>
              <a:rPr lang="en-US" sz="2800" b="1" dirty="0" err="1">
                <a:solidFill>
                  <a:srgbClr val="002060"/>
                </a:solidFill>
                <a:latin typeface="Knockout "/>
              </a:rPr>
              <a:t>en</a:t>
            </a:r>
            <a:r>
              <a:rPr lang="en-US" sz="2800" b="1" dirty="0">
                <a:solidFill>
                  <a:srgbClr val="002060"/>
                </a:solidFill>
                <a:latin typeface="Knockout "/>
              </a:rPr>
              <a:t> </a:t>
            </a:r>
            <a:r>
              <a:rPr lang="en-US" sz="2800" b="1" dirty="0" err="1">
                <a:solidFill>
                  <a:srgbClr val="002060"/>
                </a:solidFill>
                <a:latin typeface="Knockout "/>
              </a:rPr>
              <a:t>Tiempo</a:t>
            </a:r>
            <a:r>
              <a:rPr lang="en-US" sz="2800" b="1" dirty="0">
                <a:solidFill>
                  <a:srgbClr val="002060"/>
                </a:solidFill>
                <a:latin typeface="Knockout "/>
              </a:rPr>
              <a:t> Real.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10</a:t>
            </a:r>
            <a:endParaRPr lang="en-US" b="1" dirty="0">
              <a:solidFill>
                <a:schemeClr val="tx1"/>
              </a:solidFill>
            </a:endParaRPr>
          </a:p>
        </p:txBody>
      </p:sp>
      <p:sp>
        <p:nvSpPr>
          <p:cNvPr id="3" name="Rectangle 2"/>
          <p:cNvSpPr/>
          <p:nvPr/>
        </p:nvSpPr>
        <p:spPr>
          <a:xfrm>
            <a:off x="474357" y="1609576"/>
            <a:ext cx="7749187" cy="2246769"/>
          </a:xfrm>
          <a:prstGeom prst="rect">
            <a:avLst/>
          </a:prstGeom>
        </p:spPr>
        <p:txBody>
          <a:bodyPr vert="horz" lIns="91440" tIns="45720" rIns="91440" bIns="45720" rtlCol="0">
            <a:noAutofit/>
          </a:bodyPr>
          <a:lstStyle/>
          <a:p>
            <a:pPr algn="just">
              <a:spcBef>
                <a:spcPts val="1000"/>
              </a:spcBef>
            </a:pPr>
            <a:r>
              <a:rPr lang="es-DO" sz="2800" b="1" dirty="0">
                <a:solidFill>
                  <a:srgbClr val="1C4584"/>
                </a:solidFill>
              </a:rPr>
              <a:t>Despacho de Centrales de </a:t>
            </a:r>
            <a:r>
              <a:rPr lang="es-DO" sz="2800" b="1" dirty="0" smtClean="0">
                <a:solidFill>
                  <a:srgbClr val="1C4584"/>
                </a:solidFill>
              </a:rPr>
              <a:t>Generación</a:t>
            </a:r>
            <a:endParaRPr lang="es-DO" sz="2000" kern="0" dirty="0" smtClean="0">
              <a:latin typeface="Segoe UI Semilight" charset="0"/>
              <a:ea typeface="Segoe UI Semilight" charset="0"/>
              <a:cs typeface="Segoe UI Semilight" charset="0"/>
            </a:endParaRPr>
          </a:p>
          <a:p>
            <a:pPr algn="just">
              <a:spcBef>
                <a:spcPts val="1000"/>
              </a:spcBef>
              <a:buFont typeface="Arial"/>
              <a:buNone/>
            </a:pPr>
            <a:r>
              <a:rPr lang="es-DO" sz="2000" kern="0" dirty="0" err="1" smtClean="0">
                <a:latin typeface="Segoe UI Semilight" charset="0"/>
                <a:ea typeface="Segoe UI Semilight" charset="0"/>
                <a:cs typeface="Segoe UI Semilight" charset="0"/>
              </a:rPr>
              <a:t>ARTíCULO</a:t>
            </a:r>
            <a:r>
              <a:rPr lang="es-DO" sz="2000" kern="0" dirty="0" smtClean="0">
                <a:latin typeface="Segoe UI Semilight" charset="0"/>
                <a:ea typeface="Segoe UI Semilight" charset="0"/>
                <a:cs typeface="Segoe UI Semilight" charset="0"/>
              </a:rPr>
              <a:t> </a:t>
            </a:r>
            <a:r>
              <a:rPr lang="es-DO" sz="2000" kern="0" dirty="0">
                <a:latin typeface="Segoe UI Semilight" charset="0"/>
                <a:ea typeface="Segoe UI Semilight" charset="0"/>
                <a:cs typeface="Segoe UI Semilight" charset="0"/>
              </a:rPr>
              <a:t>213.- El CCE despachará las unidades de generación y la  operación del Sistema de Transmisión bajo la coordinación del OC, sobre la base de las políticas de operación e instrucciones contenidas en los Programas Diario, Semanal y de Mediano y Largo Plazo, y también en documentos especiales que emita el OC.</a:t>
            </a:r>
          </a:p>
        </p:txBody>
      </p:sp>
      <p:sp>
        <p:nvSpPr>
          <p:cNvPr id="4" name="Rectangle 3"/>
          <p:cNvSpPr/>
          <p:nvPr/>
        </p:nvSpPr>
        <p:spPr>
          <a:xfrm>
            <a:off x="474357" y="4145078"/>
            <a:ext cx="7852132" cy="2712922"/>
          </a:xfrm>
          <a:prstGeom prst="rect">
            <a:avLst/>
          </a:prstGeom>
        </p:spPr>
        <p:txBody>
          <a:bodyPr vert="horz" lIns="91440" tIns="45720" rIns="91440" bIns="45720" rtlCol="0">
            <a:noAutofit/>
          </a:bodyPr>
          <a:lstStyle/>
          <a:p>
            <a:pPr algn="just">
              <a:spcBef>
                <a:spcPts val="1000"/>
              </a:spcBef>
              <a:buFont typeface="Arial"/>
              <a:buNone/>
            </a:pPr>
            <a:r>
              <a:rPr lang="es-DO" sz="2000" kern="0" dirty="0" err="1">
                <a:latin typeface="Segoe UI Semilight" charset="0"/>
                <a:ea typeface="Segoe UI Semilight" charset="0"/>
                <a:cs typeface="Segoe UI Semilight" charset="0"/>
              </a:rPr>
              <a:t>ARTíCULO</a:t>
            </a:r>
            <a:r>
              <a:rPr lang="es-DO" sz="2000" kern="0" dirty="0">
                <a:latin typeface="Segoe UI Semilight" charset="0"/>
                <a:ea typeface="Segoe UI Semilight" charset="0"/>
                <a:cs typeface="Segoe UI Semilight" charset="0"/>
              </a:rPr>
              <a:t> 216.- El OC deberá </a:t>
            </a:r>
            <a:r>
              <a:rPr lang="es-DO" sz="2000" b="1" kern="0" dirty="0">
                <a:solidFill>
                  <a:srgbClr val="FF0000"/>
                </a:solidFill>
                <a:latin typeface="Segoe UI Semilight" charset="0"/>
                <a:ea typeface="Segoe UI Semilight" charset="0"/>
                <a:cs typeface="Segoe UI Semilight" charset="0"/>
              </a:rPr>
              <a:t>supervisar</a:t>
            </a:r>
            <a:r>
              <a:rPr lang="es-DO" sz="2000" kern="0" dirty="0">
                <a:latin typeface="Segoe UI Semilight" charset="0"/>
                <a:ea typeface="Segoe UI Semilight" charset="0"/>
                <a:cs typeface="Segoe UI Semilight" charset="0"/>
              </a:rPr>
              <a:t> la operación en tiempo real del SENI en todo momento, y deberá controlar el cumplimiento de los programas y políticas de operación. A tal efecto, el OC podrá requerir al CCE información, en tiempo real, sobre las operaciones que se estén llevando a cabo, informes sobre las desviaciones respecto del Programa Diario de Operación, así como cualquier información que pueda ser necesaria para garantizar la seguridad, calidad y economía de la operación del SENI</a:t>
            </a:r>
            <a:r>
              <a:rPr lang="es-DO" sz="2000" kern="0" dirty="0" smtClean="0">
                <a:latin typeface="Segoe UI Semilight" charset="0"/>
                <a:ea typeface="Segoe UI Semilight" charset="0"/>
                <a:cs typeface="Segoe UI Semilight" charset="0"/>
              </a:rPr>
              <a:t>.</a:t>
            </a:r>
            <a:endParaRPr lang="es-DO" sz="2000" kern="0" dirty="0">
              <a:latin typeface="Segoe UI Semilight" charset="0"/>
              <a:ea typeface="Segoe UI Semilight" charset="0"/>
              <a:cs typeface="Segoe UI Semilight"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024" y="2103552"/>
            <a:ext cx="3268529" cy="4424247"/>
          </a:xfrm>
          <a:prstGeom prst="rect">
            <a:avLst/>
          </a:prstGeom>
        </p:spPr>
      </p:pic>
    </p:spTree>
    <p:extLst>
      <p:ext uri="{BB962C8B-B14F-4D97-AF65-F5344CB8AC3E}">
        <p14:creationId xmlns:p14="http://schemas.microsoft.com/office/powerpoint/2010/main" val="519223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4584"/>
        </a:solidFill>
        <a:effectLst/>
      </p:bgPr>
    </p:bg>
    <p:spTree>
      <p:nvGrpSpPr>
        <p:cNvPr id="1" name=""/>
        <p:cNvGrpSpPr/>
        <p:nvPr/>
      </p:nvGrpSpPr>
      <p:grpSpPr>
        <a:xfrm>
          <a:off x="0" y="0"/>
          <a:ext cx="0" cy="0"/>
          <a:chOff x="0" y="0"/>
          <a:chExt cx="0" cy="0"/>
        </a:xfrm>
      </p:grpSpPr>
      <p:sp>
        <p:nvSpPr>
          <p:cNvPr id="12" name="Subtitle 2"/>
          <p:cNvSpPr txBox="1">
            <a:spLocks/>
          </p:cNvSpPr>
          <p:nvPr/>
        </p:nvSpPr>
        <p:spPr>
          <a:xfrm>
            <a:off x="693773" y="421746"/>
            <a:ext cx="7665485" cy="9635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s-DO" sz="3600" b="1" dirty="0">
              <a:solidFill>
                <a:srgbClr val="002060"/>
              </a:solidFill>
              <a:latin typeface="Franklin Gothic Book" panose="020B0503020102020204" pitchFamily="34" charset="0"/>
              <a:ea typeface="Verdana" pitchFamily="34" charset="0"/>
              <a:cs typeface="Verdana" pitchFamily="34" charset="0"/>
            </a:endParaRPr>
          </a:p>
        </p:txBody>
      </p:sp>
      <p:sp>
        <p:nvSpPr>
          <p:cNvPr id="5" name="Rectangle 1"/>
          <p:cNvSpPr/>
          <p:nvPr/>
        </p:nvSpPr>
        <p:spPr>
          <a:xfrm>
            <a:off x="1956955" y="1214006"/>
            <a:ext cx="8447808" cy="954107"/>
          </a:xfrm>
          <a:prstGeom prst="rect">
            <a:avLst/>
          </a:prstGeom>
        </p:spPr>
        <p:txBody>
          <a:bodyPr wrap="square">
            <a:spAutoFit/>
          </a:bodyPr>
          <a:lstStyle/>
          <a:p>
            <a:pPr marL="280988" lvl="0" indent="-280988" algn="ctr"/>
            <a:r>
              <a:rPr lang="es-DO" sz="2800" b="1" dirty="0" smtClean="0">
                <a:solidFill>
                  <a:schemeClr val="bg1"/>
                </a:solidFill>
                <a:latin typeface="Verdana" pitchFamily="34" charset="0"/>
                <a:ea typeface="Verdana" pitchFamily="34" charset="0"/>
                <a:cs typeface="Verdana" pitchFamily="34" charset="0"/>
              </a:rPr>
              <a:t>VARIABLES DE CONTROL DE LA CALIDAD DE LA OPERACIÓN</a:t>
            </a:r>
            <a:endParaRPr lang="es-DO" sz="2800" b="1" dirty="0">
              <a:solidFill>
                <a:schemeClr val="bg1"/>
              </a:solidFill>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800" y="2438400"/>
            <a:ext cx="6375400" cy="3742792"/>
          </a:xfrm>
          <a:prstGeom prst="rect">
            <a:avLst/>
          </a:prstGeom>
        </p:spPr>
      </p:pic>
    </p:spTree>
    <p:extLst>
      <p:ext uri="{BB962C8B-B14F-4D97-AF65-F5344CB8AC3E}">
        <p14:creationId xmlns:p14="http://schemas.microsoft.com/office/powerpoint/2010/main" val="2100640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12</a:t>
            </a:r>
            <a:endParaRPr lang="en-US" b="1" dirty="0">
              <a:solidFill>
                <a:schemeClr val="tx1"/>
              </a:solidFill>
            </a:endParaRPr>
          </a:p>
        </p:txBody>
      </p:sp>
      <p:sp>
        <p:nvSpPr>
          <p:cNvPr id="2" name="Rectangle 1"/>
          <p:cNvSpPr/>
          <p:nvPr/>
        </p:nvSpPr>
        <p:spPr>
          <a:xfrm>
            <a:off x="604161" y="2137432"/>
            <a:ext cx="5588724" cy="2123658"/>
          </a:xfrm>
          <a:prstGeom prst="rect">
            <a:avLst/>
          </a:prstGeom>
        </p:spPr>
        <p:txBody>
          <a:bodyPr wrap="square">
            <a:spAutoFit/>
          </a:bodyPr>
          <a:lstStyle/>
          <a:p>
            <a:pPr algn="just"/>
            <a:r>
              <a:rPr lang="es-DO" sz="2800" b="1" dirty="0">
                <a:latin typeface="Franklin Gothic Book" pitchFamily="34" charset="0"/>
              </a:rPr>
              <a:t>Frecuencia</a:t>
            </a:r>
            <a:r>
              <a:rPr lang="es-DO" sz="2800" dirty="0">
                <a:latin typeface="Franklin Gothic Book" pitchFamily="34" charset="0"/>
              </a:rPr>
              <a:t> </a:t>
            </a:r>
            <a:r>
              <a:rPr lang="es-DO" sz="2800" b="1" dirty="0">
                <a:latin typeface="Franklin Gothic Book" pitchFamily="34" charset="0"/>
              </a:rPr>
              <a:t>Eléctrica.</a:t>
            </a:r>
            <a:r>
              <a:rPr lang="es-DO" sz="2800" dirty="0">
                <a:latin typeface="Franklin Gothic Book" pitchFamily="34" charset="0"/>
              </a:rPr>
              <a:t> </a:t>
            </a:r>
            <a:r>
              <a:rPr lang="es-DO" sz="2800" dirty="0">
                <a:latin typeface="Franklin Gothic Book" pitchFamily="34" charset="0"/>
                <a:cs typeface="Arial" pitchFamily="34" charset="0"/>
              </a:rPr>
              <a:t>es la magnitud que mide el número de repeticiones de la onda de voltaje por segundo.</a:t>
            </a:r>
          </a:p>
          <a:p>
            <a:pPr algn="just"/>
            <a:endParaRPr lang="es-CO" sz="2000" dirty="0">
              <a:latin typeface="Franklin Gothic Book" pitchFamily="34" charset="0"/>
              <a:cs typeface="Arial" pitchFamily="34" charset="0"/>
            </a:endParaRPr>
          </a:p>
        </p:txBody>
      </p:sp>
      <p:sp>
        <p:nvSpPr>
          <p:cNvPr id="5" name="Rectangle 4"/>
          <p:cNvSpPr/>
          <p:nvPr/>
        </p:nvSpPr>
        <p:spPr>
          <a:xfrm>
            <a:off x="604161" y="1487875"/>
            <a:ext cx="6185259"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a:t>
            </a:r>
            <a:endParaRPr lang="es-DO" sz="2800" kern="0" dirty="0">
              <a:latin typeface="Segoe UI Semilight" charset="0"/>
              <a:ea typeface="Segoe UI Semilight" charset="0"/>
              <a:cs typeface="Segoe UI Semilight" charset="0"/>
            </a:endParaRPr>
          </a:p>
        </p:txBody>
      </p:sp>
      <p:grpSp>
        <p:nvGrpSpPr>
          <p:cNvPr id="8" name="Group 7"/>
          <p:cNvGrpSpPr/>
          <p:nvPr/>
        </p:nvGrpSpPr>
        <p:grpSpPr>
          <a:xfrm>
            <a:off x="6743700" y="1558277"/>
            <a:ext cx="5314949" cy="2311240"/>
            <a:chOff x="6895465" y="1487875"/>
            <a:chExt cx="4277360" cy="2743731"/>
          </a:xfrm>
        </p:grpSpPr>
        <p:pic>
          <p:nvPicPr>
            <p:cNvPr id="18434" name="Picture 2" descr="Related image">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3632"/>
            <a:stretch/>
          </p:blipFill>
          <p:spPr bwMode="auto">
            <a:xfrm>
              <a:off x="6895465" y="1487875"/>
              <a:ext cx="4182110" cy="27437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0658475" y="1862138"/>
              <a:ext cx="514350" cy="26030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grpSp>
      <p:sp>
        <p:nvSpPr>
          <p:cNvPr id="14" name="Rectangle 13"/>
          <p:cNvSpPr/>
          <p:nvPr/>
        </p:nvSpPr>
        <p:spPr>
          <a:xfrm>
            <a:off x="648790" y="4421424"/>
            <a:ext cx="4832167" cy="2523768"/>
          </a:xfrm>
          <a:prstGeom prst="rect">
            <a:avLst/>
          </a:prstGeom>
        </p:spPr>
        <p:txBody>
          <a:bodyPr wrap="square">
            <a:spAutoFit/>
          </a:bodyPr>
          <a:lstStyle/>
          <a:p>
            <a:pPr algn="just"/>
            <a:r>
              <a:rPr lang="es-CO" sz="2000" dirty="0">
                <a:latin typeface="Franklin Gothic Book" pitchFamily="34" charset="0"/>
                <a:cs typeface="Arial" pitchFamily="34" charset="0"/>
              </a:rPr>
              <a:t>La frecuencia es el reflejo del balance que ocurre entre la carga y la generación. Si la carga es mayor que la generación, el efecto es una reducción de frecuencia. Por el contrario, cuando la generación es mayor que la carga, la frecuencia respecto al valor nominal será mayor. </a:t>
            </a:r>
            <a:endParaRPr lang="es-DO" sz="2000" dirty="0">
              <a:latin typeface="Franklin Gothic Book" pitchFamily="34" charset="0"/>
            </a:endParaRPr>
          </a:p>
          <a:p>
            <a:pPr algn="just"/>
            <a:endParaRPr lang="es-CO" sz="1600" dirty="0">
              <a:latin typeface="Franklin Gothic Book" pitchFamily="34" charset="0"/>
              <a:cs typeface="Arial" pitchFamily="34" charset="0"/>
            </a:endParaRPr>
          </a:p>
        </p:txBody>
      </p:sp>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t="17306"/>
          <a:stretch/>
        </p:blipFill>
        <p:spPr>
          <a:xfrm flipH="1">
            <a:off x="7476173" y="4746038"/>
            <a:ext cx="4075915" cy="2339340"/>
          </a:xfrm>
          <a:prstGeom prst="rect">
            <a:avLst/>
          </a:prstGeom>
        </p:spPr>
      </p:pic>
      <p:sp>
        <p:nvSpPr>
          <p:cNvPr id="17" name="TextBox 16"/>
          <p:cNvSpPr txBox="1"/>
          <p:nvPr/>
        </p:nvSpPr>
        <p:spPr>
          <a:xfrm>
            <a:off x="6096000" y="4513757"/>
            <a:ext cx="1907895" cy="1169551"/>
          </a:xfrm>
          <a:prstGeom prst="rect">
            <a:avLst/>
          </a:prstGeom>
          <a:noFill/>
        </p:spPr>
        <p:txBody>
          <a:bodyPr wrap="none" rtlCol="0">
            <a:spAutoFit/>
          </a:bodyPr>
          <a:lstStyle/>
          <a:p>
            <a:r>
              <a:rPr lang="es-DO" sz="1600" dirty="0" smtClean="0">
                <a:latin typeface="Architects Daughter" pitchFamily="2" charset="0"/>
              </a:rPr>
              <a:t>Alumbrado Público</a:t>
            </a:r>
          </a:p>
          <a:p>
            <a:r>
              <a:rPr lang="es-DO" dirty="0" smtClean="0">
                <a:latin typeface="Architects Daughter" pitchFamily="2" charset="0"/>
              </a:rPr>
              <a:t>Comercio</a:t>
            </a:r>
          </a:p>
          <a:p>
            <a:r>
              <a:rPr lang="es-DO" dirty="0" smtClean="0">
                <a:latin typeface="Architects Daughter" pitchFamily="2" charset="0"/>
              </a:rPr>
              <a:t>Industria</a:t>
            </a:r>
          </a:p>
          <a:p>
            <a:r>
              <a:rPr lang="es-DO" dirty="0" smtClean="0">
                <a:latin typeface="Architects Daughter" pitchFamily="2" charset="0"/>
              </a:rPr>
              <a:t>Residencias</a:t>
            </a:r>
            <a:endParaRPr lang="es-DO" dirty="0">
              <a:latin typeface="Architects Daughter" pitchFamily="2" charset="0"/>
            </a:endParaRPr>
          </a:p>
        </p:txBody>
      </p:sp>
      <p:sp>
        <p:nvSpPr>
          <p:cNvPr id="18" name="TextBox 17"/>
          <p:cNvSpPr txBox="1"/>
          <p:nvPr/>
        </p:nvSpPr>
        <p:spPr>
          <a:xfrm>
            <a:off x="10394581" y="4477611"/>
            <a:ext cx="1380506" cy="646331"/>
          </a:xfrm>
          <a:prstGeom prst="rect">
            <a:avLst/>
          </a:prstGeom>
          <a:noFill/>
        </p:spPr>
        <p:txBody>
          <a:bodyPr wrap="none" rtlCol="0">
            <a:spAutoFit/>
          </a:bodyPr>
          <a:lstStyle/>
          <a:p>
            <a:r>
              <a:rPr lang="es-DO" dirty="0" smtClean="0">
                <a:latin typeface="Architects Daughter" pitchFamily="2" charset="0"/>
              </a:rPr>
              <a:t>Parque de </a:t>
            </a:r>
          </a:p>
          <a:p>
            <a:r>
              <a:rPr lang="es-DO" dirty="0" smtClean="0">
                <a:latin typeface="Architects Daughter" pitchFamily="2" charset="0"/>
              </a:rPr>
              <a:t>Generación</a:t>
            </a:r>
            <a:endParaRPr lang="es-DO" dirty="0">
              <a:latin typeface="Architects Daughter" pitchFamily="2" charset="0"/>
            </a:endParaRPr>
          </a:p>
        </p:txBody>
      </p:sp>
      <p:cxnSp>
        <p:nvCxnSpPr>
          <p:cNvPr id="12" name="Straight Arrow Connector 11"/>
          <p:cNvCxnSpPr/>
          <p:nvPr/>
        </p:nvCxnSpPr>
        <p:spPr>
          <a:xfrm flipV="1">
            <a:off x="9500821" y="5472006"/>
            <a:ext cx="0" cy="357970"/>
          </a:xfrm>
          <a:prstGeom prst="straightConnector1">
            <a:avLst/>
          </a:prstGeom>
          <a:ln w="57150">
            <a:solidFill>
              <a:srgbClr val="9C6A4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178457" y="5153502"/>
            <a:ext cx="644728" cy="369332"/>
          </a:xfrm>
          <a:prstGeom prst="rect">
            <a:avLst/>
          </a:prstGeom>
          <a:noFill/>
        </p:spPr>
        <p:txBody>
          <a:bodyPr wrap="none" rtlCol="0">
            <a:spAutoFit/>
          </a:bodyPr>
          <a:lstStyle/>
          <a:p>
            <a:r>
              <a:rPr lang="es-DO" dirty="0" smtClean="0">
                <a:latin typeface="Architects Daughter" pitchFamily="2" charset="0"/>
              </a:rPr>
              <a:t>60</a:t>
            </a:r>
            <a:r>
              <a:rPr lang="es-DO" sz="1200" dirty="0" smtClean="0">
                <a:latin typeface="Architects Daughter" pitchFamily="2" charset="0"/>
              </a:rPr>
              <a:t>Hz</a:t>
            </a:r>
            <a:endParaRPr lang="es-DO" sz="1200" dirty="0">
              <a:latin typeface="Architects Daughter" pitchFamily="2" charset="0"/>
            </a:endParaRPr>
          </a:p>
        </p:txBody>
      </p:sp>
    </p:spTree>
    <p:extLst>
      <p:ext uri="{BB962C8B-B14F-4D97-AF65-F5344CB8AC3E}">
        <p14:creationId xmlns:p14="http://schemas.microsoft.com/office/powerpoint/2010/main" val="3326192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13</a:t>
            </a:r>
            <a:endParaRPr lang="en-US" b="1" dirty="0">
              <a:solidFill>
                <a:schemeClr val="tx1"/>
              </a:solidFill>
            </a:endParaRPr>
          </a:p>
        </p:txBody>
      </p:sp>
      <p:sp>
        <p:nvSpPr>
          <p:cNvPr id="25" name="Rectangle 24"/>
          <p:cNvSpPr/>
          <p:nvPr/>
        </p:nvSpPr>
        <p:spPr>
          <a:xfrm>
            <a:off x="604161" y="1400473"/>
            <a:ext cx="6185259"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a:t>
            </a:r>
            <a:endParaRPr lang="es-DO" sz="2800" kern="0" dirty="0">
              <a:latin typeface="Segoe UI Semilight" charset="0"/>
              <a:ea typeface="Segoe UI Semilight" charset="0"/>
              <a:cs typeface="Segoe UI Semilight" charset="0"/>
            </a:endParaRPr>
          </a:p>
        </p:txBody>
      </p:sp>
      <p:sp>
        <p:nvSpPr>
          <p:cNvPr id="24" name="Rectangle 23"/>
          <p:cNvSpPr/>
          <p:nvPr/>
        </p:nvSpPr>
        <p:spPr>
          <a:xfrm>
            <a:off x="604163" y="1967430"/>
            <a:ext cx="5540824" cy="3317584"/>
          </a:xfrm>
          <a:prstGeom prst="rect">
            <a:avLst/>
          </a:prstGeom>
        </p:spPr>
        <p:txBody>
          <a:bodyPr vert="horz" lIns="91440" tIns="45720" rIns="91440" bIns="45720" rtlCol="0">
            <a:noAutofit/>
          </a:bodyPr>
          <a:lstStyle/>
          <a:p>
            <a:pPr algn="just">
              <a:spcBef>
                <a:spcPts val="1000"/>
              </a:spcBef>
            </a:pPr>
            <a:r>
              <a:rPr lang="es-DO" sz="1900" kern="0" dirty="0" err="1">
                <a:latin typeface="Segoe UI Semilight" charset="0"/>
                <a:ea typeface="Segoe UI Semilight" charset="0"/>
                <a:cs typeface="Segoe UI Semilight" charset="0"/>
              </a:rPr>
              <a:t>ARTíCULO</a:t>
            </a:r>
            <a:r>
              <a:rPr lang="es-DO" sz="1900" kern="0" dirty="0">
                <a:latin typeface="Segoe UI Semilight" charset="0"/>
                <a:ea typeface="Segoe UI Semilight" charset="0"/>
                <a:cs typeface="Segoe UI Semilight" charset="0"/>
              </a:rPr>
              <a:t> 150.- La frecuencia nominal en los sistemas eléctricos de corriente alterna, en los que se efectúen suministros de servicio público, será 60 Hz. Las condiciones técnicas para regular la frecuencia en dichos sistemas deberán ser tales que la frecuencia del sistema eléctrico  permanezca dentro del rango de:</a:t>
            </a:r>
          </a:p>
          <a:p>
            <a:pPr algn="just">
              <a:spcBef>
                <a:spcPts val="1000"/>
              </a:spcBef>
            </a:pPr>
            <a:r>
              <a:rPr lang="es-DO" sz="1900" kern="0" dirty="0" smtClean="0">
                <a:latin typeface="Segoe UI Semilight" charset="0"/>
                <a:ea typeface="Segoe UI Semilight" charset="0"/>
                <a:cs typeface="Segoe UI Semilight" charset="0"/>
              </a:rPr>
              <a:t>a</a:t>
            </a:r>
            <a:r>
              <a:rPr lang="es-DO" sz="1900" kern="0" dirty="0">
                <a:latin typeface="Segoe UI Semilight" charset="0"/>
                <a:ea typeface="Segoe UI Semilight" charset="0"/>
                <a:cs typeface="Segoe UI Semilight" charset="0"/>
              </a:rPr>
              <a:t>. 59.85 a 60.15 Hz. durante el 99.0 % del tiempo</a:t>
            </a:r>
          </a:p>
          <a:p>
            <a:pPr algn="just">
              <a:spcBef>
                <a:spcPts val="1000"/>
              </a:spcBef>
            </a:pPr>
            <a:r>
              <a:rPr lang="es-DO" sz="1900" kern="0" dirty="0" smtClean="0">
                <a:latin typeface="Segoe UI Semilight" charset="0"/>
                <a:ea typeface="Segoe UI Semilight" charset="0"/>
                <a:cs typeface="Segoe UI Semilight" charset="0"/>
              </a:rPr>
              <a:t>b</a:t>
            </a:r>
            <a:r>
              <a:rPr lang="es-DO" sz="1900" kern="0" dirty="0">
                <a:latin typeface="Segoe UI Semilight" charset="0"/>
                <a:ea typeface="Segoe UI Semilight" charset="0"/>
                <a:cs typeface="Segoe UI Semilight" charset="0"/>
              </a:rPr>
              <a:t>. 59.75 a 60.25 Hz. Durante el 99.8 % del </a:t>
            </a:r>
            <a:r>
              <a:rPr lang="es-DO" sz="1900" kern="0" dirty="0" smtClean="0">
                <a:latin typeface="Segoe UI Semilight" charset="0"/>
                <a:ea typeface="Segoe UI Semilight" charset="0"/>
                <a:cs typeface="Segoe UI Semilight" charset="0"/>
              </a:rPr>
              <a:t>tiempo</a:t>
            </a:r>
            <a:endParaRPr lang="es-DO" sz="1900" kern="0" dirty="0">
              <a:latin typeface="Segoe UI Semilight" charset="0"/>
              <a:ea typeface="Segoe UI Semilight" charset="0"/>
              <a:cs typeface="Segoe UI Semilight" charset="0"/>
            </a:endParaRPr>
          </a:p>
        </p:txBody>
      </p:sp>
      <p:pic>
        <p:nvPicPr>
          <p:cNvPr id="29" name="Picture 3"/>
          <p:cNvPicPr>
            <a:picLocks noChangeAspect="1" noChangeArrowheads="1"/>
          </p:cNvPicPr>
          <p:nvPr/>
        </p:nvPicPr>
        <p:blipFill>
          <a:blip r:embed="rId3" cstate="print"/>
          <a:srcRect/>
          <a:stretch>
            <a:fillRect/>
          </a:stretch>
        </p:blipFill>
        <p:spPr bwMode="auto">
          <a:xfrm>
            <a:off x="6144987" y="1540862"/>
            <a:ext cx="5627913" cy="3627678"/>
          </a:xfrm>
          <a:prstGeom prst="rect">
            <a:avLst/>
          </a:prstGeom>
          <a:noFill/>
          <a:ln w="9525">
            <a:noFill/>
            <a:miter lim="800000"/>
            <a:headEnd/>
            <a:tailEnd/>
          </a:ln>
          <a:effectLst/>
        </p:spPr>
      </p:pic>
      <p:sp>
        <p:nvSpPr>
          <p:cNvPr id="27" name="Rectangle 26"/>
          <p:cNvSpPr/>
          <p:nvPr/>
        </p:nvSpPr>
        <p:spPr>
          <a:xfrm>
            <a:off x="604161" y="5168540"/>
            <a:ext cx="10706096" cy="1477328"/>
          </a:xfrm>
          <a:prstGeom prst="rect">
            <a:avLst/>
          </a:prstGeom>
        </p:spPr>
        <p:txBody>
          <a:bodyPr wrap="square">
            <a:spAutoFit/>
          </a:bodyPr>
          <a:lstStyle/>
          <a:p>
            <a:pPr algn="just">
              <a:spcBef>
                <a:spcPts val="1000"/>
              </a:spcBef>
            </a:pPr>
            <a:r>
              <a:rPr lang="es-DO" kern="0" dirty="0">
                <a:latin typeface="Segoe UI Semilight" charset="0"/>
                <a:ea typeface="Segoe UI Semilight" charset="0"/>
                <a:cs typeface="Segoe UI Semilight" charset="0"/>
              </a:rPr>
              <a:t>PÁRRAFO.- En el caso del SENI, cada Empresa de Generación integrante del mismo deberá poner a disposición del OC el margen de reserva de regulación necesaria para satisfacer tales condiciones, mediante sus propias unidades generadoras o bien mediante acuerdo comercial con otras Empresas de Generación integrantes del SENI. Los Equipamientos del sistema deberán estar diseñados para tolerar transitorios de frecuencia de por lo menos +3 y -2 Hz.</a:t>
            </a:r>
          </a:p>
        </p:txBody>
      </p:sp>
    </p:spTree>
    <p:extLst>
      <p:ext uri="{BB962C8B-B14F-4D97-AF65-F5344CB8AC3E}">
        <p14:creationId xmlns:p14="http://schemas.microsoft.com/office/powerpoint/2010/main" val="884201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14</a:t>
            </a:r>
            <a:endParaRPr lang="en-US" b="1" dirty="0">
              <a:solidFill>
                <a:schemeClr val="tx1"/>
              </a:solidFill>
            </a:endParaRPr>
          </a:p>
        </p:txBody>
      </p:sp>
      <p:sp>
        <p:nvSpPr>
          <p:cNvPr id="25" name="Rectangle 24"/>
          <p:cNvSpPr/>
          <p:nvPr/>
        </p:nvSpPr>
        <p:spPr>
          <a:xfrm>
            <a:off x="604161" y="1400473"/>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Control Primario.</a:t>
            </a:r>
            <a:endParaRPr lang="es-DO" sz="2800" kern="0" dirty="0">
              <a:latin typeface="Segoe UI Semilight" charset="0"/>
              <a:ea typeface="Segoe UI Semilight" charset="0"/>
              <a:cs typeface="Segoe UI Semilight" charset="0"/>
            </a:endParaRPr>
          </a:p>
        </p:txBody>
      </p:sp>
      <p:pic>
        <p:nvPicPr>
          <p:cNvPr id="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116" y="2118585"/>
            <a:ext cx="5970155" cy="3814129"/>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836229" y="2058715"/>
            <a:ext cx="5056415" cy="4247317"/>
          </a:xfrm>
          <a:prstGeom prst="rect">
            <a:avLst/>
          </a:prstGeom>
        </p:spPr>
        <p:txBody>
          <a:bodyPr wrap="square">
            <a:spAutoFit/>
          </a:bodyPr>
          <a:lstStyle/>
          <a:p>
            <a:pPr algn="just"/>
            <a:r>
              <a:rPr lang="es-DO" dirty="0" smtClean="0"/>
              <a:t>Art. 384. Capacidad </a:t>
            </a:r>
            <a:r>
              <a:rPr lang="es-DO" dirty="0"/>
              <a:t>de regulación primaria: Potencia que una unidad generadora puede variar por acción automática de su sistema de regulación de [potencia/frecuencia], dentro de todo su rango de generación, en 30 segundos como máximo</a:t>
            </a:r>
            <a:r>
              <a:rPr lang="es-DO" dirty="0" smtClean="0"/>
              <a:t>.</a:t>
            </a:r>
          </a:p>
          <a:p>
            <a:pPr algn="just"/>
            <a:endParaRPr lang="es-DO" dirty="0"/>
          </a:p>
          <a:p>
            <a:pPr algn="just"/>
            <a:r>
              <a:rPr lang="es-DO" dirty="0"/>
              <a:t>Regulación primaria de frecuencia (RPF): Es la regulación rápida de frecuencia, con un tiempo de respuesta inferior a 30 segundos, destinada a equilibrar instantáneamente la generación con la demanda, con el mínimo de desviación en la frecuencia. Esta regulación se realiza a través de equipos instalados en las máquinas que permiten modificar en forma automática su producción.</a:t>
            </a:r>
          </a:p>
          <a:p>
            <a:pPr algn="just"/>
            <a:endParaRPr lang="es-DO" dirty="0"/>
          </a:p>
        </p:txBody>
      </p:sp>
      <p:sp>
        <p:nvSpPr>
          <p:cNvPr id="13" name="TextBox 12"/>
          <p:cNvSpPr txBox="1"/>
          <p:nvPr/>
        </p:nvSpPr>
        <p:spPr>
          <a:xfrm>
            <a:off x="604161" y="5967478"/>
            <a:ext cx="5633530" cy="338554"/>
          </a:xfrm>
          <a:prstGeom prst="rect">
            <a:avLst/>
          </a:prstGeom>
          <a:noFill/>
        </p:spPr>
        <p:txBody>
          <a:bodyPr wrap="none" rtlCol="0">
            <a:spAutoFit/>
          </a:bodyPr>
          <a:lstStyle/>
          <a:p>
            <a:r>
              <a:rPr lang="es-DO" sz="1600" dirty="0" smtClean="0"/>
              <a:t>Esquema de Control Primario mediante la acción del Gobernador </a:t>
            </a:r>
            <a:endParaRPr lang="es-DO" sz="1600" dirty="0"/>
          </a:p>
        </p:txBody>
      </p:sp>
    </p:spTree>
    <p:extLst>
      <p:ext uri="{BB962C8B-B14F-4D97-AF65-F5344CB8AC3E}">
        <p14:creationId xmlns:p14="http://schemas.microsoft.com/office/powerpoint/2010/main" val="4076253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4003" y="1817984"/>
            <a:ext cx="3057590" cy="4502561"/>
          </a:xfrm>
          <a:prstGeom prst="rect">
            <a:avLst/>
          </a:prstGeom>
        </p:spPr>
      </p:pic>
      <p:pic>
        <p:nvPicPr>
          <p:cNvPr id="15" name="Picture 14"/>
          <p:cNvPicPr>
            <a:picLocks noChangeAspect="1"/>
          </p:cNvPicPr>
          <p:nvPr/>
        </p:nvPicPr>
        <p:blipFill>
          <a:blip r:embed="rId3"/>
          <a:stretch>
            <a:fillRect/>
          </a:stretch>
        </p:blipFill>
        <p:spPr>
          <a:xfrm>
            <a:off x="604161" y="1817985"/>
            <a:ext cx="8769954" cy="4881265"/>
          </a:xfrm>
          <a:prstGeom prst="rect">
            <a:avLst/>
          </a:prstGeom>
        </p:spPr>
      </p:pic>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15</a:t>
            </a:r>
            <a:endParaRPr lang="en-US" b="1" dirty="0">
              <a:solidFill>
                <a:schemeClr val="tx1"/>
              </a:solidFill>
            </a:endParaRPr>
          </a:p>
        </p:txBody>
      </p:sp>
      <p:sp>
        <p:nvSpPr>
          <p:cNvPr id="25" name="Rectangle 24"/>
          <p:cNvSpPr/>
          <p:nvPr/>
        </p:nvSpPr>
        <p:spPr>
          <a:xfrm>
            <a:off x="604161" y="1400473"/>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Control Primario.</a:t>
            </a:r>
            <a:endParaRPr lang="es-DO" sz="2800" kern="0" dirty="0">
              <a:latin typeface="Segoe UI Semilight" charset="0"/>
              <a:ea typeface="Segoe UI Semilight" charset="0"/>
              <a:cs typeface="Segoe UI Semilight" charset="0"/>
            </a:endParaRPr>
          </a:p>
        </p:txBody>
      </p:sp>
      <p:sp>
        <p:nvSpPr>
          <p:cNvPr id="14" name="TextBox 13"/>
          <p:cNvSpPr txBox="1"/>
          <p:nvPr/>
        </p:nvSpPr>
        <p:spPr>
          <a:xfrm>
            <a:off x="7765615" y="5687716"/>
            <a:ext cx="1338828" cy="230832"/>
          </a:xfrm>
          <a:prstGeom prst="rect">
            <a:avLst/>
          </a:prstGeom>
          <a:noFill/>
        </p:spPr>
        <p:txBody>
          <a:bodyPr wrap="none" rtlCol="0">
            <a:spAutoFit/>
          </a:bodyPr>
          <a:lstStyle/>
          <a:p>
            <a:r>
              <a:rPr lang="en-US" sz="900" dirty="0"/>
              <a:t>Fuente </a:t>
            </a:r>
            <a:r>
              <a:rPr lang="en-US" sz="900" dirty="0">
                <a:hlinkClick r:id="rId5"/>
              </a:rPr>
              <a:t>www.oc.org.do</a:t>
            </a:r>
            <a:endParaRPr lang="es-DO" sz="900" dirty="0"/>
          </a:p>
        </p:txBody>
      </p:sp>
    </p:spTree>
    <p:extLst>
      <p:ext uri="{BB962C8B-B14F-4D97-AF65-F5344CB8AC3E}">
        <p14:creationId xmlns:p14="http://schemas.microsoft.com/office/powerpoint/2010/main" val="191201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469465" y="1764010"/>
            <a:ext cx="8528485" cy="4903790"/>
          </a:xfrm>
          <a:prstGeom prst="rect">
            <a:avLst/>
          </a:prstGeom>
        </p:spPr>
      </p:pic>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16</a:t>
            </a:r>
            <a:endParaRPr lang="en-US" b="1" dirty="0">
              <a:solidFill>
                <a:schemeClr val="tx1"/>
              </a:solidFill>
            </a:endParaRPr>
          </a:p>
        </p:txBody>
      </p:sp>
      <p:sp>
        <p:nvSpPr>
          <p:cNvPr id="25" name="Rectangle 24"/>
          <p:cNvSpPr/>
          <p:nvPr/>
        </p:nvSpPr>
        <p:spPr>
          <a:xfrm>
            <a:off x="628168" y="1311021"/>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Control Primario.</a:t>
            </a:r>
            <a:endParaRPr lang="es-DO" sz="2800" kern="0" dirty="0">
              <a:latin typeface="Segoe UI Semilight" charset="0"/>
              <a:ea typeface="Segoe UI Semilight" charset="0"/>
              <a:cs typeface="Segoe UI Semilight" charset="0"/>
            </a:endParaRPr>
          </a:p>
        </p:txBody>
      </p:sp>
      <p:sp>
        <p:nvSpPr>
          <p:cNvPr id="12" name="TextBox 11"/>
          <p:cNvSpPr txBox="1"/>
          <p:nvPr/>
        </p:nvSpPr>
        <p:spPr>
          <a:xfrm>
            <a:off x="7352558" y="6436968"/>
            <a:ext cx="1370888" cy="230832"/>
          </a:xfrm>
          <a:prstGeom prst="rect">
            <a:avLst/>
          </a:prstGeom>
          <a:noFill/>
        </p:spPr>
        <p:txBody>
          <a:bodyPr wrap="none" rtlCol="0">
            <a:spAutoFit/>
          </a:bodyPr>
          <a:lstStyle/>
          <a:p>
            <a:r>
              <a:rPr lang="en-US" sz="900" dirty="0"/>
              <a:t>Fuente: </a:t>
            </a:r>
            <a:r>
              <a:rPr lang="en-US" sz="900" dirty="0">
                <a:hlinkClick r:id="rId4"/>
              </a:rPr>
              <a:t>www.oc.org.do</a:t>
            </a:r>
            <a:endParaRPr lang="es-DO" sz="9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3446" y="2049629"/>
            <a:ext cx="3057590" cy="4502561"/>
          </a:xfrm>
          <a:prstGeom prst="rect">
            <a:avLst/>
          </a:prstGeom>
        </p:spPr>
      </p:pic>
    </p:spTree>
    <p:extLst>
      <p:ext uri="{BB962C8B-B14F-4D97-AF65-F5344CB8AC3E}">
        <p14:creationId xmlns:p14="http://schemas.microsoft.com/office/powerpoint/2010/main" val="1835703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17</a:t>
            </a:r>
            <a:endParaRPr lang="en-US" b="1" dirty="0">
              <a:solidFill>
                <a:schemeClr val="tx1"/>
              </a:solidFill>
            </a:endParaRPr>
          </a:p>
        </p:txBody>
      </p:sp>
      <p:sp>
        <p:nvSpPr>
          <p:cNvPr id="25" name="Rectangle 24"/>
          <p:cNvSpPr/>
          <p:nvPr/>
        </p:nvSpPr>
        <p:spPr>
          <a:xfrm>
            <a:off x="604161" y="1400473"/>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Control Secundario.</a:t>
            </a:r>
            <a:endParaRPr lang="es-DO" sz="2800" kern="0" dirty="0">
              <a:latin typeface="Segoe UI Semilight" charset="0"/>
              <a:ea typeface="Segoe UI Semilight" charset="0"/>
              <a:cs typeface="Segoe UI Semilight" charset="0"/>
            </a:endParaRPr>
          </a:p>
        </p:txBody>
      </p:sp>
      <p:sp>
        <p:nvSpPr>
          <p:cNvPr id="2" name="Rectangle 1"/>
          <p:cNvSpPr/>
          <p:nvPr/>
        </p:nvSpPr>
        <p:spPr>
          <a:xfrm>
            <a:off x="6836229" y="2058715"/>
            <a:ext cx="5056415" cy="4524315"/>
          </a:xfrm>
          <a:prstGeom prst="rect">
            <a:avLst/>
          </a:prstGeom>
        </p:spPr>
        <p:txBody>
          <a:bodyPr wrap="square">
            <a:spAutoFit/>
          </a:bodyPr>
          <a:lstStyle/>
          <a:p>
            <a:pPr algn="just"/>
            <a:r>
              <a:rPr lang="es-DO" dirty="0" smtClean="0"/>
              <a:t>Art. 384</a:t>
            </a:r>
            <a:r>
              <a:rPr lang="es-DO" dirty="0"/>
              <a:t>. </a:t>
            </a:r>
            <a:r>
              <a:rPr lang="es-DO" dirty="0" smtClean="0"/>
              <a:t>Regulación </a:t>
            </a:r>
            <a:r>
              <a:rPr lang="es-DO" dirty="0"/>
              <a:t>secundaria de frecuencia (RSF): Es la acción </a:t>
            </a:r>
            <a:r>
              <a:rPr lang="es-DO" b="1" dirty="0">
                <a:solidFill>
                  <a:srgbClr val="FF0000"/>
                </a:solidFill>
              </a:rPr>
              <a:t>manual</a:t>
            </a:r>
            <a:r>
              <a:rPr lang="es-DO" dirty="0"/>
              <a:t> o automática sobre los variadores de carga de una o más máquinas, que compensa la desviación final de la frecuencia resultante de la RPF. Su función principal es responder frente a las desviaciones de demanda de modo de mantener el equilibrio generación - demanda en todo momento. En primera instancia las variaciones de demanda serán absorbidas por las máquinas que participan en la RPF. La RSF permite llevar nuevamente dichas máquinas a los valores asignados en el despacho, anulando las desviaciones de frecuencia. Su tiempo de respuesta es de varios minutos, tiempo necesario para que se reasignen de manera óptima los recursos de generación para satisfacer la demanda.</a:t>
            </a:r>
          </a:p>
        </p:txBody>
      </p:sp>
      <p:pic>
        <p:nvPicPr>
          <p:cNvPr id="1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665" y="2319509"/>
            <a:ext cx="5958857" cy="358054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298825" y="2863850"/>
            <a:ext cx="536575" cy="190500"/>
          </a:xfrm>
          <a:prstGeom prst="rect">
            <a:avLst/>
          </a:prstGeom>
          <a:solidFill>
            <a:srgbClr val="EAEAEA"/>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1200" b="1" dirty="0" smtClean="0">
                <a:solidFill>
                  <a:schemeClr val="accent6">
                    <a:lumMod val="75000"/>
                  </a:schemeClr>
                </a:solidFill>
              </a:rPr>
              <a:t>AGC</a:t>
            </a:r>
            <a:endParaRPr lang="es-DO" b="1" dirty="0">
              <a:solidFill>
                <a:schemeClr val="accent6">
                  <a:lumMod val="75000"/>
                </a:schemeClr>
              </a:solidFill>
            </a:endParaRPr>
          </a:p>
        </p:txBody>
      </p:sp>
      <p:sp>
        <p:nvSpPr>
          <p:cNvPr id="4" name="TextBox 3"/>
          <p:cNvSpPr txBox="1"/>
          <p:nvPr/>
        </p:nvSpPr>
        <p:spPr>
          <a:xfrm>
            <a:off x="529653" y="5943600"/>
            <a:ext cx="5762988" cy="338554"/>
          </a:xfrm>
          <a:prstGeom prst="rect">
            <a:avLst/>
          </a:prstGeom>
          <a:noFill/>
        </p:spPr>
        <p:txBody>
          <a:bodyPr wrap="none" rtlCol="0">
            <a:spAutoFit/>
          </a:bodyPr>
          <a:lstStyle/>
          <a:p>
            <a:r>
              <a:rPr lang="es-DO" sz="1600" dirty="0" smtClean="0"/>
              <a:t>Esquema de Control Secundario mediante AGC e intercambio zonal</a:t>
            </a:r>
            <a:endParaRPr lang="es-DO" sz="1600" dirty="0"/>
          </a:p>
        </p:txBody>
      </p:sp>
    </p:spTree>
    <p:extLst>
      <p:ext uri="{BB962C8B-B14F-4D97-AF65-F5344CB8AC3E}">
        <p14:creationId xmlns:p14="http://schemas.microsoft.com/office/powerpoint/2010/main" val="2932474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2" cstate="print"/>
          <a:srcRect l="10711" t="22528" r="56421" b="40307"/>
          <a:stretch/>
        </p:blipFill>
        <p:spPr bwMode="auto">
          <a:xfrm>
            <a:off x="681990" y="2125979"/>
            <a:ext cx="8887460" cy="4152901"/>
          </a:xfrm>
          <a:prstGeom prst="rect">
            <a:avLst/>
          </a:prstGeom>
          <a:noFill/>
          <a:ln w="3175">
            <a:solidFill>
              <a:schemeClr val="accent5">
                <a:lumMod val="50000"/>
              </a:schemeClr>
            </a:solidFill>
            <a:miter lim="800000"/>
            <a:headEnd/>
            <a:tailEnd/>
          </a:ln>
          <a:effectLst/>
        </p:spPr>
      </p:pic>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18</a:t>
            </a:r>
            <a:endParaRPr lang="en-US" b="1" dirty="0">
              <a:solidFill>
                <a:schemeClr val="tx1"/>
              </a:solidFill>
            </a:endParaRPr>
          </a:p>
        </p:txBody>
      </p:sp>
      <p:sp>
        <p:nvSpPr>
          <p:cNvPr id="25" name="Rectangle 24"/>
          <p:cNvSpPr/>
          <p:nvPr/>
        </p:nvSpPr>
        <p:spPr>
          <a:xfrm>
            <a:off x="529653" y="1400473"/>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Control Secundario.</a:t>
            </a:r>
            <a:endParaRPr lang="es-DO" sz="2800" kern="0" dirty="0">
              <a:latin typeface="Segoe UI Semilight" charset="0"/>
              <a:ea typeface="Segoe UI Semilight" charset="0"/>
              <a:cs typeface="Segoe UI Semilight" charset="0"/>
            </a:endParaRPr>
          </a:p>
        </p:txBody>
      </p:sp>
      <p:sp>
        <p:nvSpPr>
          <p:cNvPr id="14" name="TextBox 13"/>
          <p:cNvSpPr txBox="1"/>
          <p:nvPr/>
        </p:nvSpPr>
        <p:spPr>
          <a:xfrm>
            <a:off x="7399268" y="6322368"/>
            <a:ext cx="1702261" cy="307777"/>
          </a:xfrm>
          <a:prstGeom prst="rect">
            <a:avLst/>
          </a:prstGeom>
          <a:noFill/>
        </p:spPr>
        <p:txBody>
          <a:bodyPr wrap="none" rtlCol="0">
            <a:spAutoFit/>
          </a:bodyPr>
          <a:lstStyle/>
          <a:p>
            <a:r>
              <a:rPr lang="en-US" sz="1400" dirty="0"/>
              <a:t>Fuente: </a:t>
            </a:r>
            <a:r>
              <a:rPr lang="es-DO" sz="1400" dirty="0"/>
              <a:t>Tutorial EPRI</a:t>
            </a:r>
          </a:p>
        </p:txBody>
      </p:sp>
    </p:spTree>
    <p:extLst>
      <p:ext uri="{BB962C8B-B14F-4D97-AF65-F5344CB8AC3E}">
        <p14:creationId xmlns:p14="http://schemas.microsoft.com/office/powerpoint/2010/main" val="2874291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19</a:t>
            </a:r>
            <a:endParaRPr lang="en-US" b="1" dirty="0">
              <a:solidFill>
                <a:schemeClr val="tx1"/>
              </a:solidFill>
            </a:endParaRPr>
          </a:p>
        </p:txBody>
      </p:sp>
      <p:sp>
        <p:nvSpPr>
          <p:cNvPr id="25" name="Rectangle 24"/>
          <p:cNvSpPr/>
          <p:nvPr/>
        </p:nvSpPr>
        <p:spPr>
          <a:xfrm>
            <a:off x="529653" y="1329714"/>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a:t>
            </a:r>
            <a:endParaRPr lang="es-DO" sz="2800" kern="0" dirty="0">
              <a:latin typeface="Segoe UI Semilight" charset="0"/>
              <a:ea typeface="Segoe UI Semilight" charset="0"/>
              <a:cs typeface="Segoe UI Semilight" charset="0"/>
            </a:endParaRPr>
          </a:p>
        </p:txBody>
      </p:sp>
      <p:sp>
        <p:nvSpPr>
          <p:cNvPr id="13" name="TextBox 12"/>
          <p:cNvSpPr txBox="1"/>
          <p:nvPr/>
        </p:nvSpPr>
        <p:spPr>
          <a:xfrm>
            <a:off x="9797144" y="1774897"/>
            <a:ext cx="2180492" cy="1938992"/>
          </a:xfrm>
          <a:prstGeom prst="rect">
            <a:avLst/>
          </a:prstGeom>
          <a:noFill/>
        </p:spPr>
        <p:txBody>
          <a:bodyPr wrap="square" rtlCol="0">
            <a:spAutoFit/>
          </a:bodyPr>
          <a:lstStyle>
            <a:defPPr>
              <a:defRPr lang="en-US"/>
            </a:defPPr>
            <a:lvl1pPr>
              <a:defRPr sz="2000">
                <a:latin typeface="Franklin Gothic Book" pitchFamily="34" charset="0"/>
              </a:defRPr>
            </a:lvl1pPr>
          </a:lstStyle>
          <a:p>
            <a:r>
              <a:rPr lang="en-US" dirty="0" err="1"/>
              <a:t>Proceso</a:t>
            </a:r>
            <a:r>
              <a:rPr lang="en-US" dirty="0"/>
              <a:t> de </a:t>
            </a:r>
            <a:r>
              <a:rPr lang="en-US" dirty="0" err="1"/>
              <a:t>ajuste</a:t>
            </a:r>
            <a:r>
              <a:rPr lang="en-US" dirty="0"/>
              <a:t> de la </a:t>
            </a:r>
            <a:r>
              <a:rPr lang="en-US" dirty="0" err="1"/>
              <a:t>reserva</a:t>
            </a:r>
            <a:r>
              <a:rPr lang="en-US" dirty="0"/>
              <a:t> de </a:t>
            </a:r>
            <a:r>
              <a:rPr lang="en-US" dirty="0" err="1"/>
              <a:t>regulación</a:t>
            </a:r>
            <a:r>
              <a:rPr lang="en-US" dirty="0"/>
              <a:t>. </a:t>
            </a:r>
          </a:p>
          <a:p>
            <a:r>
              <a:rPr lang="en-US" dirty="0"/>
              <a:t>Control </a:t>
            </a:r>
            <a:r>
              <a:rPr lang="en-US" dirty="0" err="1"/>
              <a:t>Secundario</a:t>
            </a:r>
            <a:r>
              <a:rPr lang="en-US" dirty="0"/>
              <a:t> y </a:t>
            </a:r>
            <a:r>
              <a:rPr lang="en-US" dirty="0" err="1"/>
              <a:t>Terciario</a:t>
            </a:r>
            <a:r>
              <a:rPr lang="en-US" dirty="0"/>
              <a:t>.</a:t>
            </a:r>
            <a:endParaRPr lang="es-DO" dirty="0"/>
          </a:p>
        </p:txBody>
      </p:sp>
      <p:sp>
        <p:nvSpPr>
          <p:cNvPr id="15" name="TextBox 14"/>
          <p:cNvSpPr txBox="1"/>
          <p:nvPr/>
        </p:nvSpPr>
        <p:spPr>
          <a:xfrm>
            <a:off x="0" y="1763386"/>
            <a:ext cx="1632631" cy="2246769"/>
          </a:xfrm>
          <a:prstGeom prst="rect">
            <a:avLst/>
          </a:prstGeom>
          <a:noFill/>
        </p:spPr>
        <p:txBody>
          <a:bodyPr wrap="square" rtlCol="0">
            <a:spAutoFit/>
          </a:bodyPr>
          <a:lstStyle/>
          <a:p>
            <a:r>
              <a:rPr lang="en-US" sz="2000" dirty="0" err="1">
                <a:latin typeface="Franklin Gothic Book" pitchFamily="34" charset="0"/>
              </a:rPr>
              <a:t>Proceso</a:t>
            </a:r>
            <a:r>
              <a:rPr lang="en-US" sz="2000" dirty="0">
                <a:latin typeface="Franklin Gothic Book" pitchFamily="34" charset="0"/>
              </a:rPr>
              <a:t> de </a:t>
            </a:r>
            <a:r>
              <a:rPr lang="en-US" sz="2000" dirty="0" err="1">
                <a:latin typeface="Franklin Gothic Book" pitchFamily="34" charset="0"/>
              </a:rPr>
              <a:t>ajuste</a:t>
            </a:r>
            <a:r>
              <a:rPr lang="en-US" sz="2000" dirty="0">
                <a:latin typeface="Franklin Gothic Book" pitchFamily="34" charset="0"/>
              </a:rPr>
              <a:t> de la </a:t>
            </a:r>
            <a:r>
              <a:rPr lang="en-US" sz="2000" dirty="0" err="1">
                <a:latin typeface="Franklin Gothic Book" pitchFamily="34" charset="0"/>
              </a:rPr>
              <a:t>frecuencia</a:t>
            </a:r>
            <a:r>
              <a:rPr lang="en-US" sz="2000" dirty="0">
                <a:latin typeface="Franklin Gothic Book" pitchFamily="34" charset="0"/>
              </a:rPr>
              <a:t> del SENI.</a:t>
            </a:r>
          </a:p>
          <a:p>
            <a:r>
              <a:rPr lang="en-US" sz="2000" dirty="0">
                <a:latin typeface="Franklin Gothic Book" pitchFamily="34" charset="0"/>
              </a:rPr>
              <a:t>Control </a:t>
            </a:r>
            <a:r>
              <a:rPr lang="en-US" sz="2000" dirty="0" err="1">
                <a:latin typeface="Franklin Gothic Book" pitchFamily="34" charset="0"/>
              </a:rPr>
              <a:t>Primario</a:t>
            </a:r>
            <a:r>
              <a:rPr lang="en-US" sz="2000" dirty="0">
                <a:latin typeface="Franklin Gothic Book" pitchFamily="34" charset="0"/>
              </a:rPr>
              <a:t> y </a:t>
            </a:r>
            <a:r>
              <a:rPr lang="en-US" sz="2000" dirty="0" err="1">
                <a:latin typeface="Franklin Gothic Book" pitchFamily="34" charset="0"/>
              </a:rPr>
              <a:t>Secundario</a:t>
            </a:r>
            <a:r>
              <a:rPr lang="en-US" sz="2000" dirty="0">
                <a:latin typeface="Franklin Gothic Book" pitchFamily="34" charset="0"/>
              </a:rPr>
              <a:t>.</a:t>
            </a:r>
            <a:endParaRPr lang="es-DO" sz="2000" dirty="0">
              <a:latin typeface="Franklin Gothic Book" pitchFamily="34" charset="0"/>
            </a:endParaRPr>
          </a:p>
        </p:txBody>
      </p:sp>
      <p:sp>
        <p:nvSpPr>
          <p:cNvPr id="16" name="TextBox 15"/>
          <p:cNvSpPr txBox="1"/>
          <p:nvPr/>
        </p:nvSpPr>
        <p:spPr>
          <a:xfrm>
            <a:off x="5346265" y="6095872"/>
            <a:ext cx="3435556" cy="230832"/>
          </a:xfrm>
          <a:prstGeom prst="rect">
            <a:avLst/>
          </a:prstGeom>
          <a:noFill/>
        </p:spPr>
        <p:txBody>
          <a:bodyPr wrap="none" rtlCol="0">
            <a:spAutoFit/>
          </a:bodyPr>
          <a:lstStyle/>
          <a:p>
            <a:r>
              <a:rPr lang="en-US" sz="900" dirty="0" err="1"/>
              <a:t>Fuente</a:t>
            </a:r>
            <a:r>
              <a:rPr lang="en-US" sz="900" dirty="0"/>
              <a:t>: </a:t>
            </a:r>
            <a:r>
              <a:rPr lang="en-US" sz="900" dirty="0" err="1"/>
              <a:t>Estracto</a:t>
            </a:r>
            <a:r>
              <a:rPr lang="en-US" sz="900" dirty="0"/>
              <a:t> </a:t>
            </a:r>
            <a:r>
              <a:rPr lang="en-US" sz="900" dirty="0" err="1"/>
              <a:t>protocolo</a:t>
            </a:r>
            <a:r>
              <a:rPr lang="en-US" sz="900" dirty="0"/>
              <a:t> control de </a:t>
            </a:r>
            <a:r>
              <a:rPr lang="en-US" sz="900" dirty="0" err="1"/>
              <a:t>frecuencia</a:t>
            </a:r>
            <a:r>
              <a:rPr lang="en-US" sz="900" dirty="0"/>
              <a:t>  </a:t>
            </a:r>
            <a:r>
              <a:rPr lang="en-US" sz="900" dirty="0">
                <a:hlinkClick r:id="rId3"/>
              </a:rPr>
              <a:t>www.oc.org.do</a:t>
            </a:r>
            <a:endParaRPr lang="es-DO" sz="900" dirty="0"/>
          </a:p>
        </p:txBody>
      </p:sp>
      <p:pic>
        <p:nvPicPr>
          <p:cNvPr id="17" name="Picture 16"/>
          <p:cNvPicPr>
            <a:picLocks noChangeAspect="1"/>
          </p:cNvPicPr>
          <p:nvPr/>
        </p:nvPicPr>
        <p:blipFill rotWithShape="1">
          <a:blip r:embed="rId4"/>
          <a:srcRect b="5564"/>
          <a:stretch/>
        </p:blipFill>
        <p:spPr>
          <a:xfrm>
            <a:off x="1593593" y="1812222"/>
            <a:ext cx="4031629" cy="4873985"/>
          </a:xfrm>
          <a:prstGeom prst="rect">
            <a:avLst/>
          </a:prstGeom>
        </p:spPr>
      </p:pic>
      <p:pic>
        <p:nvPicPr>
          <p:cNvPr id="18" name="Picture 17"/>
          <p:cNvPicPr>
            <a:picLocks noChangeAspect="1"/>
          </p:cNvPicPr>
          <p:nvPr/>
        </p:nvPicPr>
        <p:blipFill rotWithShape="1">
          <a:blip r:embed="rId5"/>
          <a:srcRect b="6220"/>
          <a:stretch/>
        </p:blipFill>
        <p:spPr>
          <a:xfrm>
            <a:off x="5707507" y="1774897"/>
            <a:ext cx="4147949" cy="4905868"/>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35471" y="4489450"/>
            <a:ext cx="1962150" cy="1962150"/>
          </a:xfrm>
          <a:prstGeom prst="rect">
            <a:avLst/>
          </a:prstGeom>
        </p:spPr>
      </p:pic>
    </p:spTree>
    <p:extLst>
      <p:ext uri="{BB962C8B-B14F-4D97-AF65-F5344CB8AC3E}">
        <p14:creationId xmlns:p14="http://schemas.microsoft.com/office/powerpoint/2010/main" val="1304161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20</a:t>
            </a:r>
            <a:endParaRPr lang="en-US" b="1" dirty="0">
              <a:solidFill>
                <a:schemeClr val="tx1"/>
              </a:solidFill>
            </a:endParaRPr>
          </a:p>
        </p:txBody>
      </p:sp>
      <p:sp>
        <p:nvSpPr>
          <p:cNvPr id="25" name="Rectangle 24"/>
          <p:cNvSpPr/>
          <p:nvPr/>
        </p:nvSpPr>
        <p:spPr>
          <a:xfrm>
            <a:off x="529653" y="1329714"/>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Indicadores</a:t>
            </a:r>
            <a:endParaRPr lang="es-DO" sz="2800" kern="0" dirty="0">
              <a:latin typeface="Segoe UI Semilight" charset="0"/>
              <a:ea typeface="Segoe UI Semilight" charset="0"/>
              <a:cs typeface="Segoe UI Semilight" charset="0"/>
            </a:endParaRP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063" y="1852934"/>
            <a:ext cx="7260937" cy="469667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7957410" y="1852934"/>
            <a:ext cx="3764690" cy="4696670"/>
          </a:xfrm>
          <a:prstGeom prst="rect">
            <a:avLst/>
          </a:prstGeom>
          <a:noFill/>
          <a:ln w="15875">
            <a:solidFill>
              <a:schemeClr val="bg1">
                <a:lumMod val="65000"/>
              </a:schemeClr>
            </a:solidFill>
          </a:ln>
        </p:spPr>
        <p:txBody>
          <a:bodyPr wrap="square" rtlCol="0">
            <a:spAutoFit/>
          </a:bodyPr>
          <a:lstStyle/>
          <a:p>
            <a:pPr marL="169863" indent="-169863" algn="just">
              <a:buFont typeface="Arial" pitchFamily="34" charset="0"/>
              <a:buChar char="•"/>
            </a:pPr>
            <a:r>
              <a:rPr lang="en-US" sz="1760" dirty="0" err="1">
                <a:latin typeface="Calibri" panose="020F0502020204030204" pitchFamily="34" charset="0"/>
                <a:cs typeface="Calibri" panose="020F0502020204030204" pitchFamily="34" charset="0"/>
              </a:rPr>
              <a:t>Año</a:t>
            </a:r>
            <a:r>
              <a:rPr lang="en-US" sz="1760" dirty="0">
                <a:latin typeface="Calibri" panose="020F0502020204030204" pitchFamily="34" charset="0"/>
                <a:cs typeface="Calibri" panose="020F0502020204030204" pitchFamily="34" charset="0"/>
              </a:rPr>
              <a:t> 2003 </a:t>
            </a:r>
            <a:r>
              <a:rPr lang="en-US" sz="1760" dirty="0" err="1">
                <a:latin typeface="Calibri" panose="020F0502020204030204" pitchFamily="34" charset="0"/>
                <a:cs typeface="Calibri" panose="020F0502020204030204" pitchFamily="34" charset="0"/>
              </a:rPr>
              <a:t>inicia</a:t>
            </a:r>
            <a:r>
              <a:rPr lang="en-US" sz="1760" dirty="0">
                <a:latin typeface="Calibri" panose="020F0502020204030204" pitchFamily="34" charset="0"/>
                <a:cs typeface="Calibri" panose="020F0502020204030204" pitchFamily="34" charset="0"/>
              </a:rPr>
              <a:t> la Regulación </a:t>
            </a:r>
            <a:r>
              <a:rPr lang="en-US" sz="1760" dirty="0" err="1">
                <a:latin typeface="Calibri" panose="020F0502020204030204" pitchFamily="34" charset="0"/>
                <a:cs typeface="Calibri" panose="020F0502020204030204" pitchFamily="34" charset="0"/>
              </a:rPr>
              <a:t>Automática</a:t>
            </a:r>
            <a:r>
              <a:rPr lang="en-US" sz="1760" dirty="0">
                <a:latin typeface="Calibri" panose="020F0502020204030204" pitchFamily="34" charset="0"/>
                <a:cs typeface="Calibri" panose="020F0502020204030204" pitchFamily="34" charset="0"/>
              </a:rPr>
              <a:t> de Frecuencia.</a:t>
            </a:r>
          </a:p>
          <a:p>
            <a:pPr marL="169863" indent="-169863" algn="just">
              <a:buFont typeface="Arial" pitchFamily="34" charset="0"/>
              <a:buChar char="•"/>
            </a:pPr>
            <a:endParaRPr lang="en-US" sz="1760" dirty="0">
              <a:latin typeface="Calibri" panose="020F0502020204030204" pitchFamily="34" charset="0"/>
              <a:cs typeface="Calibri" panose="020F0502020204030204" pitchFamily="34" charset="0"/>
            </a:endParaRPr>
          </a:p>
          <a:p>
            <a:pPr marL="169863" indent="-169863" algn="just">
              <a:buFont typeface="Arial" pitchFamily="34" charset="0"/>
              <a:buChar char="•"/>
            </a:pPr>
            <a:r>
              <a:rPr lang="en-US" sz="1760" dirty="0" err="1">
                <a:latin typeface="Calibri" panose="020F0502020204030204" pitchFamily="34" charset="0"/>
                <a:cs typeface="Calibri" panose="020F0502020204030204" pitchFamily="34" charset="0"/>
              </a:rPr>
              <a:t>Años</a:t>
            </a:r>
            <a:r>
              <a:rPr lang="en-US" sz="1760" dirty="0">
                <a:latin typeface="Calibri" panose="020F0502020204030204" pitchFamily="34" charset="0"/>
                <a:cs typeface="Calibri" panose="020F0502020204030204" pitchFamily="34" charset="0"/>
              </a:rPr>
              <a:t> 2005 – 2006, </a:t>
            </a:r>
            <a:r>
              <a:rPr lang="en-US" sz="1760" dirty="0" err="1">
                <a:latin typeface="Calibri" panose="020F0502020204030204" pitchFamily="34" charset="0"/>
                <a:cs typeface="Calibri" panose="020F0502020204030204" pitchFamily="34" charset="0"/>
              </a:rPr>
              <a:t>inicia</a:t>
            </a:r>
            <a:r>
              <a:rPr lang="en-US" sz="1760" dirty="0">
                <a:latin typeface="Calibri" panose="020F0502020204030204" pitchFamily="34" charset="0"/>
                <a:cs typeface="Calibri" panose="020F0502020204030204" pitchFamily="34" charset="0"/>
              </a:rPr>
              <a:t> la Regulación </a:t>
            </a:r>
            <a:r>
              <a:rPr lang="en-US" sz="1760" dirty="0" err="1">
                <a:latin typeface="Calibri" panose="020F0502020204030204" pitchFamily="34" charset="0"/>
                <a:cs typeface="Calibri" panose="020F0502020204030204" pitchFamily="34" charset="0"/>
              </a:rPr>
              <a:t>Automática</a:t>
            </a:r>
            <a:r>
              <a:rPr lang="en-US" sz="1760" dirty="0">
                <a:latin typeface="Calibri" panose="020F0502020204030204" pitchFamily="34" charset="0"/>
                <a:cs typeface="Calibri" panose="020F0502020204030204" pitchFamily="34" charset="0"/>
              </a:rPr>
              <a:t> de </a:t>
            </a:r>
            <a:r>
              <a:rPr lang="en-US" sz="1760" dirty="0" err="1">
                <a:latin typeface="Calibri" panose="020F0502020204030204" pitchFamily="34" charset="0"/>
                <a:cs typeface="Calibri" panose="020F0502020204030204" pitchFamily="34" charset="0"/>
              </a:rPr>
              <a:t>bajo</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costo</a:t>
            </a:r>
            <a:r>
              <a:rPr lang="en-US" sz="1760" dirty="0">
                <a:latin typeface="Calibri" panose="020F0502020204030204" pitchFamily="34" charset="0"/>
                <a:cs typeface="Calibri" panose="020F0502020204030204" pitchFamily="34" charset="0"/>
              </a:rPr>
              <a:t> (Aes Andres, Los Mina).</a:t>
            </a:r>
          </a:p>
          <a:p>
            <a:pPr marL="169863" indent="-169863" algn="just">
              <a:buFont typeface="Arial" pitchFamily="34" charset="0"/>
              <a:buChar char="•"/>
            </a:pPr>
            <a:endParaRPr lang="en-US" sz="1760" dirty="0">
              <a:latin typeface="Calibri" panose="020F0502020204030204" pitchFamily="34" charset="0"/>
              <a:cs typeface="Calibri" panose="020F0502020204030204" pitchFamily="34" charset="0"/>
            </a:endParaRPr>
          </a:p>
          <a:p>
            <a:pPr marL="169863" indent="-169863" algn="just">
              <a:buFont typeface="Arial" pitchFamily="34" charset="0"/>
              <a:buChar char="•"/>
            </a:pPr>
            <a:r>
              <a:rPr lang="en-US" sz="1760" dirty="0" err="1">
                <a:latin typeface="Calibri" panose="020F0502020204030204" pitchFamily="34" charset="0"/>
                <a:cs typeface="Calibri" panose="020F0502020204030204" pitchFamily="34" charset="0"/>
              </a:rPr>
              <a:t>Año</a:t>
            </a:r>
            <a:r>
              <a:rPr lang="en-US" sz="1760" dirty="0">
                <a:latin typeface="Calibri" panose="020F0502020204030204" pitchFamily="34" charset="0"/>
                <a:cs typeface="Calibri" panose="020F0502020204030204" pitchFamily="34" charset="0"/>
              </a:rPr>
              <a:t> 2009 </a:t>
            </a:r>
            <a:r>
              <a:rPr lang="en-US" sz="1760" dirty="0" err="1">
                <a:latin typeface="Calibri" panose="020F0502020204030204" pitchFamily="34" charset="0"/>
                <a:cs typeface="Calibri" panose="020F0502020204030204" pitchFamily="34" charset="0"/>
              </a:rPr>
              <a:t>inicia</a:t>
            </a:r>
            <a:r>
              <a:rPr lang="en-US" sz="1760" dirty="0">
                <a:latin typeface="Calibri" panose="020F0502020204030204" pitchFamily="34" charset="0"/>
                <a:cs typeface="Calibri" panose="020F0502020204030204" pitchFamily="34" charset="0"/>
              </a:rPr>
              <a:t> la </a:t>
            </a:r>
            <a:r>
              <a:rPr lang="en-US" sz="1760" dirty="0" err="1">
                <a:latin typeface="Calibri" panose="020F0502020204030204" pitchFamily="34" charset="0"/>
                <a:cs typeface="Calibri" panose="020F0502020204030204" pitchFamily="34" charset="0"/>
              </a:rPr>
              <a:t>coordinación</a:t>
            </a:r>
            <a:r>
              <a:rPr lang="en-US" sz="1760" dirty="0">
                <a:latin typeface="Calibri" panose="020F0502020204030204" pitchFamily="34" charset="0"/>
                <a:cs typeface="Calibri" panose="020F0502020204030204" pitchFamily="34" charset="0"/>
              </a:rPr>
              <a:t> de las </a:t>
            </a:r>
            <a:r>
              <a:rPr lang="en-US" sz="1760" dirty="0" err="1">
                <a:latin typeface="Calibri" panose="020F0502020204030204" pitchFamily="34" charset="0"/>
                <a:cs typeface="Calibri" panose="020F0502020204030204" pitchFamily="34" charset="0"/>
              </a:rPr>
              <a:t>maniobras</a:t>
            </a:r>
            <a:r>
              <a:rPr lang="en-US" sz="1760" dirty="0">
                <a:latin typeface="Calibri" panose="020F0502020204030204" pitchFamily="34" charset="0"/>
                <a:cs typeface="Calibri" panose="020F0502020204030204" pitchFamily="34" charset="0"/>
              </a:rPr>
              <a:t> de </a:t>
            </a:r>
            <a:r>
              <a:rPr lang="en-US" sz="1760" dirty="0" err="1">
                <a:latin typeface="Calibri" panose="020F0502020204030204" pitchFamily="34" charset="0"/>
                <a:cs typeface="Calibri" panose="020F0502020204030204" pitchFamily="34" charset="0"/>
              </a:rPr>
              <a:t>gestión</a:t>
            </a:r>
            <a:r>
              <a:rPr lang="en-US" sz="1760" dirty="0">
                <a:latin typeface="Calibri" panose="020F0502020204030204" pitchFamily="34" charset="0"/>
                <a:cs typeface="Calibri" panose="020F0502020204030204" pitchFamily="34" charset="0"/>
              </a:rPr>
              <a:t> de la demanda de las edes con la operación del CCE. </a:t>
            </a:r>
          </a:p>
          <a:p>
            <a:pPr marL="169863" indent="-169863" algn="just">
              <a:buFont typeface="Arial" pitchFamily="34" charset="0"/>
              <a:buChar char="•"/>
            </a:pPr>
            <a:endParaRPr lang="en-US" sz="1760" dirty="0">
              <a:latin typeface="Calibri" panose="020F0502020204030204" pitchFamily="34" charset="0"/>
              <a:cs typeface="Calibri" panose="020F0502020204030204" pitchFamily="34" charset="0"/>
            </a:endParaRPr>
          </a:p>
          <a:p>
            <a:pPr marL="169863" indent="-169863" algn="just">
              <a:buFont typeface="Arial" pitchFamily="34" charset="0"/>
              <a:buChar char="•"/>
            </a:pPr>
            <a:r>
              <a:rPr lang="en-US" sz="1760" dirty="0" err="1">
                <a:latin typeface="Calibri" panose="020F0502020204030204" pitchFamily="34" charset="0"/>
                <a:cs typeface="Calibri" panose="020F0502020204030204" pitchFamily="34" charset="0"/>
              </a:rPr>
              <a:t>Año</a:t>
            </a:r>
            <a:r>
              <a:rPr lang="en-US" sz="1760" dirty="0">
                <a:latin typeface="Calibri" panose="020F0502020204030204" pitchFamily="34" charset="0"/>
                <a:cs typeface="Calibri" panose="020F0502020204030204" pitchFamily="34" charset="0"/>
              </a:rPr>
              <a:t> 2011 </a:t>
            </a:r>
            <a:r>
              <a:rPr lang="en-US" sz="1760" dirty="0" err="1">
                <a:latin typeface="Calibri" panose="020F0502020204030204" pitchFamily="34" charset="0"/>
                <a:cs typeface="Calibri" panose="020F0502020204030204" pitchFamily="34" charset="0"/>
              </a:rPr>
              <a:t>inician</a:t>
            </a:r>
            <a:r>
              <a:rPr lang="en-US" sz="1760" dirty="0">
                <a:latin typeface="Calibri" panose="020F0502020204030204" pitchFamily="34" charset="0"/>
                <a:cs typeface="Calibri" panose="020F0502020204030204" pitchFamily="34" charset="0"/>
              </a:rPr>
              <a:t> y </a:t>
            </a:r>
            <a:r>
              <a:rPr lang="en-US" sz="1760" dirty="0" err="1">
                <a:latin typeface="Calibri" panose="020F0502020204030204" pitchFamily="34" charset="0"/>
                <a:cs typeface="Calibri" panose="020F0502020204030204" pitchFamily="34" charset="0"/>
              </a:rPr>
              <a:t>reinician</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operaciones</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mineras</a:t>
            </a:r>
            <a:r>
              <a:rPr lang="en-US" sz="1760" dirty="0">
                <a:latin typeface="Calibri" panose="020F0502020204030204" pitchFamily="34" charset="0"/>
                <a:cs typeface="Calibri" panose="020F0502020204030204" pitchFamily="34" charset="0"/>
              </a:rPr>
              <a:t>, sin </a:t>
            </a:r>
            <a:r>
              <a:rPr lang="en-US" sz="1760" dirty="0" err="1">
                <a:latin typeface="Calibri" panose="020F0502020204030204" pitchFamily="34" charset="0"/>
                <a:cs typeface="Calibri" panose="020F0502020204030204" pitchFamily="34" charset="0"/>
              </a:rPr>
              <a:t>revaluación</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fiable</a:t>
            </a:r>
            <a:r>
              <a:rPr lang="en-US" sz="1760" dirty="0">
                <a:latin typeface="Calibri" panose="020F0502020204030204" pitchFamily="34" charset="0"/>
                <a:cs typeface="Calibri" panose="020F0502020204030204" pitchFamily="34" charset="0"/>
              </a:rPr>
              <a:t> de la </a:t>
            </a:r>
            <a:r>
              <a:rPr lang="en-US" sz="1760" dirty="0" err="1">
                <a:latin typeface="Calibri" panose="020F0502020204030204" pitchFamily="34" charset="0"/>
                <a:cs typeface="Calibri" panose="020F0502020204030204" pitchFamily="34" charset="0"/>
              </a:rPr>
              <a:t>reserva</a:t>
            </a:r>
            <a:r>
              <a:rPr lang="en-US" sz="1760" dirty="0">
                <a:latin typeface="Calibri" panose="020F0502020204030204" pitchFamily="34" charset="0"/>
                <a:cs typeface="Calibri" panose="020F0502020204030204" pitchFamily="34" charset="0"/>
              </a:rPr>
              <a:t> de </a:t>
            </a:r>
            <a:r>
              <a:rPr lang="en-US" sz="1760" dirty="0" err="1">
                <a:latin typeface="Calibri" panose="020F0502020204030204" pitchFamily="34" charset="0"/>
                <a:cs typeface="Calibri" panose="020F0502020204030204" pitchFamily="34" charset="0"/>
              </a:rPr>
              <a:t>operativa</a:t>
            </a:r>
            <a:r>
              <a:rPr lang="en-US" sz="1760" dirty="0">
                <a:latin typeface="Calibri" panose="020F0502020204030204" pitchFamily="34" charset="0"/>
                <a:cs typeface="Calibri" panose="020F0502020204030204" pitchFamily="34" charset="0"/>
              </a:rPr>
              <a:t> del SENI. </a:t>
            </a:r>
            <a:r>
              <a:rPr lang="en-US" sz="1760" dirty="0" err="1">
                <a:latin typeface="Calibri" panose="020F0502020204030204" pitchFamily="34" charset="0"/>
                <a:cs typeface="Calibri" panose="020F0502020204030204" pitchFamily="34" charset="0"/>
              </a:rPr>
              <a:t>Aumentan</a:t>
            </a:r>
            <a:r>
              <a:rPr lang="en-US" sz="1760" dirty="0">
                <a:latin typeface="Calibri" panose="020F0502020204030204" pitchFamily="34" charset="0"/>
                <a:cs typeface="Calibri" panose="020F0502020204030204" pitchFamily="34" charset="0"/>
              </a:rPr>
              <a:t> las </a:t>
            </a:r>
            <a:r>
              <a:rPr lang="en-US" sz="1760" dirty="0" err="1">
                <a:latin typeface="Calibri" panose="020F0502020204030204" pitchFamily="34" charset="0"/>
                <a:cs typeface="Calibri" panose="020F0502020204030204" pitchFamily="34" charset="0"/>
              </a:rPr>
              <a:t>fallas</a:t>
            </a:r>
            <a:r>
              <a:rPr lang="en-US" sz="1760" dirty="0">
                <a:latin typeface="Calibri" panose="020F0502020204030204" pitchFamily="34" charset="0"/>
                <a:cs typeface="Calibri" panose="020F0502020204030204" pitchFamily="34" charset="0"/>
              </a:rPr>
              <a:t> y </a:t>
            </a:r>
            <a:r>
              <a:rPr lang="en-US" sz="1760" dirty="0" err="1">
                <a:latin typeface="Calibri" panose="020F0502020204030204" pitchFamily="34" charset="0"/>
                <a:cs typeface="Calibri" panose="020F0502020204030204" pitchFamily="34" charset="0"/>
              </a:rPr>
              <a:t>salidas</a:t>
            </a:r>
            <a:r>
              <a:rPr lang="en-US" sz="1760" dirty="0">
                <a:latin typeface="Calibri" panose="020F0502020204030204" pitchFamily="34" charset="0"/>
                <a:cs typeface="Calibri" panose="020F0502020204030204" pitchFamily="34" charset="0"/>
              </a:rPr>
              <a:t> para </a:t>
            </a:r>
            <a:r>
              <a:rPr lang="en-US" sz="1760" dirty="0" err="1">
                <a:latin typeface="Calibri" panose="020F0502020204030204" pitchFamily="34" charset="0"/>
                <a:cs typeface="Calibri" panose="020F0502020204030204" pitchFamily="34" charset="0"/>
              </a:rPr>
              <a:t>mantenimiento</a:t>
            </a:r>
            <a:r>
              <a:rPr lang="en-US" sz="1760" dirty="0">
                <a:latin typeface="Calibri" panose="020F0502020204030204" pitchFamily="34" charset="0"/>
                <a:cs typeface="Calibri" panose="020F0502020204030204" pitchFamily="34" charset="0"/>
              </a:rPr>
              <a:t> en las </a:t>
            </a:r>
            <a:r>
              <a:rPr lang="en-US" sz="1760" dirty="0" err="1">
                <a:latin typeface="Calibri" panose="020F0502020204030204" pitchFamily="34" charset="0"/>
                <a:cs typeface="Calibri" panose="020F0502020204030204" pitchFamily="34" charset="0"/>
              </a:rPr>
              <a:t>centrales</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que</a:t>
            </a:r>
            <a:r>
              <a:rPr lang="en-US" sz="1760" dirty="0">
                <a:latin typeface="Calibri" panose="020F0502020204030204" pitchFamily="34" charset="0"/>
                <a:cs typeface="Calibri" panose="020F0502020204030204" pitchFamily="34" charset="0"/>
              </a:rPr>
              <a:t> </a:t>
            </a:r>
            <a:r>
              <a:rPr lang="en-US" sz="1760" dirty="0" err="1">
                <a:latin typeface="Calibri" panose="020F0502020204030204" pitchFamily="34" charset="0"/>
                <a:cs typeface="Calibri" panose="020F0502020204030204" pitchFamily="34" charset="0"/>
              </a:rPr>
              <a:t>ofertan</a:t>
            </a:r>
            <a:r>
              <a:rPr lang="en-US" sz="1760" dirty="0">
                <a:latin typeface="Calibri" panose="020F0502020204030204" pitchFamily="34" charset="0"/>
                <a:cs typeface="Calibri" panose="020F0502020204030204" pitchFamily="34" charset="0"/>
              </a:rPr>
              <a:t> RSF.</a:t>
            </a:r>
            <a:endParaRPr lang="es-DO" sz="1760" dirty="0">
              <a:latin typeface="Calibri" panose="020F0502020204030204" pitchFamily="34" charset="0"/>
              <a:cs typeface="Calibri" panose="020F0502020204030204" pitchFamily="34" charset="0"/>
            </a:endParaRPr>
          </a:p>
        </p:txBody>
      </p:sp>
      <p:pic>
        <p:nvPicPr>
          <p:cNvPr id="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5647" y="6365875"/>
            <a:ext cx="14017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9777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21</a:t>
            </a:r>
            <a:endParaRPr lang="en-US" b="1" dirty="0">
              <a:solidFill>
                <a:schemeClr val="tx1"/>
              </a:solidFill>
            </a:endParaRPr>
          </a:p>
        </p:txBody>
      </p:sp>
      <p:sp>
        <p:nvSpPr>
          <p:cNvPr id="25" name="Rectangle 24"/>
          <p:cNvSpPr/>
          <p:nvPr/>
        </p:nvSpPr>
        <p:spPr>
          <a:xfrm>
            <a:off x="529653" y="1329714"/>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Indicadores</a:t>
            </a:r>
            <a:endParaRPr lang="es-DO" sz="2800" kern="0" dirty="0">
              <a:latin typeface="Segoe UI Semilight" charset="0"/>
              <a:ea typeface="Segoe UI Semilight" charset="0"/>
              <a:cs typeface="Segoe UI Semilight" charset="0"/>
            </a:endParaRPr>
          </a:p>
        </p:txBody>
      </p:sp>
      <p:pic>
        <p:nvPicPr>
          <p:cNvPr id="12" name="Picture 11"/>
          <p:cNvPicPr>
            <a:picLocks noChangeAspect="1"/>
          </p:cNvPicPr>
          <p:nvPr/>
        </p:nvPicPr>
        <p:blipFill>
          <a:blip r:embed="rId3"/>
          <a:stretch>
            <a:fillRect/>
          </a:stretch>
        </p:blipFill>
        <p:spPr>
          <a:xfrm>
            <a:off x="529653" y="1917196"/>
            <a:ext cx="8229600" cy="4521703"/>
          </a:xfrm>
          <a:prstGeom prst="rect">
            <a:avLst/>
          </a:prstGeom>
        </p:spPr>
      </p:pic>
      <p:sp>
        <p:nvSpPr>
          <p:cNvPr id="13" name="TextBox 12"/>
          <p:cNvSpPr txBox="1"/>
          <p:nvPr/>
        </p:nvSpPr>
        <p:spPr>
          <a:xfrm>
            <a:off x="7356305" y="6438899"/>
            <a:ext cx="1402948"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3" name="Chevron 2"/>
          <p:cNvSpPr/>
          <p:nvPr/>
        </p:nvSpPr>
        <p:spPr>
          <a:xfrm rot="10800000">
            <a:off x="8820150" y="2119758"/>
            <a:ext cx="2959100" cy="1603374"/>
          </a:xfrm>
          <a:prstGeom prst="chevron">
            <a:avLst>
              <a:gd name="adj" fmla="val 454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4" name="TextBox 3"/>
          <p:cNvSpPr txBox="1"/>
          <p:nvPr/>
        </p:nvSpPr>
        <p:spPr>
          <a:xfrm>
            <a:off x="9328150" y="2119758"/>
            <a:ext cx="1847850" cy="1569660"/>
          </a:xfrm>
          <a:prstGeom prst="rect">
            <a:avLst/>
          </a:prstGeom>
          <a:noFill/>
        </p:spPr>
        <p:txBody>
          <a:bodyPr wrap="square" rtlCol="0">
            <a:spAutoFit/>
          </a:bodyPr>
          <a:lstStyle/>
          <a:p>
            <a:pPr algn="ctr"/>
            <a:r>
              <a:rPr lang="es-DO" sz="1600" dirty="0" smtClean="0">
                <a:solidFill>
                  <a:schemeClr val="bg1"/>
                </a:solidFill>
              </a:rPr>
              <a:t>INDICADOR DE DURACIÓN DE LA FRECUENCIA SEGÚN ART. 150 </a:t>
            </a:r>
          </a:p>
          <a:p>
            <a:pPr algn="ctr"/>
            <a:endParaRPr lang="es-DO" sz="1600" dirty="0">
              <a:solidFill>
                <a:schemeClr val="bg1"/>
              </a:solidFill>
            </a:endParaRPr>
          </a:p>
          <a:p>
            <a:pPr algn="ctr"/>
            <a:r>
              <a:rPr lang="es-DO" sz="1600" dirty="0" smtClean="0">
                <a:solidFill>
                  <a:schemeClr val="bg1"/>
                </a:solidFill>
              </a:rPr>
              <a:t>DIA TÍPICO</a:t>
            </a:r>
            <a:endParaRPr lang="es-DO" sz="1600" dirty="0">
              <a:solidFill>
                <a:schemeClr val="bg1"/>
              </a:solidFill>
            </a:endParaRP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4389" t="8231" r="59722" b="13720"/>
          <a:stretch/>
        </p:blipFill>
        <p:spPr>
          <a:xfrm>
            <a:off x="9420186" y="4041774"/>
            <a:ext cx="1512248" cy="2397125"/>
          </a:xfrm>
          <a:prstGeom prst="rect">
            <a:avLst/>
          </a:prstGeom>
        </p:spPr>
      </p:pic>
    </p:spTree>
    <p:extLst>
      <p:ext uri="{BB962C8B-B14F-4D97-AF65-F5344CB8AC3E}">
        <p14:creationId xmlns:p14="http://schemas.microsoft.com/office/powerpoint/2010/main" val="3603568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22</a:t>
            </a:r>
            <a:endParaRPr lang="en-US" b="1" dirty="0">
              <a:solidFill>
                <a:schemeClr val="tx1"/>
              </a:solidFill>
            </a:endParaRPr>
          </a:p>
        </p:txBody>
      </p:sp>
      <p:sp>
        <p:nvSpPr>
          <p:cNvPr id="25" name="Rectangle 24"/>
          <p:cNvSpPr/>
          <p:nvPr/>
        </p:nvSpPr>
        <p:spPr>
          <a:xfrm>
            <a:off x="529653" y="1329714"/>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Indicadores</a:t>
            </a:r>
            <a:endParaRPr lang="es-DO" sz="2800" kern="0" dirty="0">
              <a:latin typeface="Segoe UI Semilight" charset="0"/>
              <a:ea typeface="Segoe UI Semilight" charset="0"/>
              <a:cs typeface="Segoe UI Semilight" charset="0"/>
            </a:endParaRPr>
          </a:p>
        </p:txBody>
      </p:sp>
      <p:sp>
        <p:nvSpPr>
          <p:cNvPr id="13" name="TextBox 12"/>
          <p:cNvSpPr txBox="1"/>
          <p:nvPr/>
        </p:nvSpPr>
        <p:spPr>
          <a:xfrm>
            <a:off x="8066381" y="6282380"/>
            <a:ext cx="1402948" cy="230832"/>
          </a:xfrm>
          <a:prstGeom prst="rect">
            <a:avLst/>
          </a:prstGeom>
          <a:noFill/>
        </p:spPr>
        <p:txBody>
          <a:bodyPr wrap="none" rtlCol="0">
            <a:spAutoFit/>
          </a:bodyPr>
          <a:lstStyle/>
          <a:p>
            <a:r>
              <a:rPr lang="en-US" sz="900" dirty="0" err="1"/>
              <a:t>Fuente</a:t>
            </a:r>
            <a:r>
              <a:rPr lang="en-US" sz="900" dirty="0"/>
              <a:t>: </a:t>
            </a:r>
            <a:r>
              <a:rPr lang="en-US" sz="900" dirty="0">
                <a:hlinkClick r:id="rId3"/>
              </a:rPr>
              <a:t>www.oc.org.do</a:t>
            </a:r>
            <a:endParaRPr lang="es-DO" sz="900" dirty="0"/>
          </a:p>
        </p:txBody>
      </p:sp>
      <p:sp>
        <p:nvSpPr>
          <p:cNvPr id="3" name="Chevron 2"/>
          <p:cNvSpPr/>
          <p:nvPr/>
        </p:nvSpPr>
        <p:spPr>
          <a:xfrm rot="10800000">
            <a:off x="9497332" y="2438400"/>
            <a:ext cx="2576622" cy="1962150"/>
          </a:xfrm>
          <a:prstGeom prst="chevron">
            <a:avLst>
              <a:gd name="adj" fmla="val 25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4" name="TextBox 3"/>
          <p:cNvSpPr txBox="1"/>
          <p:nvPr/>
        </p:nvSpPr>
        <p:spPr>
          <a:xfrm>
            <a:off x="9641903" y="2580380"/>
            <a:ext cx="2076450" cy="1569660"/>
          </a:xfrm>
          <a:prstGeom prst="rect">
            <a:avLst/>
          </a:prstGeom>
          <a:noFill/>
        </p:spPr>
        <p:txBody>
          <a:bodyPr wrap="square" rtlCol="0">
            <a:spAutoFit/>
          </a:bodyPr>
          <a:lstStyle/>
          <a:p>
            <a:pPr algn="ctr"/>
            <a:r>
              <a:rPr lang="es-DO" sz="1600" dirty="0" smtClean="0">
                <a:solidFill>
                  <a:schemeClr val="bg1"/>
                </a:solidFill>
              </a:rPr>
              <a:t>INDICADOR DE DURACIÓN DE LA FRECUÉNCIA SEGÚN ART. 150.</a:t>
            </a:r>
          </a:p>
          <a:p>
            <a:pPr algn="ctr"/>
            <a:endParaRPr lang="es-DO" sz="1600" dirty="0">
              <a:solidFill>
                <a:schemeClr val="bg1"/>
              </a:solidFill>
            </a:endParaRPr>
          </a:p>
          <a:p>
            <a:pPr algn="ctr"/>
            <a:r>
              <a:rPr lang="es-DO" sz="1600" dirty="0" smtClean="0">
                <a:solidFill>
                  <a:schemeClr val="bg1"/>
                </a:solidFill>
              </a:rPr>
              <a:t>CONTROL HORARIO</a:t>
            </a:r>
            <a:endParaRPr lang="es-DO" sz="1600" dirty="0">
              <a:solidFill>
                <a:schemeClr val="bg1"/>
              </a:solidFill>
            </a:endParaRPr>
          </a:p>
        </p:txBody>
      </p:sp>
      <p:pic>
        <p:nvPicPr>
          <p:cNvPr id="14" name="Picture 13"/>
          <p:cNvPicPr>
            <a:picLocks noChangeAspect="1"/>
          </p:cNvPicPr>
          <p:nvPr/>
        </p:nvPicPr>
        <p:blipFill>
          <a:blip r:embed="rId4"/>
          <a:stretch>
            <a:fillRect/>
          </a:stretch>
        </p:blipFill>
        <p:spPr>
          <a:xfrm>
            <a:off x="342901" y="1818719"/>
            <a:ext cx="9126428" cy="4429680"/>
          </a:xfrm>
          <a:prstGeom prst="rect">
            <a:avLst/>
          </a:prstGeom>
        </p:spPr>
      </p:pic>
    </p:spTree>
    <p:extLst>
      <p:ext uri="{BB962C8B-B14F-4D97-AF65-F5344CB8AC3E}">
        <p14:creationId xmlns:p14="http://schemas.microsoft.com/office/powerpoint/2010/main" val="1421135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2" cstate="print"/>
          <a:stretch>
            <a:fillRect/>
          </a:stretch>
        </p:blipFill>
        <p:spPr>
          <a:xfrm>
            <a:off x="447963" y="1917196"/>
            <a:ext cx="8530937" cy="4846941"/>
          </a:xfrm>
          <a:prstGeom prst="rect">
            <a:avLst/>
          </a:prstGeom>
        </p:spPr>
      </p:pic>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23</a:t>
            </a:r>
            <a:endParaRPr lang="en-US" b="1" dirty="0">
              <a:solidFill>
                <a:schemeClr val="tx1"/>
              </a:solidFill>
            </a:endParaRPr>
          </a:p>
        </p:txBody>
      </p:sp>
      <p:sp>
        <p:nvSpPr>
          <p:cNvPr id="25" name="Rectangle 24"/>
          <p:cNvSpPr/>
          <p:nvPr/>
        </p:nvSpPr>
        <p:spPr>
          <a:xfrm>
            <a:off x="529653" y="1329714"/>
            <a:ext cx="7070268"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Indicadores</a:t>
            </a:r>
            <a:endParaRPr lang="es-DO" sz="2800" kern="0" dirty="0">
              <a:latin typeface="Segoe UI Semilight" charset="0"/>
              <a:ea typeface="Segoe UI Semilight" charset="0"/>
              <a:cs typeface="Segoe UI Semilight" charset="0"/>
            </a:endParaRPr>
          </a:p>
        </p:txBody>
      </p:sp>
      <p:sp>
        <p:nvSpPr>
          <p:cNvPr id="13" name="TextBox 12"/>
          <p:cNvSpPr txBox="1"/>
          <p:nvPr/>
        </p:nvSpPr>
        <p:spPr>
          <a:xfrm>
            <a:off x="7548120" y="6457993"/>
            <a:ext cx="1287532"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3" name="Chevron 2"/>
          <p:cNvSpPr/>
          <p:nvPr/>
        </p:nvSpPr>
        <p:spPr>
          <a:xfrm rot="10800000">
            <a:off x="9059718" y="1977915"/>
            <a:ext cx="2678222" cy="1962150"/>
          </a:xfrm>
          <a:prstGeom prst="chevron">
            <a:avLst>
              <a:gd name="adj" fmla="val 25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4" name="TextBox 3"/>
          <p:cNvSpPr txBox="1"/>
          <p:nvPr/>
        </p:nvSpPr>
        <p:spPr>
          <a:xfrm>
            <a:off x="9360604" y="2051048"/>
            <a:ext cx="2076450" cy="1815882"/>
          </a:xfrm>
          <a:prstGeom prst="rect">
            <a:avLst/>
          </a:prstGeom>
          <a:noFill/>
        </p:spPr>
        <p:txBody>
          <a:bodyPr wrap="square" rtlCol="0">
            <a:spAutoFit/>
          </a:bodyPr>
          <a:lstStyle/>
          <a:p>
            <a:pPr algn="ctr"/>
            <a:r>
              <a:rPr lang="es-DO" sz="1600" dirty="0" smtClean="0">
                <a:solidFill>
                  <a:schemeClr val="bg1"/>
                </a:solidFill>
              </a:rPr>
              <a:t>INDICADOR DE DURACIÓN DE LA FRECUÉNCIA SEGÚN ART. 150.</a:t>
            </a:r>
          </a:p>
          <a:p>
            <a:pPr algn="ctr"/>
            <a:endParaRPr lang="es-DO" sz="1600" dirty="0">
              <a:solidFill>
                <a:schemeClr val="bg1"/>
              </a:solidFill>
            </a:endParaRPr>
          </a:p>
          <a:p>
            <a:pPr algn="ctr"/>
            <a:r>
              <a:rPr lang="es-DO" sz="1600" dirty="0" smtClean="0">
                <a:solidFill>
                  <a:schemeClr val="bg1"/>
                </a:solidFill>
              </a:rPr>
              <a:t>CONTROL HORARIO CONSOLIDADO MES</a:t>
            </a:r>
            <a:endParaRPr lang="es-DO" sz="1600" dirty="0">
              <a:solidFill>
                <a:schemeClr val="bg1"/>
              </a:solidFill>
            </a:endParaRPr>
          </a:p>
        </p:txBody>
      </p:sp>
      <p:sp>
        <p:nvSpPr>
          <p:cNvPr id="15" name="TextBox 14"/>
          <p:cNvSpPr txBox="1"/>
          <p:nvPr/>
        </p:nvSpPr>
        <p:spPr>
          <a:xfrm>
            <a:off x="9059718" y="4004108"/>
            <a:ext cx="3075132" cy="2826543"/>
          </a:xfrm>
          <a:prstGeom prst="rect">
            <a:avLst/>
          </a:prstGeom>
          <a:noFill/>
          <a:ln w="15875">
            <a:solidFill>
              <a:schemeClr val="bg1">
                <a:lumMod val="65000"/>
              </a:schemeClr>
            </a:solidFill>
          </a:ln>
        </p:spPr>
        <p:txBody>
          <a:bodyPr wrap="square" rtlCol="0">
            <a:spAutoFit/>
          </a:bodyPr>
          <a:lstStyle/>
          <a:p>
            <a:pPr algn="just">
              <a:lnSpc>
                <a:spcPct val="150000"/>
              </a:lnSpc>
            </a:pPr>
            <a:r>
              <a:rPr lang="en-US" sz="1500" dirty="0" smtClean="0">
                <a:latin typeface="Calibri" panose="020F0502020204030204" pitchFamily="34" charset="0"/>
                <a:cs typeface="Calibri" panose="020F0502020204030204" pitchFamily="34" charset="0"/>
              </a:rPr>
              <a:t>El </a:t>
            </a:r>
            <a:r>
              <a:rPr lang="en-US" sz="1500" dirty="0" err="1" smtClean="0">
                <a:latin typeface="Calibri" panose="020F0502020204030204" pitchFamily="34" charset="0"/>
                <a:cs typeface="Calibri" panose="020F0502020204030204" pitchFamily="34" charset="0"/>
              </a:rPr>
              <a:t>Cumplimiento</a:t>
            </a:r>
            <a:r>
              <a:rPr lang="en-US" sz="1500" dirty="0" smtClean="0">
                <a:latin typeface="Calibri" panose="020F0502020204030204" pitchFamily="34" charset="0"/>
                <a:cs typeface="Calibri" panose="020F0502020204030204" pitchFamily="34" charset="0"/>
              </a:rPr>
              <a:t> de la </a:t>
            </a:r>
            <a:r>
              <a:rPr lang="en-US" sz="1500" dirty="0" err="1" smtClean="0">
                <a:latin typeface="Calibri" panose="020F0502020204030204" pitchFamily="34" charset="0"/>
                <a:cs typeface="Calibri" panose="020F0502020204030204" pitchFamily="34" charset="0"/>
              </a:rPr>
              <a:t>normativa</a:t>
            </a:r>
            <a:r>
              <a:rPr lang="en-US" sz="1500" dirty="0" smtClean="0">
                <a:latin typeface="Calibri" panose="020F0502020204030204" pitchFamily="34" charset="0"/>
                <a:cs typeface="Calibri" panose="020F0502020204030204" pitchFamily="34" charset="0"/>
              </a:rPr>
              <a:t> se </a:t>
            </a:r>
            <a:r>
              <a:rPr lang="en-US" sz="1500" dirty="0" err="1" smtClean="0">
                <a:latin typeface="Calibri" panose="020F0502020204030204" pitchFamily="34" charset="0"/>
                <a:cs typeface="Calibri" panose="020F0502020204030204" pitchFamily="34" charset="0"/>
              </a:rPr>
              <a:t>ve</a:t>
            </a:r>
            <a:r>
              <a:rPr lang="en-US" sz="1500" dirty="0" smtClean="0">
                <a:latin typeface="Calibri" panose="020F0502020204030204" pitchFamily="34" charset="0"/>
                <a:cs typeface="Calibri" panose="020F0502020204030204" pitchFamily="34" charset="0"/>
              </a:rPr>
              <a:t> </a:t>
            </a:r>
            <a:r>
              <a:rPr lang="en-US" sz="1500" dirty="0" err="1" smtClean="0">
                <a:latin typeface="Calibri" panose="020F0502020204030204" pitchFamily="34" charset="0"/>
                <a:cs typeface="Calibri" panose="020F0502020204030204" pitchFamily="34" charset="0"/>
              </a:rPr>
              <a:t>entrampado</a:t>
            </a:r>
            <a:r>
              <a:rPr lang="en-US" sz="1500" dirty="0" smtClean="0">
                <a:latin typeface="Calibri" panose="020F0502020204030204" pitchFamily="34" charset="0"/>
                <a:cs typeface="Calibri" panose="020F0502020204030204" pitchFamily="34" charset="0"/>
              </a:rPr>
              <a:t> </a:t>
            </a:r>
            <a:r>
              <a:rPr lang="en-US" sz="1500" dirty="0" err="1" smtClean="0">
                <a:latin typeface="Calibri" panose="020F0502020204030204" pitchFamily="34" charset="0"/>
                <a:cs typeface="Calibri" panose="020F0502020204030204" pitchFamily="34" charset="0"/>
              </a:rPr>
              <a:t>en</a:t>
            </a:r>
            <a:r>
              <a:rPr lang="en-US" sz="1500" dirty="0" smtClean="0">
                <a:latin typeface="Calibri" panose="020F0502020204030204" pitchFamily="34" charset="0"/>
                <a:cs typeface="Calibri" panose="020F0502020204030204" pitchFamily="34" charset="0"/>
              </a:rPr>
              <a:t> las horas de </a:t>
            </a:r>
            <a:r>
              <a:rPr lang="en-US" sz="1500" dirty="0" err="1" smtClean="0">
                <a:latin typeface="Calibri" panose="020F0502020204030204" pitchFamily="34" charset="0"/>
                <a:cs typeface="Calibri" panose="020F0502020204030204" pitchFamily="34" charset="0"/>
              </a:rPr>
              <a:t>rampa</a:t>
            </a:r>
            <a:r>
              <a:rPr lang="en-US" sz="1500" dirty="0" smtClean="0">
                <a:latin typeface="Calibri" panose="020F0502020204030204" pitchFamily="34" charset="0"/>
                <a:cs typeface="Calibri" panose="020F0502020204030204" pitchFamily="34" charset="0"/>
              </a:rPr>
              <a:t> de </a:t>
            </a:r>
            <a:r>
              <a:rPr lang="en-US" sz="1500" dirty="0" err="1" smtClean="0">
                <a:latin typeface="Calibri" panose="020F0502020204030204" pitchFamily="34" charset="0"/>
                <a:cs typeface="Calibri" panose="020F0502020204030204" pitchFamily="34" charset="0"/>
              </a:rPr>
              <a:t>carga</a:t>
            </a:r>
            <a:r>
              <a:rPr lang="en-US" sz="1500" dirty="0" smtClean="0">
                <a:latin typeface="Calibri" panose="020F0502020204030204" pitchFamily="34" charset="0"/>
                <a:cs typeface="Calibri" panose="020F0502020204030204" pitchFamily="34" charset="0"/>
              </a:rPr>
              <a:t>. </a:t>
            </a:r>
            <a:r>
              <a:rPr lang="en-US" sz="1500" dirty="0" err="1" smtClean="0">
                <a:latin typeface="Calibri" panose="020F0502020204030204" pitchFamily="34" charset="0"/>
                <a:cs typeface="Calibri" panose="020F0502020204030204" pitchFamily="34" charset="0"/>
              </a:rPr>
              <a:t>Donde</a:t>
            </a:r>
            <a:r>
              <a:rPr lang="en-US" sz="1500" dirty="0" smtClean="0">
                <a:latin typeface="Calibri" panose="020F0502020204030204" pitchFamily="34" charset="0"/>
                <a:cs typeface="Calibri" panose="020F0502020204030204" pitchFamily="34" charset="0"/>
              </a:rPr>
              <a:t> la </a:t>
            </a:r>
            <a:r>
              <a:rPr lang="en-US" sz="1500" dirty="0" err="1" smtClean="0">
                <a:latin typeface="Calibri" panose="020F0502020204030204" pitchFamily="34" charset="0"/>
                <a:cs typeface="Calibri" panose="020F0502020204030204" pitchFamily="34" charset="0"/>
              </a:rPr>
              <a:t>velocidad</a:t>
            </a:r>
            <a:r>
              <a:rPr lang="en-US" sz="1500" dirty="0" smtClean="0">
                <a:latin typeface="Calibri" panose="020F0502020204030204" pitchFamily="34" charset="0"/>
                <a:cs typeface="Calibri" panose="020F0502020204030204" pitchFamily="34" charset="0"/>
              </a:rPr>
              <a:t> de </a:t>
            </a:r>
            <a:r>
              <a:rPr lang="en-US" sz="1500" dirty="0" err="1" smtClean="0">
                <a:latin typeface="Calibri" panose="020F0502020204030204" pitchFamily="34" charset="0"/>
                <a:cs typeface="Calibri" panose="020F0502020204030204" pitchFamily="34" charset="0"/>
              </a:rPr>
              <a:t>respuesta</a:t>
            </a:r>
            <a:r>
              <a:rPr lang="en-US" sz="1500" dirty="0" smtClean="0">
                <a:latin typeface="Calibri" panose="020F0502020204030204" pitchFamily="34" charset="0"/>
                <a:cs typeface="Calibri" panose="020F0502020204030204" pitchFamily="34" charset="0"/>
              </a:rPr>
              <a:t> de la </a:t>
            </a:r>
            <a:r>
              <a:rPr lang="en-US" sz="1500" dirty="0" err="1" smtClean="0">
                <a:latin typeface="Calibri" panose="020F0502020204030204" pitchFamily="34" charset="0"/>
                <a:cs typeface="Calibri" panose="020F0502020204030204" pitchFamily="34" charset="0"/>
              </a:rPr>
              <a:t>generación</a:t>
            </a:r>
            <a:r>
              <a:rPr lang="en-US" sz="1500" dirty="0" smtClean="0">
                <a:latin typeface="Calibri" panose="020F0502020204030204" pitchFamily="34" charset="0"/>
                <a:cs typeface="Calibri" panose="020F0502020204030204" pitchFamily="34" charset="0"/>
              </a:rPr>
              <a:t> y la </a:t>
            </a:r>
            <a:r>
              <a:rPr lang="en-US" sz="1500" dirty="0" err="1" smtClean="0">
                <a:latin typeface="Calibri" panose="020F0502020204030204" pitchFamily="34" charset="0"/>
                <a:cs typeface="Calibri" panose="020F0502020204030204" pitchFamily="34" charset="0"/>
              </a:rPr>
              <a:t>falta</a:t>
            </a:r>
            <a:r>
              <a:rPr lang="en-US" sz="1500" dirty="0" smtClean="0">
                <a:latin typeface="Calibri" panose="020F0502020204030204" pitchFamily="34" charset="0"/>
                <a:cs typeface="Calibri" panose="020F0502020204030204" pitchFamily="34" charset="0"/>
              </a:rPr>
              <a:t> de un control </a:t>
            </a:r>
            <a:r>
              <a:rPr lang="en-US" sz="1500" dirty="0" err="1" smtClean="0">
                <a:latin typeface="Calibri" panose="020F0502020204030204" pitchFamily="34" charset="0"/>
                <a:cs typeface="Calibri" panose="020F0502020204030204" pitchFamily="34" charset="0"/>
              </a:rPr>
              <a:t>automatico</a:t>
            </a:r>
            <a:r>
              <a:rPr lang="en-US" sz="1500" dirty="0" smtClean="0">
                <a:latin typeface="Calibri" panose="020F0502020204030204" pitchFamily="34" charset="0"/>
                <a:cs typeface="Calibri" panose="020F0502020204030204" pitchFamily="34" charset="0"/>
              </a:rPr>
              <a:t> de </a:t>
            </a:r>
            <a:r>
              <a:rPr lang="en-US" sz="1500" dirty="0" err="1" smtClean="0">
                <a:latin typeface="Calibri" panose="020F0502020204030204" pitchFamily="34" charset="0"/>
                <a:cs typeface="Calibri" panose="020F0502020204030204" pitchFamily="34" charset="0"/>
              </a:rPr>
              <a:t>generacion</a:t>
            </a:r>
            <a:r>
              <a:rPr lang="en-US" sz="1500" dirty="0" smtClean="0">
                <a:latin typeface="Calibri" panose="020F0502020204030204" pitchFamily="34" charset="0"/>
                <a:cs typeface="Calibri" panose="020F0502020204030204" pitchFamily="34" charset="0"/>
              </a:rPr>
              <a:t> </a:t>
            </a:r>
            <a:r>
              <a:rPr lang="en-US" sz="1500" dirty="0" err="1" smtClean="0">
                <a:latin typeface="Calibri" panose="020F0502020204030204" pitchFamily="34" charset="0"/>
                <a:cs typeface="Calibri" panose="020F0502020204030204" pitchFamily="34" charset="0"/>
              </a:rPr>
              <a:t>acentuan</a:t>
            </a:r>
            <a:r>
              <a:rPr lang="en-US" sz="1500" dirty="0" smtClean="0">
                <a:latin typeface="Calibri" panose="020F0502020204030204" pitchFamily="34" charset="0"/>
                <a:cs typeface="Calibri" panose="020F0502020204030204" pitchFamily="34" charset="0"/>
              </a:rPr>
              <a:t> el </a:t>
            </a:r>
            <a:r>
              <a:rPr lang="en-US" sz="1500" dirty="0" err="1" smtClean="0">
                <a:latin typeface="Calibri" panose="020F0502020204030204" pitchFamily="34" charset="0"/>
                <a:cs typeface="Calibri" panose="020F0502020204030204" pitchFamily="34" charset="0"/>
              </a:rPr>
              <a:t>incumplimiento</a:t>
            </a:r>
            <a:r>
              <a:rPr lang="en-US" sz="1500" dirty="0" smtClean="0">
                <a:latin typeface="Calibri" panose="020F0502020204030204" pitchFamily="34" charset="0"/>
                <a:cs typeface="Calibri" panose="020F0502020204030204" pitchFamily="34" charset="0"/>
              </a:rPr>
              <a:t> del </a:t>
            </a:r>
            <a:r>
              <a:rPr lang="en-US" sz="1500" dirty="0" err="1" smtClean="0">
                <a:latin typeface="Calibri" panose="020F0502020204030204" pitchFamily="34" charset="0"/>
                <a:cs typeface="Calibri" panose="020F0502020204030204" pitchFamily="34" charset="0"/>
              </a:rPr>
              <a:t>articulo</a:t>
            </a:r>
            <a:r>
              <a:rPr lang="en-US" sz="1500" dirty="0" smtClean="0">
                <a:latin typeface="Calibri" panose="020F0502020204030204" pitchFamily="34" charset="0"/>
                <a:cs typeface="Calibri" panose="020F0502020204030204" pitchFamily="34" charset="0"/>
              </a:rPr>
              <a:t> 150 del RALGE.</a:t>
            </a:r>
            <a:endParaRPr lang="es-DO" sz="1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0268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24</a:t>
            </a:r>
            <a:endParaRPr lang="en-US" b="1" dirty="0">
              <a:solidFill>
                <a:schemeClr val="tx1"/>
              </a:solidFill>
            </a:endParaRPr>
          </a:p>
        </p:txBody>
      </p:sp>
      <p:sp>
        <p:nvSpPr>
          <p:cNvPr id="25" name="Rectangle 24"/>
          <p:cNvSpPr/>
          <p:nvPr/>
        </p:nvSpPr>
        <p:spPr>
          <a:xfrm>
            <a:off x="529653" y="1329714"/>
            <a:ext cx="7949076"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Márgenes de Regulación</a:t>
            </a:r>
            <a:endParaRPr lang="es-DO" sz="2800" kern="0" dirty="0">
              <a:latin typeface="Segoe UI Semilight" charset="0"/>
              <a:ea typeface="Segoe UI Semilight" charset="0"/>
              <a:cs typeface="Segoe UI Semilight" charset="0"/>
            </a:endParaRPr>
          </a:p>
        </p:txBody>
      </p:sp>
      <p:sp>
        <p:nvSpPr>
          <p:cNvPr id="2" name="Rectangle 1"/>
          <p:cNvSpPr/>
          <p:nvPr/>
        </p:nvSpPr>
        <p:spPr>
          <a:xfrm>
            <a:off x="529653" y="1995438"/>
            <a:ext cx="4734497" cy="4589512"/>
          </a:xfrm>
          <a:prstGeom prst="rect">
            <a:avLst/>
          </a:prstGeom>
        </p:spPr>
        <p:txBody>
          <a:bodyPr vert="horz" lIns="91440" tIns="45720" rIns="91440" bIns="45720" rtlCol="0">
            <a:noAutofit/>
          </a:bodyPr>
          <a:lstStyle/>
          <a:p>
            <a:pPr algn="just">
              <a:spcBef>
                <a:spcPts val="1000"/>
              </a:spcBef>
              <a:buFont typeface="Arial"/>
              <a:buNone/>
            </a:pPr>
            <a:r>
              <a:rPr lang="es-DO" sz="2000" kern="0" dirty="0">
                <a:latin typeface="Segoe UI Semilight" charset="0"/>
                <a:ea typeface="Segoe UI Semilight" charset="0"/>
                <a:cs typeface="Segoe UI Semilight" charset="0"/>
              </a:rPr>
              <a:t>Art. 384. RESERVA PARA REGULACIÓN PRIMARIA DE FRECUENCIA (RRPF): Margen de reserva rotante en las centrales que responden automáticamente a variaciones súbitas de frecuencia habilitadas para participar en la RPF.</a:t>
            </a:r>
          </a:p>
          <a:p>
            <a:pPr algn="just">
              <a:spcBef>
                <a:spcPts val="1000"/>
              </a:spcBef>
              <a:buFont typeface="Arial"/>
              <a:buNone/>
            </a:pPr>
            <a:r>
              <a:rPr lang="es-DO" sz="2000" kern="0" dirty="0" smtClean="0">
                <a:latin typeface="Segoe UI Semilight" charset="0"/>
                <a:ea typeface="Segoe UI Semilight" charset="0"/>
                <a:cs typeface="Segoe UI Semilight" charset="0"/>
              </a:rPr>
              <a:t>RESERVA </a:t>
            </a:r>
            <a:r>
              <a:rPr lang="es-DO" sz="2000" kern="0" dirty="0">
                <a:latin typeface="Segoe UI Semilight" charset="0"/>
                <a:ea typeface="Segoe UI Semilight" charset="0"/>
                <a:cs typeface="Segoe UI Semilight" charset="0"/>
              </a:rPr>
              <a:t>PARA REGULACIÓN SECUNDARIA DE FRECUENCIA (RRSF): Margen de reserva rotante en las unidades o centrales calificadas para este propósito y que responden a variaciones de generación por regulación automática o manual.</a:t>
            </a:r>
          </a:p>
        </p:txBody>
      </p:sp>
      <p:sp>
        <p:nvSpPr>
          <p:cNvPr id="5" name="Rectangle 4"/>
          <p:cNvSpPr/>
          <p:nvPr/>
        </p:nvSpPr>
        <p:spPr>
          <a:xfrm>
            <a:off x="5359400" y="1995438"/>
            <a:ext cx="6508750" cy="2554545"/>
          </a:xfrm>
          <a:prstGeom prst="rect">
            <a:avLst/>
          </a:prstGeom>
        </p:spPr>
        <p:txBody>
          <a:bodyPr vert="horz" lIns="91440" tIns="45720" rIns="91440" bIns="45720" rtlCol="0">
            <a:noAutofit/>
          </a:bodyPr>
          <a:lstStyle/>
          <a:p>
            <a:pPr algn="just">
              <a:spcBef>
                <a:spcPts val="1000"/>
              </a:spcBef>
              <a:buFont typeface="Arial"/>
              <a:buNone/>
            </a:pPr>
            <a:r>
              <a:rPr lang="es-DO" sz="2000" kern="0" dirty="0" smtClean="0">
                <a:latin typeface="Segoe UI Semilight" charset="0"/>
                <a:ea typeface="Segoe UI Semilight" charset="0"/>
                <a:cs typeface="Segoe UI Semilight" charset="0"/>
              </a:rPr>
              <a:t>Artículo 203. PÁRRAFO</a:t>
            </a:r>
            <a:r>
              <a:rPr lang="es-DO" sz="2000" kern="0" dirty="0">
                <a:latin typeface="Segoe UI Semilight" charset="0"/>
                <a:ea typeface="Segoe UI Semilight" charset="0"/>
                <a:cs typeface="Segoe UI Semilight" charset="0"/>
              </a:rPr>
              <a:t>.- Se fija como margen para Regulación Primaria de Frecuencia el tres por ciento (3%) de la generación. Si este valor no fuere suficiente para mantener la frecuencia dentro de los márgenes establecidos, el OC podrá subir este porcentaje, pero en ningún caso podrá ser superior al cinco por ciento (5%) de la generación</a:t>
            </a:r>
            <a:r>
              <a:rPr lang="es-DO" sz="2000" kern="0" dirty="0" smtClean="0">
                <a:latin typeface="Segoe UI Semilight" charset="0"/>
                <a:ea typeface="Segoe UI Semilight" charset="0"/>
                <a:cs typeface="Segoe UI Semilight" charset="0"/>
              </a:rPr>
              <a:t>.</a:t>
            </a:r>
          </a:p>
          <a:p>
            <a:pPr algn="just">
              <a:spcBef>
                <a:spcPts val="1000"/>
              </a:spcBef>
              <a:buFont typeface="Arial"/>
              <a:buNone/>
            </a:pPr>
            <a:r>
              <a:rPr lang="es-DO" sz="2000" kern="0" dirty="0" err="1" smtClean="0">
                <a:latin typeface="Segoe UI Semilight" charset="0"/>
                <a:ea typeface="Segoe UI Semilight" charset="0"/>
                <a:cs typeface="Segoe UI Semilight" charset="0"/>
              </a:rPr>
              <a:t>ARTíCULO</a:t>
            </a:r>
            <a:r>
              <a:rPr lang="es-DO" sz="2000" kern="0" dirty="0" smtClean="0">
                <a:latin typeface="Segoe UI Semilight" charset="0"/>
                <a:ea typeface="Segoe UI Semilight" charset="0"/>
                <a:cs typeface="Segoe UI Semilight" charset="0"/>
              </a:rPr>
              <a:t> </a:t>
            </a:r>
            <a:r>
              <a:rPr lang="es-DO" sz="2000" kern="0" dirty="0">
                <a:latin typeface="Segoe UI Semilight" charset="0"/>
                <a:ea typeface="Segoe UI Semilight" charset="0"/>
                <a:cs typeface="Segoe UI Semilight" charset="0"/>
              </a:rPr>
              <a:t>205.- Regulación Secundaria de Frecuencia. La Regulación Secundaria de Frecuencia, se fija en un tres por ciento (3%) de la demanda y deberá estar distribuida entre al menos tres (3) unidades hidroeléctricas o entre las máquinas de mayor Costo Variable de Despacho en cada hora, en caso de que no existiere capacidad suficiente en máquinas hidroeléctricas.</a:t>
            </a:r>
          </a:p>
        </p:txBody>
      </p:sp>
    </p:spTree>
    <p:extLst>
      <p:ext uri="{BB962C8B-B14F-4D97-AF65-F5344CB8AC3E}">
        <p14:creationId xmlns:p14="http://schemas.microsoft.com/office/powerpoint/2010/main" val="1953390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25</a:t>
            </a:r>
            <a:endParaRPr lang="en-US" b="1" dirty="0">
              <a:solidFill>
                <a:schemeClr val="tx1"/>
              </a:solidFill>
            </a:endParaRPr>
          </a:p>
        </p:txBody>
      </p:sp>
      <p:sp>
        <p:nvSpPr>
          <p:cNvPr id="25" name="Rectangle 24"/>
          <p:cNvSpPr/>
          <p:nvPr/>
        </p:nvSpPr>
        <p:spPr>
          <a:xfrm>
            <a:off x="529652" y="1245332"/>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Márgenes de Regulación Hora Típica</a:t>
            </a:r>
            <a:endParaRPr lang="es-DO" sz="2800" kern="0" dirty="0">
              <a:latin typeface="Segoe UI Semilight" charset="0"/>
              <a:ea typeface="Segoe UI Semilight" charset="0"/>
              <a:cs typeface="Segoe UI Semilight" charset="0"/>
            </a:endParaRPr>
          </a:p>
        </p:txBody>
      </p:sp>
      <p:sp>
        <p:nvSpPr>
          <p:cNvPr id="15" name="Chevron 14"/>
          <p:cNvSpPr/>
          <p:nvPr/>
        </p:nvSpPr>
        <p:spPr>
          <a:xfrm rot="10800000">
            <a:off x="9150413" y="2115309"/>
            <a:ext cx="2886040" cy="1609836"/>
          </a:xfrm>
          <a:prstGeom prst="chevron">
            <a:avLst>
              <a:gd name="adj" fmla="val 25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16" name="TextBox 15"/>
          <p:cNvSpPr txBox="1"/>
          <p:nvPr/>
        </p:nvSpPr>
        <p:spPr>
          <a:xfrm>
            <a:off x="9381037" y="2258506"/>
            <a:ext cx="2076450" cy="1323439"/>
          </a:xfrm>
          <a:prstGeom prst="rect">
            <a:avLst/>
          </a:prstGeom>
          <a:noFill/>
        </p:spPr>
        <p:txBody>
          <a:bodyPr wrap="square" rtlCol="0">
            <a:spAutoFit/>
          </a:bodyPr>
          <a:lstStyle/>
          <a:p>
            <a:pPr algn="ctr"/>
            <a:r>
              <a:rPr lang="es-DO" sz="1600" dirty="0">
                <a:solidFill>
                  <a:schemeClr val="bg1"/>
                </a:solidFill>
              </a:rPr>
              <a:t>DESPACHO DE MARGENES DE RSF SEGÚN ART. 205.</a:t>
            </a:r>
          </a:p>
          <a:p>
            <a:pPr algn="ctr"/>
            <a:endParaRPr lang="es-DO" sz="1600" dirty="0">
              <a:solidFill>
                <a:schemeClr val="bg1"/>
              </a:solidFill>
            </a:endParaRPr>
          </a:p>
          <a:p>
            <a:pPr algn="ctr"/>
            <a:r>
              <a:rPr lang="es-DO" sz="1600" dirty="0">
                <a:solidFill>
                  <a:schemeClr val="bg1"/>
                </a:solidFill>
              </a:rPr>
              <a:t>HORA </a:t>
            </a:r>
            <a:r>
              <a:rPr lang="es-DO" sz="1600" dirty="0" smtClean="0">
                <a:solidFill>
                  <a:schemeClr val="bg1"/>
                </a:solidFill>
              </a:rPr>
              <a:t>TÍPICA</a:t>
            </a:r>
            <a:endParaRPr lang="es-DO" sz="1600" dirty="0">
              <a:solidFill>
                <a:schemeClr val="bg1"/>
              </a:solidFill>
            </a:endParaRPr>
          </a:p>
        </p:txBody>
      </p:sp>
      <p:pic>
        <p:nvPicPr>
          <p:cNvPr id="12" name="Picture 11"/>
          <p:cNvPicPr>
            <a:picLocks noChangeAspect="1"/>
          </p:cNvPicPr>
          <p:nvPr/>
        </p:nvPicPr>
        <p:blipFill>
          <a:blip r:embed="rId3"/>
          <a:stretch>
            <a:fillRect/>
          </a:stretch>
        </p:blipFill>
        <p:spPr>
          <a:xfrm>
            <a:off x="2871787" y="1852934"/>
            <a:ext cx="2669041" cy="4837821"/>
          </a:xfrm>
          <a:prstGeom prst="rect">
            <a:avLst/>
          </a:prstGeom>
          <a:ln w="3175">
            <a:solidFill>
              <a:schemeClr val="tx1"/>
            </a:solidFill>
          </a:ln>
        </p:spPr>
      </p:pic>
      <p:pic>
        <p:nvPicPr>
          <p:cNvPr id="13" name="Picture 12"/>
          <p:cNvPicPr>
            <a:picLocks noChangeAspect="1"/>
          </p:cNvPicPr>
          <p:nvPr/>
        </p:nvPicPr>
        <p:blipFill>
          <a:blip r:embed="rId4"/>
          <a:stretch>
            <a:fillRect/>
          </a:stretch>
        </p:blipFill>
        <p:spPr>
          <a:xfrm>
            <a:off x="5804702" y="1852934"/>
            <a:ext cx="3265984" cy="4837821"/>
          </a:xfrm>
          <a:prstGeom prst="rect">
            <a:avLst/>
          </a:prstGeom>
          <a:ln w="3175">
            <a:solidFill>
              <a:schemeClr val="tx1"/>
            </a:solidFill>
          </a:ln>
        </p:spPr>
      </p:pic>
      <p:sp>
        <p:nvSpPr>
          <p:cNvPr id="20" name="Chevron 19"/>
          <p:cNvSpPr/>
          <p:nvPr/>
        </p:nvSpPr>
        <p:spPr>
          <a:xfrm>
            <a:off x="62335" y="2115309"/>
            <a:ext cx="2809452" cy="1609836"/>
          </a:xfrm>
          <a:prstGeom prst="chevron">
            <a:avLst>
              <a:gd name="adj" fmla="val 25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22" name="TextBox 21"/>
          <p:cNvSpPr txBox="1"/>
          <p:nvPr/>
        </p:nvSpPr>
        <p:spPr>
          <a:xfrm>
            <a:off x="444138" y="2302565"/>
            <a:ext cx="2076450" cy="1323439"/>
          </a:xfrm>
          <a:prstGeom prst="rect">
            <a:avLst/>
          </a:prstGeom>
          <a:noFill/>
        </p:spPr>
        <p:txBody>
          <a:bodyPr wrap="square" rtlCol="0">
            <a:spAutoFit/>
          </a:bodyPr>
          <a:lstStyle/>
          <a:p>
            <a:pPr algn="ctr"/>
            <a:r>
              <a:rPr lang="es-DO" sz="1600" dirty="0">
                <a:solidFill>
                  <a:schemeClr val="bg1"/>
                </a:solidFill>
              </a:rPr>
              <a:t>DESPACHO DE MARGENES DE RSF SEGÚN ART. </a:t>
            </a:r>
            <a:r>
              <a:rPr lang="es-DO" sz="1600" dirty="0" smtClean="0">
                <a:solidFill>
                  <a:schemeClr val="bg1"/>
                </a:solidFill>
              </a:rPr>
              <a:t>203, 401.</a:t>
            </a:r>
            <a:endParaRPr lang="es-DO" sz="1600" dirty="0">
              <a:solidFill>
                <a:schemeClr val="bg1"/>
              </a:solidFill>
            </a:endParaRPr>
          </a:p>
          <a:p>
            <a:pPr algn="ctr"/>
            <a:endParaRPr lang="es-DO" sz="1600" dirty="0">
              <a:solidFill>
                <a:schemeClr val="bg1"/>
              </a:solidFill>
            </a:endParaRPr>
          </a:p>
          <a:p>
            <a:pPr algn="ctr"/>
            <a:r>
              <a:rPr lang="es-DO" sz="1600" dirty="0">
                <a:solidFill>
                  <a:schemeClr val="bg1"/>
                </a:solidFill>
              </a:rPr>
              <a:t>HORA </a:t>
            </a:r>
            <a:r>
              <a:rPr lang="es-DO" sz="1600" dirty="0" smtClean="0">
                <a:solidFill>
                  <a:schemeClr val="bg1"/>
                </a:solidFill>
              </a:rPr>
              <a:t>TÍPICA</a:t>
            </a:r>
            <a:endParaRPr lang="es-DO" sz="1600" dirty="0">
              <a:solidFill>
                <a:schemeClr val="bg1"/>
              </a:solidFill>
            </a:endParaRPr>
          </a:p>
        </p:txBody>
      </p:sp>
      <p:sp>
        <p:nvSpPr>
          <p:cNvPr id="14" name="TextBox 13"/>
          <p:cNvSpPr txBox="1"/>
          <p:nvPr/>
        </p:nvSpPr>
        <p:spPr>
          <a:xfrm>
            <a:off x="49273" y="3987520"/>
            <a:ext cx="2792060" cy="646331"/>
          </a:xfrm>
          <a:prstGeom prst="rect">
            <a:avLst/>
          </a:prstGeom>
          <a:noFill/>
        </p:spPr>
        <p:txBody>
          <a:bodyPr wrap="square" rtlCol="0">
            <a:spAutoFit/>
          </a:bodyPr>
          <a:lstStyle/>
          <a:p>
            <a:r>
              <a:rPr lang="es-DO" dirty="0" smtClean="0"/>
              <a:t>ORDEN DE MERITO EN FUNCION DE FACTOR:</a:t>
            </a:r>
          </a:p>
        </p:txBody>
      </p:sp>
      <mc:AlternateContent xmlns:mc="http://schemas.openxmlformats.org/markup-compatibility/2006" xmlns:a14="http://schemas.microsoft.com/office/drawing/2010/main">
        <mc:Choice Requires="a14">
          <p:sp>
            <p:nvSpPr>
              <p:cNvPr id="17" name="Rectangle 16"/>
              <p:cNvSpPr/>
              <p:nvPr/>
            </p:nvSpPr>
            <p:spPr>
              <a:xfrm>
                <a:off x="49273" y="4708048"/>
                <a:ext cx="2420983" cy="6181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DO" i="1" smtClean="0">
                          <a:latin typeface="Cambria Math" panose="02040503050406030204" pitchFamily="18" charset="0"/>
                        </a:rPr>
                        <m:t>𝐴</m:t>
                      </m:r>
                      <m:r>
                        <a:rPr lang="es-DO" i="1" smtClean="0">
                          <a:latin typeface="Cambria Math" panose="02040503050406030204" pitchFamily="18" charset="0"/>
                        </a:rPr>
                        <m:t>=</m:t>
                      </m:r>
                      <m:f>
                        <m:fPr>
                          <m:ctrlPr>
                            <a:rPr lang="es-DO" i="1" smtClean="0">
                              <a:latin typeface="Cambria Math" panose="02040503050406030204" pitchFamily="18" charset="0"/>
                            </a:rPr>
                          </m:ctrlPr>
                        </m:fPr>
                        <m:num>
                          <m:r>
                            <a:rPr lang="es-DO" b="0" i="1" smtClean="0">
                              <a:latin typeface="Cambria Math" panose="02040503050406030204" pitchFamily="18" charset="0"/>
                            </a:rPr>
                            <m:t>(</m:t>
                          </m:r>
                          <m:sSub>
                            <m:sSubPr>
                              <m:ctrlPr>
                                <a:rPr lang="es-DO" b="0" i="1" smtClean="0">
                                  <a:latin typeface="Cambria Math" panose="02040503050406030204" pitchFamily="18" charset="0"/>
                                </a:rPr>
                              </m:ctrlPr>
                            </m:sSubPr>
                            <m:e>
                              <m:r>
                                <a:rPr lang="es-DO" b="0" i="1" smtClean="0">
                                  <a:latin typeface="Cambria Math" panose="02040503050406030204" pitchFamily="18" charset="0"/>
                                </a:rPr>
                                <m:t>𝑃</m:t>
                              </m:r>
                            </m:e>
                            <m:sub>
                              <m:r>
                                <a:rPr lang="es-DO" b="0" i="1" smtClean="0">
                                  <a:latin typeface="Cambria Math" panose="02040503050406030204" pitchFamily="18" charset="0"/>
                                </a:rPr>
                                <m:t>𝑚𝑎𝑥</m:t>
                              </m:r>
                            </m:sub>
                          </m:sSub>
                          <m:r>
                            <a:rPr lang="es-DO" b="0" i="1" smtClean="0">
                              <a:latin typeface="Cambria Math" panose="02040503050406030204" pitchFamily="18" charset="0"/>
                            </a:rPr>
                            <m:t>−</m:t>
                          </m:r>
                          <m:sSub>
                            <m:sSubPr>
                              <m:ctrlPr>
                                <a:rPr lang="es-DO" b="0" i="1" smtClean="0">
                                  <a:latin typeface="Cambria Math" panose="02040503050406030204" pitchFamily="18" charset="0"/>
                                </a:rPr>
                              </m:ctrlPr>
                            </m:sSubPr>
                            <m:e>
                              <m:r>
                                <a:rPr lang="es-DO" b="0" i="1" smtClean="0">
                                  <a:latin typeface="Cambria Math" panose="02040503050406030204" pitchFamily="18" charset="0"/>
                                </a:rPr>
                                <m:t>𝑃</m:t>
                              </m:r>
                            </m:e>
                            <m:sub>
                              <m:r>
                                <a:rPr lang="es-DO" b="0" i="1" smtClean="0">
                                  <a:latin typeface="Cambria Math" panose="02040503050406030204" pitchFamily="18" charset="0"/>
                                </a:rPr>
                                <m:t>𝑚𝑖𝑛</m:t>
                              </m:r>
                            </m:sub>
                          </m:sSub>
                          <m:r>
                            <a:rPr lang="es-DO" b="0" i="1" smtClean="0">
                              <a:latin typeface="Cambria Math" panose="02040503050406030204" pitchFamily="18" charset="0"/>
                            </a:rPr>
                            <m:t>)</m:t>
                          </m:r>
                          <m:r>
                            <a:rPr lang="es-DO" b="0" i="1" smtClean="0">
                              <a:latin typeface="Cambria Math" panose="02040503050406030204" pitchFamily="18" charset="0"/>
                              <a:ea typeface="Cambria Math" panose="02040503050406030204" pitchFamily="18" charset="0"/>
                            </a:rPr>
                            <m:t> </m:t>
                          </m:r>
                          <m:sSub>
                            <m:sSubPr>
                              <m:ctrlPr>
                                <a:rPr lang="es-DO" b="0" i="1" smtClean="0">
                                  <a:latin typeface="Cambria Math" panose="02040503050406030204" pitchFamily="18" charset="0"/>
                                  <a:ea typeface="Cambria Math" panose="02040503050406030204" pitchFamily="18" charset="0"/>
                                </a:rPr>
                              </m:ctrlPr>
                            </m:sSubPr>
                            <m:e>
                              <m:r>
                                <a:rPr lang="es-DO" i="1">
                                  <a:latin typeface="Cambria Math" panose="02040503050406030204" pitchFamily="18" charset="0"/>
                                  <a:ea typeface="Cambria Math" panose="02040503050406030204" pitchFamily="18" charset="0"/>
                                </a:rPr>
                                <m:t>𝛻</m:t>
                              </m:r>
                            </m:e>
                            <m:sub>
                              <m:r>
                                <a:rPr lang="es-DO" b="0" i="1" smtClean="0">
                                  <a:latin typeface="Cambria Math" panose="02040503050406030204" pitchFamily="18" charset="0"/>
                                  <a:ea typeface="Cambria Math" panose="02040503050406030204" pitchFamily="18" charset="0"/>
                                </a:rPr>
                                <m:t>𝐺</m:t>
                              </m:r>
                            </m:sub>
                          </m:sSub>
                        </m:num>
                        <m:den>
                          <m:r>
                            <a:rPr lang="es-DO" b="0" i="1" smtClean="0">
                              <a:latin typeface="Cambria Math" panose="02040503050406030204" pitchFamily="18" charset="0"/>
                            </a:rPr>
                            <m:t>𝑅</m:t>
                          </m:r>
                        </m:den>
                      </m:f>
                    </m:oMath>
                  </m:oMathPara>
                </a14:m>
                <a:endParaRPr lang="es-DO" dirty="0"/>
              </a:p>
            </p:txBody>
          </p:sp>
        </mc:Choice>
        <mc:Fallback xmlns="">
          <p:sp>
            <p:nvSpPr>
              <p:cNvPr id="17" name="Rectangle 16"/>
              <p:cNvSpPr>
                <a:spLocks noRot="1" noChangeAspect="1" noMove="1" noResize="1" noEditPoints="1" noAdjustHandles="1" noChangeArrowheads="1" noChangeShapeType="1" noTextEdit="1"/>
              </p:cNvSpPr>
              <p:nvPr/>
            </p:nvSpPr>
            <p:spPr>
              <a:xfrm>
                <a:off x="49273" y="4708048"/>
                <a:ext cx="2420983" cy="618118"/>
              </a:xfrm>
              <a:prstGeom prst="rect">
                <a:avLst/>
              </a:prstGeom>
              <a:blipFill>
                <a:blip r:embed="rId5"/>
                <a:stretch>
                  <a:fillRect/>
                </a:stretch>
              </a:blipFill>
            </p:spPr>
            <p:txBody>
              <a:bodyPr/>
              <a:lstStyle/>
              <a:p>
                <a:r>
                  <a:rPr lang="es-DO">
                    <a:noFill/>
                  </a:rPr>
                  <a:t> </a:t>
                </a:r>
              </a:p>
            </p:txBody>
          </p:sp>
        </mc:Fallback>
      </mc:AlternateContent>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0500" y="4087155"/>
            <a:ext cx="1582537" cy="2416006"/>
          </a:xfrm>
          <a:prstGeom prst="rect">
            <a:avLst/>
          </a:prstGeom>
        </p:spPr>
      </p:pic>
      <mc:AlternateContent xmlns:mc="http://schemas.openxmlformats.org/markup-compatibility/2006" xmlns:a14="http://schemas.microsoft.com/office/drawing/2010/main">
        <mc:Choice Requires="a14">
          <p:sp>
            <p:nvSpPr>
              <p:cNvPr id="24" name="Rectangle 23"/>
              <p:cNvSpPr/>
              <p:nvPr/>
            </p:nvSpPr>
            <p:spPr>
              <a:xfrm>
                <a:off x="138497" y="5530334"/>
                <a:ext cx="2750305" cy="1308050"/>
              </a:xfrm>
              <a:prstGeom prst="rect">
                <a:avLst/>
              </a:prstGeom>
            </p:spPr>
            <p:txBody>
              <a:bodyPr wrap="none">
                <a:spAutoFit/>
              </a:bodyPr>
              <a:lstStyle/>
              <a:p>
                <a14:m>
                  <m:oMath xmlns:m="http://schemas.openxmlformats.org/officeDocument/2006/math">
                    <m:sSub>
                      <m:sSubPr>
                        <m:ctrlPr>
                          <a:rPr lang="es-DO" i="1">
                            <a:latin typeface="Cambria Math" panose="02040503050406030204" pitchFamily="18" charset="0"/>
                            <a:ea typeface="Cambria Math" panose="02040503050406030204" pitchFamily="18" charset="0"/>
                          </a:rPr>
                        </m:ctrlPr>
                      </m:sSubPr>
                      <m:e>
                        <m:r>
                          <a:rPr lang="es-DO" i="1">
                            <a:latin typeface="Cambria Math" panose="02040503050406030204" pitchFamily="18" charset="0"/>
                            <a:ea typeface="Cambria Math" panose="02040503050406030204" pitchFamily="18" charset="0"/>
                          </a:rPr>
                          <m:t>𝛻</m:t>
                        </m:r>
                      </m:e>
                      <m:sub>
                        <m:r>
                          <a:rPr lang="es-DO" i="1">
                            <a:latin typeface="Cambria Math" panose="02040503050406030204" pitchFamily="18" charset="0"/>
                            <a:ea typeface="Cambria Math" panose="02040503050406030204" pitchFamily="18" charset="0"/>
                          </a:rPr>
                          <m:t>𝐺</m:t>
                        </m:r>
                      </m:sub>
                    </m:sSub>
                  </m:oMath>
                </a14:m>
                <a:r>
                  <a:rPr lang="es-DO" dirty="0" smtClean="0"/>
                  <a:t>:</a:t>
                </a:r>
                <a:r>
                  <a:rPr lang="es-DO" sz="1400" dirty="0" smtClean="0"/>
                  <a:t> Gradiente de Toma de Carga </a:t>
                </a:r>
              </a:p>
              <a:p>
                <a:r>
                  <a:rPr lang="es-DO" dirty="0" smtClean="0"/>
                  <a:t>R  : </a:t>
                </a:r>
                <a:r>
                  <a:rPr lang="es-DO" sz="1400" dirty="0" smtClean="0"/>
                  <a:t>Estatismo del Generador</a:t>
                </a:r>
              </a:p>
              <a:p>
                <a:r>
                  <a:rPr lang="es-DO" dirty="0" smtClean="0"/>
                  <a:t>P  </a:t>
                </a:r>
                <a:r>
                  <a:rPr lang="es-DO" dirty="0"/>
                  <a:t>:</a:t>
                </a:r>
                <a:r>
                  <a:rPr lang="es-DO" sz="1100" dirty="0"/>
                  <a:t> </a:t>
                </a:r>
                <a:r>
                  <a:rPr lang="es-DO" sz="1400" dirty="0" smtClean="0"/>
                  <a:t>Potencia Máxima y Mínima en </a:t>
                </a:r>
              </a:p>
              <a:p>
                <a:r>
                  <a:rPr lang="es-DO" sz="1400" dirty="0"/>
                  <a:t> </a:t>
                </a:r>
                <a:r>
                  <a:rPr lang="es-DO" sz="1400" dirty="0" smtClean="0"/>
                  <a:t>       Regulación</a:t>
                </a:r>
                <a:endParaRPr lang="es-DO" sz="1400" dirty="0"/>
              </a:p>
              <a:p>
                <a:endParaRPr lang="es-DO" sz="1100" dirty="0"/>
              </a:p>
            </p:txBody>
          </p:sp>
        </mc:Choice>
        <mc:Fallback xmlns="">
          <p:sp>
            <p:nvSpPr>
              <p:cNvPr id="24" name="Rectangle 23"/>
              <p:cNvSpPr>
                <a:spLocks noRot="1" noChangeAspect="1" noMove="1" noResize="1" noEditPoints="1" noAdjustHandles="1" noChangeArrowheads="1" noChangeShapeType="1" noTextEdit="1"/>
              </p:cNvSpPr>
              <p:nvPr/>
            </p:nvSpPr>
            <p:spPr>
              <a:xfrm>
                <a:off x="138497" y="5530334"/>
                <a:ext cx="2750305" cy="1308050"/>
              </a:xfrm>
              <a:prstGeom prst="rect">
                <a:avLst/>
              </a:prstGeom>
              <a:blipFill>
                <a:blip r:embed="rId7"/>
                <a:stretch>
                  <a:fillRect l="-1996" t="-2326"/>
                </a:stretch>
              </a:blipFill>
            </p:spPr>
            <p:txBody>
              <a:bodyPr/>
              <a:lstStyle/>
              <a:p>
                <a:r>
                  <a:rPr lang="es-DO">
                    <a:noFill/>
                  </a:rPr>
                  <a:t> </a:t>
                </a:r>
              </a:p>
            </p:txBody>
          </p:sp>
        </mc:Fallback>
      </mc:AlternateContent>
      <p:sp>
        <p:nvSpPr>
          <p:cNvPr id="26" name="TextBox 25"/>
          <p:cNvSpPr txBox="1"/>
          <p:nvPr/>
        </p:nvSpPr>
        <p:spPr>
          <a:xfrm>
            <a:off x="9333902" y="6522972"/>
            <a:ext cx="1287532" cy="230832"/>
          </a:xfrm>
          <a:prstGeom prst="rect">
            <a:avLst/>
          </a:prstGeom>
          <a:noFill/>
        </p:spPr>
        <p:txBody>
          <a:bodyPr wrap="none" rtlCol="0">
            <a:spAutoFit/>
          </a:bodyPr>
          <a:lstStyle/>
          <a:p>
            <a:r>
              <a:rPr lang="en-US" sz="900" dirty="0" err="1"/>
              <a:t>Fuente</a:t>
            </a:r>
            <a:r>
              <a:rPr lang="en-US" sz="900" dirty="0"/>
              <a:t>: </a:t>
            </a:r>
            <a:r>
              <a:rPr lang="en-US" sz="900" dirty="0">
                <a:hlinkClick r:id="rId8"/>
              </a:rPr>
              <a:t>www.oc.org.do</a:t>
            </a:r>
            <a:endParaRPr lang="es-DO" sz="900" dirty="0"/>
          </a:p>
        </p:txBody>
      </p:sp>
    </p:spTree>
    <p:extLst>
      <p:ext uri="{BB962C8B-B14F-4D97-AF65-F5344CB8AC3E}">
        <p14:creationId xmlns:p14="http://schemas.microsoft.com/office/powerpoint/2010/main" val="2563968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26</a:t>
            </a:r>
            <a:endParaRPr lang="en-US" b="1" dirty="0">
              <a:solidFill>
                <a:schemeClr val="tx1"/>
              </a:solidFill>
            </a:endParaRPr>
          </a:p>
        </p:txBody>
      </p:sp>
      <p:sp>
        <p:nvSpPr>
          <p:cNvPr id="25" name="Rectangle 24"/>
          <p:cNvSpPr/>
          <p:nvPr/>
        </p:nvSpPr>
        <p:spPr>
          <a:xfrm>
            <a:off x="529652" y="1245332"/>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Frecuencia. Márgenes de Regulación Día Típico.</a:t>
            </a:r>
            <a:endParaRPr lang="es-DO" sz="2800" kern="0" dirty="0">
              <a:latin typeface="Segoe UI Semilight" charset="0"/>
              <a:ea typeface="Segoe UI Semilight" charset="0"/>
              <a:cs typeface="Segoe UI Semilight" charset="0"/>
            </a:endParaRPr>
          </a:p>
        </p:txBody>
      </p:sp>
      <p:pic>
        <p:nvPicPr>
          <p:cNvPr id="27" name="Picture 26"/>
          <p:cNvPicPr/>
          <p:nvPr/>
        </p:nvPicPr>
        <p:blipFill>
          <a:blip r:embed="rId3" cstate="print"/>
          <a:stretch>
            <a:fillRect/>
          </a:stretch>
        </p:blipFill>
        <p:spPr>
          <a:xfrm>
            <a:off x="688829" y="1895867"/>
            <a:ext cx="8238837" cy="4638845"/>
          </a:xfrm>
          <a:prstGeom prst="rect">
            <a:avLst/>
          </a:prstGeom>
        </p:spPr>
      </p:pic>
      <p:sp>
        <p:nvSpPr>
          <p:cNvPr id="28" name="TextBox 27"/>
          <p:cNvSpPr txBox="1"/>
          <p:nvPr/>
        </p:nvSpPr>
        <p:spPr>
          <a:xfrm>
            <a:off x="7439281" y="5018519"/>
            <a:ext cx="1402948"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29" name="TextBox 28"/>
          <p:cNvSpPr txBox="1"/>
          <p:nvPr/>
        </p:nvSpPr>
        <p:spPr>
          <a:xfrm>
            <a:off x="8927666" y="1922681"/>
            <a:ext cx="3118285" cy="4662815"/>
          </a:xfrm>
          <a:prstGeom prst="rect">
            <a:avLst/>
          </a:prstGeom>
          <a:noFill/>
          <a:ln w="15875">
            <a:solidFill>
              <a:schemeClr val="bg1">
                <a:lumMod val="65000"/>
              </a:schemeClr>
            </a:solidFill>
          </a:ln>
        </p:spPr>
        <p:txBody>
          <a:bodyPr wrap="square" rtlCol="0">
            <a:spAutoFit/>
          </a:bodyPr>
          <a:lstStyle/>
          <a:p>
            <a:pPr algn="just">
              <a:lnSpc>
                <a:spcPct val="150000"/>
              </a:lnSpc>
            </a:pPr>
            <a:r>
              <a:rPr lang="en-US" dirty="0" err="1">
                <a:latin typeface="Calibri" panose="020F0502020204030204" pitchFamily="34" charset="0"/>
                <a:cs typeface="Calibri" panose="020F0502020204030204" pitchFamily="34" charset="0"/>
              </a:rPr>
              <a:t>Esta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gráfica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contrasta</a:t>
            </a:r>
            <a:r>
              <a:rPr lang="en-US" dirty="0">
                <a:latin typeface="Calibri" panose="020F0502020204030204" pitchFamily="34" charset="0"/>
                <a:cs typeface="Calibri" panose="020F0502020204030204" pitchFamily="34" charset="0"/>
              </a:rPr>
              <a:t> con la anterior en la </a:t>
            </a:r>
            <a:r>
              <a:rPr lang="en-US" dirty="0" err="1">
                <a:latin typeface="Calibri" panose="020F0502020204030204" pitchFamily="34" charset="0"/>
                <a:cs typeface="Calibri" panose="020F0502020204030204" pitchFamily="34" charset="0"/>
              </a:rPr>
              <a:t>falta</a:t>
            </a:r>
            <a:r>
              <a:rPr lang="en-US" dirty="0">
                <a:latin typeface="Calibri" panose="020F0502020204030204" pitchFamily="34" charset="0"/>
                <a:cs typeface="Calibri" panose="020F0502020204030204" pitchFamily="34" charset="0"/>
              </a:rPr>
              <a:t> de </a:t>
            </a:r>
            <a:r>
              <a:rPr lang="en-US" dirty="0" err="1" smtClean="0">
                <a:latin typeface="Calibri" panose="020F0502020204030204" pitchFamily="34" charset="0"/>
                <a:cs typeface="Calibri" panose="020F0502020204030204" pitchFamily="34" charset="0"/>
              </a:rPr>
              <a:t>márgenes</a:t>
            </a:r>
            <a:r>
              <a:rPr lang="en-US" dirty="0" smtClean="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de </a:t>
            </a:r>
            <a:r>
              <a:rPr lang="en-US" dirty="0" err="1" smtClean="0">
                <a:latin typeface="Calibri" panose="020F0502020204030204" pitchFamily="34" charset="0"/>
                <a:cs typeface="Calibri" panose="020F0502020204030204" pitchFamily="34" charset="0"/>
              </a:rPr>
              <a:t>regulación</a:t>
            </a:r>
            <a:r>
              <a:rPr lang="en-US" dirty="0" smtClean="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secundaria</a:t>
            </a:r>
            <a:r>
              <a:rPr lang="en-US" dirty="0">
                <a:latin typeface="Calibri" panose="020F0502020204030204" pitchFamily="34" charset="0"/>
                <a:cs typeface="Calibri" panose="020F0502020204030204" pitchFamily="34" charset="0"/>
              </a:rPr>
              <a:t> en los </a:t>
            </a:r>
            <a:r>
              <a:rPr lang="en-US" dirty="0" err="1">
                <a:latin typeface="Calibri" panose="020F0502020204030204" pitchFamily="34" charset="0"/>
                <a:cs typeface="Calibri" panose="020F0502020204030204" pitchFamily="34" charset="0"/>
              </a:rPr>
              <a:t>períodos</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rampa</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toma</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carga</a:t>
            </a:r>
            <a:r>
              <a:rPr lang="en-US" dirty="0">
                <a:latin typeface="Calibri" panose="020F0502020204030204" pitchFamily="34" charset="0"/>
                <a:cs typeface="Calibri" panose="020F0502020204030204" pitchFamily="34" charset="0"/>
              </a:rPr>
              <a:t> y </a:t>
            </a:r>
            <a:r>
              <a:rPr lang="en-US" dirty="0" err="1">
                <a:latin typeface="Calibri" panose="020F0502020204030204" pitchFamily="34" charset="0"/>
                <a:cs typeface="Calibri" panose="020F0502020204030204" pitchFamily="34" charset="0"/>
              </a:rPr>
              <a:t>alta</a:t>
            </a:r>
            <a:r>
              <a:rPr lang="en-US" dirty="0">
                <a:latin typeface="Calibri" panose="020F0502020204030204" pitchFamily="34" charset="0"/>
                <a:cs typeface="Calibri" panose="020F0502020204030204" pitchFamily="34" charset="0"/>
              </a:rPr>
              <a:t> demanda del SENI. </a:t>
            </a:r>
            <a:r>
              <a:rPr lang="en-US" dirty="0" err="1">
                <a:latin typeface="Calibri" panose="020F0502020204030204" pitchFamily="34" charset="0"/>
                <a:cs typeface="Calibri" panose="020F0502020204030204" pitchFamily="34" charset="0"/>
              </a:rPr>
              <a:t>Esta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deficiencia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radica</a:t>
            </a:r>
            <a:r>
              <a:rPr lang="en-US" dirty="0">
                <a:latin typeface="Calibri" panose="020F0502020204030204" pitchFamily="34" charset="0"/>
                <a:cs typeface="Calibri" panose="020F0502020204030204" pitchFamily="34" charset="0"/>
              </a:rPr>
              <a:t> en el </a:t>
            </a:r>
            <a:r>
              <a:rPr lang="en-US" dirty="0" err="1">
                <a:latin typeface="Calibri" panose="020F0502020204030204" pitchFamily="34" charset="0"/>
                <a:cs typeface="Calibri" panose="020F0502020204030204" pitchFamily="34" charset="0"/>
              </a:rPr>
              <a:t>uso</a:t>
            </a:r>
            <a:r>
              <a:rPr lang="en-US" dirty="0">
                <a:latin typeface="Calibri" panose="020F0502020204030204" pitchFamily="34" charset="0"/>
                <a:cs typeface="Calibri" panose="020F0502020204030204" pitchFamily="34" charset="0"/>
              </a:rPr>
              <a:t> de </a:t>
            </a:r>
            <a:r>
              <a:rPr lang="en-US" dirty="0" err="1">
                <a:latin typeface="Calibri" panose="020F0502020204030204" pitchFamily="34" charset="0"/>
                <a:cs typeface="Calibri" panose="020F0502020204030204" pitchFamily="34" charset="0"/>
              </a:rPr>
              <a:t>tecnologías</a:t>
            </a:r>
            <a:r>
              <a:rPr lang="en-US" dirty="0">
                <a:latin typeface="Calibri" panose="020F0502020204030204" pitchFamily="34" charset="0"/>
                <a:cs typeface="Calibri" panose="020F0502020204030204" pitchFamily="34" charset="0"/>
              </a:rPr>
              <a:t> de generación con </a:t>
            </a:r>
            <a:r>
              <a:rPr lang="en-US" dirty="0" err="1">
                <a:latin typeface="Calibri" panose="020F0502020204030204" pitchFamily="34" charset="0"/>
                <a:cs typeface="Calibri" panose="020F0502020204030204" pitchFamily="34" charset="0"/>
              </a:rPr>
              <a:t>baja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capacidad</a:t>
            </a:r>
            <a:r>
              <a:rPr lang="en-US" dirty="0">
                <a:latin typeface="Calibri" panose="020F0502020204030204" pitchFamily="34" charset="0"/>
                <a:cs typeface="Calibri" panose="020F0502020204030204" pitchFamily="34" charset="0"/>
              </a:rPr>
              <a:t> para </a:t>
            </a:r>
            <a:r>
              <a:rPr lang="en-US" dirty="0" err="1">
                <a:latin typeface="Calibri" panose="020F0502020204030204" pitchFamily="34" charset="0"/>
                <a:cs typeface="Calibri" panose="020F0502020204030204" pitchFamily="34" charset="0"/>
              </a:rPr>
              <a:t>ofertar</a:t>
            </a:r>
            <a:r>
              <a:rPr lang="en-US" dirty="0">
                <a:latin typeface="Calibri" panose="020F0502020204030204" pitchFamily="34" charset="0"/>
                <a:cs typeface="Calibri" panose="020F0502020204030204" pitchFamily="34" charset="0"/>
              </a:rPr>
              <a:t> el </a:t>
            </a:r>
            <a:r>
              <a:rPr lang="en-US" dirty="0" err="1">
                <a:latin typeface="Calibri" panose="020F0502020204030204" pitchFamily="34" charset="0"/>
                <a:cs typeface="Calibri" panose="020F0502020204030204" pitchFamily="34" charset="0"/>
              </a:rPr>
              <a:t>servicio</a:t>
            </a:r>
            <a:r>
              <a:rPr lang="en-US" dirty="0">
                <a:latin typeface="Calibri" panose="020F0502020204030204" pitchFamily="34" charset="0"/>
                <a:cs typeface="Calibri" panose="020F0502020204030204" pitchFamily="34" charset="0"/>
              </a:rPr>
              <a:t> de </a:t>
            </a:r>
            <a:r>
              <a:rPr lang="en-US" dirty="0" err="1" smtClean="0">
                <a:latin typeface="Calibri" panose="020F0502020204030204" pitchFamily="34" charset="0"/>
                <a:cs typeface="Calibri" panose="020F0502020204030204" pitchFamily="34" charset="0"/>
              </a:rPr>
              <a:t>regulación</a:t>
            </a:r>
            <a:r>
              <a:rPr lang="en-US" dirty="0" smtClean="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secundaria</a:t>
            </a:r>
            <a:r>
              <a:rPr lang="en-US" dirty="0">
                <a:latin typeface="Calibri" panose="020F0502020204030204" pitchFamily="34" charset="0"/>
                <a:cs typeface="Calibri" panose="020F0502020204030204" pitchFamily="34" charset="0"/>
              </a:rPr>
              <a:t>. </a:t>
            </a:r>
            <a:endParaRPr lang="es-DO"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33926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27</a:t>
            </a:r>
            <a:endParaRPr lang="en-US" b="1" dirty="0">
              <a:solidFill>
                <a:schemeClr val="tx1"/>
              </a:solidFill>
            </a:endParaRPr>
          </a:p>
        </p:txBody>
      </p:sp>
      <p:sp>
        <p:nvSpPr>
          <p:cNvPr id="25" name="Rectangle 24"/>
          <p:cNvSpPr/>
          <p:nvPr/>
        </p:nvSpPr>
        <p:spPr>
          <a:xfrm>
            <a:off x="529652" y="1245332"/>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2" name="Rectangle 1"/>
          <p:cNvSpPr/>
          <p:nvPr/>
        </p:nvSpPr>
        <p:spPr>
          <a:xfrm>
            <a:off x="529652" y="1817987"/>
            <a:ext cx="7736281" cy="1015663"/>
          </a:xfrm>
          <a:prstGeom prst="rect">
            <a:avLst/>
          </a:prstGeom>
        </p:spPr>
        <p:txBody>
          <a:bodyPr wrap="square">
            <a:spAutoFit/>
          </a:bodyPr>
          <a:lstStyle/>
          <a:p>
            <a:pPr algn="just"/>
            <a:r>
              <a:rPr lang="es-DO" sz="2000" b="1" dirty="0" smtClean="0">
                <a:latin typeface="Calibri" panose="020F0502020204030204" pitchFamily="34" charset="0"/>
                <a:cs typeface="Calibri" panose="020F0502020204030204" pitchFamily="34" charset="0"/>
              </a:rPr>
              <a:t>Concepto de Voltaje</a:t>
            </a:r>
            <a:r>
              <a:rPr lang="es-DO" sz="2000" dirty="0" smtClean="0">
                <a:latin typeface="Calibri" panose="020F0502020204030204" pitchFamily="34" charset="0"/>
                <a:cs typeface="Calibri" panose="020F0502020204030204" pitchFamily="34" charset="0"/>
              </a:rPr>
              <a:t>: es </a:t>
            </a:r>
            <a:r>
              <a:rPr lang="es-DO" sz="2000" dirty="0">
                <a:latin typeface="Calibri" panose="020F0502020204030204" pitchFamily="34" charset="0"/>
                <a:cs typeface="Calibri" panose="020F0502020204030204" pitchFamily="34" charset="0"/>
              </a:rPr>
              <a:t>el trabajo por unidad de carga ejercido por el campo eléctrico sobre una partícula cargada para moverla entre dos </a:t>
            </a:r>
            <a:r>
              <a:rPr lang="es-DO" sz="2000" dirty="0" smtClean="0">
                <a:latin typeface="Calibri" panose="020F0502020204030204" pitchFamily="34" charset="0"/>
                <a:cs typeface="Calibri" panose="020F0502020204030204" pitchFamily="34" charset="0"/>
              </a:rPr>
              <a:t>posiciones determinadas.</a:t>
            </a:r>
            <a:endParaRPr lang="es-DO" sz="2000" dirty="0">
              <a:latin typeface="Calibri" panose="020F0502020204030204" pitchFamily="34" charset="0"/>
              <a:cs typeface="Calibri" panose="020F0502020204030204" pitchFamily="34" charset="0"/>
            </a:endParaRPr>
          </a:p>
        </p:txBody>
      </p:sp>
      <p:sp>
        <p:nvSpPr>
          <p:cNvPr id="12" name="Slide Number Placeholder 3"/>
          <p:cNvSpPr>
            <a:spLocks noGrp="1"/>
          </p:cNvSpPr>
          <p:nvPr>
            <p:ph type="sldNum" sz="quarter" idx="10"/>
          </p:nvPr>
        </p:nvSpPr>
        <p:spPr>
          <a:xfrm>
            <a:off x="1066800" y="6324600"/>
            <a:ext cx="1905000" cy="457200"/>
          </a:xfrm>
        </p:spPr>
        <p:txBody>
          <a:bodyPr/>
          <a:lstStyle/>
          <a:p>
            <a:fld id="{5C036C7D-448D-4678-AD7B-9A1B342951EC}" type="slidenum">
              <a:rPr lang="es-ES">
                <a:solidFill>
                  <a:srgbClr val="FFFFFF"/>
                </a:solidFill>
                <a:latin typeface="Calibri" pitchFamily="34" charset="0"/>
                <a:cs typeface="Calibri" pitchFamily="34" charset="0"/>
              </a:rPr>
              <a:pPr/>
              <a:t>27</a:t>
            </a:fld>
            <a:endParaRPr lang="es-ES" dirty="0">
              <a:solidFill>
                <a:srgbClr val="FFFFFF"/>
              </a:solidFill>
              <a:latin typeface="Calibri" pitchFamily="34" charset="0"/>
              <a:cs typeface="Calibri" pitchFamily="34" charset="0"/>
            </a:endParaRPr>
          </a:p>
        </p:txBody>
      </p:sp>
      <p:sp>
        <p:nvSpPr>
          <p:cNvPr id="13" name="Text Box 6"/>
          <p:cNvSpPr txBox="1">
            <a:spLocks noChangeArrowheads="1"/>
          </p:cNvSpPr>
          <p:nvPr/>
        </p:nvSpPr>
        <p:spPr bwMode="auto">
          <a:xfrm>
            <a:off x="2412539" y="6485576"/>
            <a:ext cx="6084738" cy="276999"/>
          </a:xfrm>
          <a:prstGeom prst="rect">
            <a:avLst/>
          </a:prstGeom>
          <a:noFill/>
          <a:ln w="9525">
            <a:noFill/>
            <a:miter lim="800000"/>
            <a:headEnd/>
            <a:tailEnd/>
          </a:ln>
          <a:effectLst/>
        </p:spPr>
        <p:txBody>
          <a:bodyPr wrap="square">
            <a:spAutoFit/>
          </a:bodyPr>
          <a:lstStyle/>
          <a:p>
            <a:r>
              <a:rPr lang="es-ES" sz="1200" i="1" dirty="0" smtClean="0">
                <a:latin typeface="Calibri" pitchFamily="34" charset="0"/>
                <a:cs typeface="Calibri" pitchFamily="34" charset="0"/>
              </a:rPr>
              <a:t>EPRI: </a:t>
            </a:r>
            <a:r>
              <a:rPr lang="es-ES" sz="1200" i="1" dirty="0" err="1" smtClean="0">
                <a:latin typeface="Calibri" pitchFamily="34" charset="0"/>
                <a:cs typeface="Calibri" pitchFamily="34" charset="0"/>
              </a:rPr>
              <a:t>Power</a:t>
            </a:r>
            <a:r>
              <a:rPr lang="es-ES" sz="1200" i="1" dirty="0" smtClean="0">
                <a:latin typeface="Calibri" pitchFamily="34" charset="0"/>
                <a:cs typeface="Calibri" pitchFamily="34" charset="0"/>
              </a:rPr>
              <a:t> </a:t>
            </a:r>
            <a:r>
              <a:rPr lang="en-US" sz="1200" i="1" dirty="0" smtClean="0">
                <a:latin typeface="Calibri" pitchFamily="34" charset="0"/>
                <a:cs typeface="Calibri" pitchFamily="34" charset="0"/>
              </a:rPr>
              <a:t>Dynamics of Interconnected Power Systems-</a:t>
            </a:r>
            <a:r>
              <a:rPr lang="es-DO" sz="1200" i="1" dirty="0" smtClean="0">
                <a:latin typeface="Calibri" pitchFamily="34" charset="0"/>
                <a:cs typeface="Calibri" pitchFamily="34" charset="0"/>
              </a:rPr>
              <a:t>Tutorial: </a:t>
            </a:r>
            <a:r>
              <a:rPr lang="es-DO" sz="1200" i="1" dirty="0" err="1" smtClean="0">
                <a:latin typeface="Calibri" pitchFamily="34" charset="0"/>
                <a:cs typeface="Calibri" pitchFamily="34" charset="0"/>
              </a:rPr>
              <a:t>Third</a:t>
            </a:r>
            <a:r>
              <a:rPr lang="es-DO" sz="1200" i="1" dirty="0" smtClean="0">
                <a:latin typeface="Calibri" pitchFamily="34" charset="0"/>
                <a:cs typeface="Calibri" pitchFamily="34" charset="0"/>
              </a:rPr>
              <a:t> </a:t>
            </a:r>
            <a:r>
              <a:rPr lang="es-DO" sz="1200" i="1" dirty="0" err="1" smtClean="0">
                <a:latin typeface="Calibri" pitchFamily="34" charset="0"/>
                <a:cs typeface="Calibri" pitchFamily="34" charset="0"/>
              </a:rPr>
              <a:t>Edition</a:t>
            </a:r>
            <a:r>
              <a:rPr lang="es-ES" sz="1200" i="1" dirty="0" smtClean="0">
                <a:latin typeface="Calibri" pitchFamily="34" charset="0"/>
                <a:cs typeface="Calibri" pitchFamily="34" charset="0"/>
              </a:rPr>
              <a:t>– </a:t>
            </a:r>
            <a:r>
              <a:rPr lang="es-ES" sz="1200" i="1" dirty="0" err="1" smtClean="0">
                <a:latin typeface="Calibri" pitchFamily="34" charset="0"/>
                <a:cs typeface="Calibri" pitchFamily="34" charset="0"/>
              </a:rPr>
              <a:t>January</a:t>
            </a:r>
            <a:r>
              <a:rPr lang="es-ES" sz="1200" i="1" dirty="0" smtClean="0">
                <a:latin typeface="Calibri" pitchFamily="34" charset="0"/>
                <a:cs typeface="Calibri" pitchFamily="34" charset="0"/>
              </a:rPr>
              <a:t>  1998</a:t>
            </a:r>
            <a:endParaRPr lang="es-ES" sz="1200" i="1" dirty="0">
              <a:latin typeface="Calibri" pitchFamily="34" charset="0"/>
              <a:cs typeface="Calibri" pitchFamily="34" charset="0"/>
            </a:endParaRPr>
          </a:p>
        </p:txBody>
      </p:sp>
      <p:sp>
        <p:nvSpPr>
          <p:cNvPr id="14" name="11 CuadroTexto"/>
          <p:cNvSpPr txBox="1"/>
          <p:nvPr/>
        </p:nvSpPr>
        <p:spPr>
          <a:xfrm>
            <a:off x="545665" y="2847493"/>
            <a:ext cx="7848872" cy="1938992"/>
          </a:xfrm>
          <a:prstGeom prst="rect">
            <a:avLst/>
          </a:prstGeom>
          <a:noFill/>
        </p:spPr>
        <p:txBody>
          <a:bodyPr wrap="square" rtlCol="0">
            <a:spAutoFit/>
          </a:bodyPr>
          <a:lstStyle/>
          <a:p>
            <a:pPr algn="just"/>
            <a:r>
              <a:rPr lang="es-DO" sz="2000" b="1" dirty="0" smtClean="0">
                <a:cs typeface="Calibri" pitchFamily="34" charset="0"/>
              </a:rPr>
              <a:t>Potencia Activa</a:t>
            </a:r>
          </a:p>
          <a:p>
            <a:pPr algn="just"/>
            <a:r>
              <a:rPr lang="es-DO" sz="2000" dirty="0" smtClean="0">
                <a:cs typeface="Calibri" pitchFamily="34" charset="0"/>
              </a:rPr>
              <a:t>La potencia activa (MW) realiza el trabajo útil. Las plantas de energía deben consumir el combustible (carbón, agua, nuclear, gas, petróleo, </a:t>
            </a:r>
            <a:r>
              <a:rPr lang="es-DO" sz="2000" dirty="0" err="1" smtClean="0">
                <a:cs typeface="Calibri" pitchFamily="34" charset="0"/>
              </a:rPr>
              <a:t>etc</a:t>
            </a:r>
            <a:r>
              <a:rPr lang="es-DO" sz="2000" dirty="0" smtClean="0">
                <a:cs typeface="Calibri" pitchFamily="34" charset="0"/>
              </a:rPr>
              <a:t>) para producir energía activa. Potencia activa las luces de las lámparas, producción de calor, giro de un motor, etc.</a:t>
            </a:r>
          </a:p>
          <a:p>
            <a:pPr algn="just"/>
            <a:r>
              <a:rPr lang="es-DO" sz="2000" b="1" i="1" dirty="0" smtClean="0">
                <a:latin typeface="Calibri" pitchFamily="34" charset="0"/>
                <a:cs typeface="Calibri" pitchFamily="34" charset="0"/>
              </a:rPr>
              <a:t> </a:t>
            </a:r>
            <a:endParaRPr lang="es-DO" sz="2000" b="1" i="1" dirty="0">
              <a:latin typeface="Calibri" pitchFamily="34" charset="0"/>
              <a:cs typeface="Calibri" pitchFamily="34" charset="0"/>
            </a:endParaRPr>
          </a:p>
        </p:txBody>
      </p:sp>
      <p:sp>
        <p:nvSpPr>
          <p:cNvPr id="15" name="12 CuadroTexto"/>
          <p:cNvSpPr txBox="1"/>
          <p:nvPr/>
        </p:nvSpPr>
        <p:spPr>
          <a:xfrm>
            <a:off x="529652" y="4527359"/>
            <a:ext cx="7848872" cy="1938992"/>
          </a:xfrm>
          <a:prstGeom prst="rect">
            <a:avLst/>
          </a:prstGeom>
          <a:noFill/>
        </p:spPr>
        <p:txBody>
          <a:bodyPr wrap="square" rtlCol="0">
            <a:spAutoFit/>
          </a:bodyPr>
          <a:lstStyle/>
          <a:p>
            <a:pPr algn="just"/>
            <a:r>
              <a:rPr lang="es-DO" sz="2000" b="1" dirty="0" smtClean="0">
                <a:latin typeface="Calibri" pitchFamily="34" charset="0"/>
                <a:cs typeface="Calibri" pitchFamily="34" charset="0"/>
              </a:rPr>
              <a:t>Potencia Reactiva</a:t>
            </a:r>
          </a:p>
          <a:p>
            <a:pPr algn="just"/>
            <a:r>
              <a:rPr lang="es-DO" sz="2000" dirty="0" smtClean="0">
                <a:latin typeface="Calibri" pitchFamily="34" charset="0"/>
                <a:cs typeface="Calibri" pitchFamily="34" charset="0"/>
              </a:rPr>
              <a:t>La potencia reactiva en realidad no fluye, sino más bien oscila. La potencia reactiva (</a:t>
            </a:r>
            <a:r>
              <a:rPr lang="es-DO" sz="2000" dirty="0" err="1" smtClean="0">
                <a:latin typeface="Calibri" pitchFamily="34" charset="0"/>
                <a:cs typeface="Calibri" pitchFamily="34" charset="0"/>
              </a:rPr>
              <a:t>MVAr</a:t>
            </a:r>
            <a:r>
              <a:rPr lang="es-DO" sz="2000" dirty="0" smtClean="0">
                <a:latin typeface="Calibri" pitchFamily="34" charset="0"/>
                <a:cs typeface="Calibri" pitchFamily="34" charset="0"/>
              </a:rPr>
              <a:t>) constantemente se intercambian entre los dispositivos que la producen y los dispositivos que la almacenan en sus campos eléctricos y magnéticos. La potencia reactiva es el bloque de construcción obligatorio de estos campos. </a:t>
            </a:r>
            <a:r>
              <a:rPr lang="es-DO" sz="2000" b="1" dirty="0" smtClean="0">
                <a:latin typeface="Calibri" pitchFamily="34" charset="0"/>
                <a:cs typeface="Calibri" pitchFamily="34" charset="0"/>
              </a:rPr>
              <a:t> </a:t>
            </a:r>
            <a:endParaRPr lang="es-DO" sz="2000" b="1" dirty="0">
              <a:latin typeface="Calibri" pitchFamily="34" charset="0"/>
              <a:cs typeface="Calibri" pitchFamily="34" charset="0"/>
            </a:endParaRPr>
          </a:p>
        </p:txBody>
      </p:sp>
      <p:pic>
        <p:nvPicPr>
          <p:cNvPr id="16" name="Picture 4"/>
          <p:cNvPicPr>
            <a:picLocks noChangeAspect="1" noChangeArrowheads="1"/>
          </p:cNvPicPr>
          <p:nvPr/>
        </p:nvPicPr>
        <p:blipFill>
          <a:blip r:embed="rId3" cstate="print"/>
          <a:srcRect/>
          <a:stretch>
            <a:fillRect/>
          </a:stretch>
        </p:blipFill>
        <p:spPr bwMode="auto">
          <a:xfrm>
            <a:off x="8589151" y="1870015"/>
            <a:ext cx="3272649" cy="1957754"/>
          </a:xfrm>
          <a:prstGeom prst="rect">
            <a:avLst/>
          </a:prstGeom>
          <a:noFill/>
          <a:ln w="9525">
            <a:noFill/>
            <a:miter lim="800000"/>
            <a:headEnd/>
            <a:tailEnd/>
          </a:ln>
        </p:spPr>
      </p:pic>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27</a:t>
            </a:fld>
            <a:endParaRPr lang="es-ES" dirty="0">
              <a:solidFill>
                <a:srgbClr val="FFFFFF"/>
              </a:solidFill>
              <a:latin typeface="Calibri" pitchFamily="34" charset="0"/>
              <a:cs typeface="Calibri" pitchFamily="34" charset="0"/>
            </a:endParaRPr>
          </a:p>
        </p:txBody>
      </p:sp>
      <p:pic>
        <p:nvPicPr>
          <p:cNvPr id="20" name="Picture 4"/>
          <p:cNvPicPr>
            <a:picLocks noChangeAspect="1" noChangeArrowheads="1"/>
          </p:cNvPicPr>
          <p:nvPr/>
        </p:nvPicPr>
        <p:blipFill>
          <a:blip r:embed="rId4" cstate="print"/>
          <a:srcRect/>
          <a:stretch>
            <a:fillRect/>
          </a:stretch>
        </p:blipFill>
        <p:spPr bwMode="auto">
          <a:xfrm>
            <a:off x="8709349" y="4493548"/>
            <a:ext cx="2841300" cy="2130527"/>
          </a:xfrm>
          <a:prstGeom prst="rect">
            <a:avLst/>
          </a:prstGeom>
          <a:noFill/>
          <a:ln w="9525">
            <a:noFill/>
            <a:miter lim="800000"/>
            <a:headEnd/>
            <a:tailEnd/>
          </a:ln>
        </p:spPr>
      </p:pic>
    </p:spTree>
    <p:extLst>
      <p:ext uri="{BB962C8B-B14F-4D97-AF65-F5344CB8AC3E}">
        <p14:creationId xmlns:p14="http://schemas.microsoft.com/office/powerpoint/2010/main" val="946145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28</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28</a:t>
            </a:fld>
            <a:endParaRPr lang="es-ES" dirty="0">
              <a:solidFill>
                <a:srgbClr val="FFFFFF"/>
              </a:solidFill>
              <a:latin typeface="Calibri" pitchFamily="34" charset="0"/>
              <a:cs typeface="Calibri" pitchFamily="34" charset="0"/>
            </a:endParaRPr>
          </a:p>
        </p:txBody>
      </p:sp>
      <p:sp>
        <p:nvSpPr>
          <p:cNvPr id="18" name="Slide Number Placeholder 3"/>
          <p:cNvSpPr txBox="1">
            <a:spLocks/>
          </p:cNvSpPr>
          <p:nvPr/>
        </p:nvSpPr>
        <p:spPr>
          <a:xfrm>
            <a:off x="1066800" y="6324600"/>
            <a:ext cx="1905000" cy="4572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C40E7F-AE6B-488C-93BD-F4B1EFED0D3E}" type="slidenum">
              <a:rPr lang="es-ES" smtClean="0">
                <a:solidFill>
                  <a:srgbClr val="FFFFFF"/>
                </a:solidFill>
                <a:latin typeface="Calibri" pitchFamily="34" charset="0"/>
                <a:cs typeface="Calibri" pitchFamily="34" charset="0"/>
              </a:rPr>
              <a:pPr/>
              <a:t>28</a:t>
            </a:fld>
            <a:endParaRPr lang="es-ES" dirty="0">
              <a:solidFill>
                <a:srgbClr val="FFFFFF"/>
              </a:solidFill>
              <a:latin typeface="Calibri" pitchFamily="34" charset="0"/>
              <a:cs typeface="Calibri" pitchFamily="34" charset="0"/>
            </a:endParaRPr>
          </a:p>
        </p:txBody>
      </p:sp>
      <mc:AlternateContent xmlns:mc="http://schemas.openxmlformats.org/markup-compatibility/2006" xmlns:a14="http://schemas.microsoft.com/office/drawing/2010/main">
        <mc:Choice Requires="a14">
          <p:sp>
            <p:nvSpPr>
              <p:cNvPr id="22" name="Text Box 4"/>
              <p:cNvSpPr txBox="1">
                <a:spLocks noChangeArrowheads="1"/>
              </p:cNvSpPr>
              <p:nvPr/>
            </p:nvSpPr>
            <p:spPr bwMode="auto">
              <a:xfrm>
                <a:off x="475815" y="1631159"/>
                <a:ext cx="6236135" cy="5238935"/>
              </a:xfrm>
              <a:prstGeom prst="rect">
                <a:avLst/>
              </a:prstGeom>
              <a:noFill/>
              <a:ln w="9525">
                <a:noFill/>
                <a:miter lim="800000"/>
                <a:headEnd/>
                <a:tailEnd/>
              </a:ln>
              <a:effectLst/>
            </p:spPr>
            <p:txBody>
              <a:bodyPr wrap="square">
                <a:spAutoFit/>
              </a:bodyPr>
              <a:lstStyle/>
              <a:p>
                <a:pPr algn="just">
                  <a:buFontTx/>
                  <a:buNone/>
                </a:pPr>
                <a:r>
                  <a:rPr lang="es-CO" sz="2000" b="1" dirty="0" smtClean="0">
                    <a:cs typeface="Calibri" pitchFamily="34" charset="0"/>
                  </a:rPr>
                  <a:t>Transmisión </a:t>
                </a:r>
                <a:r>
                  <a:rPr lang="es-CO" sz="2000" b="1" dirty="0">
                    <a:cs typeface="Calibri" pitchFamily="34" charset="0"/>
                  </a:rPr>
                  <a:t>de potencia </a:t>
                </a:r>
                <a:r>
                  <a:rPr lang="es-CO" sz="2000" b="1" dirty="0" smtClean="0">
                    <a:cs typeface="Calibri" pitchFamily="34" charset="0"/>
                  </a:rPr>
                  <a:t>activa de un </a:t>
                </a:r>
                <a:r>
                  <a:rPr lang="es-CO" sz="2000" b="1" dirty="0">
                    <a:cs typeface="Calibri" pitchFamily="34" charset="0"/>
                  </a:rPr>
                  <a:t>p</a:t>
                </a:r>
                <a:r>
                  <a:rPr lang="es-CO" sz="2000" b="1" dirty="0" smtClean="0">
                    <a:cs typeface="Calibri" pitchFamily="34" charset="0"/>
                  </a:rPr>
                  <a:t>unto A a otro B.</a:t>
                </a:r>
                <a:endParaRPr lang="es-CO" sz="2000" b="1" dirty="0">
                  <a:cs typeface="Calibri" pitchFamily="34" charset="0"/>
                </a:endParaRPr>
              </a:p>
              <a:p>
                <a:pPr algn="just">
                  <a:buFontTx/>
                  <a:buNone/>
                </a:pPr>
                <a:endParaRPr lang="es-CO" sz="2000" b="1" dirty="0" smtClean="0">
                  <a:cs typeface="Calibri" pitchFamily="34" charset="0"/>
                </a:endParaRPr>
              </a:p>
              <a:p>
                <a:pPr algn="just"/>
                <a14:m>
                  <m:oMath xmlns:m="http://schemas.openxmlformats.org/officeDocument/2006/math">
                    <m:sSub>
                      <m:sSubPr>
                        <m:ctrlPr>
                          <a:rPr lang="es-DO" sz="2400" b="0" i="1" smtClean="0">
                            <a:latin typeface="Cambria Math" panose="02040503050406030204" pitchFamily="18" charset="0"/>
                            <a:cs typeface="Calibri" pitchFamily="34" charset="0"/>
                          </a:rPr>
                        </m:ctrlPr>
                      </m:sSubPr>
                      <m:e>
                        <m:r>
                          <m:rPr>
                            <m:sty m:val="p"/>
                          </m:rPr>
                          <a:rPr lang="es-DO" sz="2400" b="0" i="0" smtClean="0">
                            <a:latin typeface="Cambria Math" panose="02040503050406030204" pitchFamily="18" charset="0"/>
                            <a:cs typeface="Calibri" pitchFamily="34" charset="0"/>
                          </a:rPr>
                          <m:t>P</m:t>
                        </m:r>
                      </m:e>
                      <m:sub>
                        <m:r>
                          <m:rPr>
                            <m:sty m:val="p"/>
                          </m:rPr>
                          <a:rPr lang="es-DO" sz="2400" b="0" i="0" smtClean="0">
                            <a:latin typeface="Cambria Math" panose="02040503050406030204" pitchFamily="18" charset="0"/>
                            <a:cs typeface="Calibri" pitchFamily="34" charset="0"/>
                          </a:rPr>
                          <m:t>max</m:t>
                        </m:r>
                      </m:sub>
                    </m:sSub>
                    <m:r>
                      <a:rPr lang="es-DO" sz="2400" i="0">
                        <a:latin typeface="Cambria Math" panose="02040503050406030204" pitchFamily="18" charset="0"/>
                        <a:ea typeface="Cambria Math" panose="02040503050406030204" pitchFamily="18" charset="0"/>
                        <a:cs typeface="Calibri" pitchFamily="34" charset="0"/>
                      </a:rPr>
                      <m:t>=</m:t>
                    </m:r>
                    <m:f>
                      <m:fPr>
                        <m:ctrlPr>
                          <a:rPr lang="es-DO" sz="2400" i="1" smtClean="0">
                            <a:latin typeface="Cambria Math" panose="02040503050406030204" pitchFamily="18" charset="0"/>
                            <a:ea typeface="Cambria Math" panose="02040503050406030204" pitchFamily="18" charset="0"/>
                            <a:cs typeface="Calibri" pitchFamily="34" charset="0"/>
                          </a:rPr>
                        </m:ctrlPr>
                      </m:fPr>
                      <m:num>
                        <m:sSub>
                          <m:sSubPr>
                            <m:ctrlPr>
                              <a:rPr lang="es-DO" sz="2400" i="1" smtClean="0">
                                <a:latin typeface="Cambria Math" panose="02040503050406030204" pitchFamily="18" charset="0"/>
                                <a:ea typeface="Cambria Math" panose="02040503050406030204" pitchFamily="18" charset="0"/>
                                <a:cs typeface="Calibri" pitchFamily="34" charset="0"/>
                              </a:rPr>
                            </m:ctrlPr>
                          </m:sSubPr>
                          <m:e>
                            <m:r>
                              <m:rPr>
                                <m:sty m:val="p"/>
                              </m:rPr>
                              <a:rPr lang="es-DO" sz="2400" b="0" i="0" smtClean="0">
                                <a:latin typeface="Cambria Math" panose="02040503050406030204" pitchFamily="18" charset="0"/>
                                <a:ea typeface="Cambria Math" panose="02040503050406030204" pitchFamily="18" charset="0"/>
                                <a:cs typeface="Calibri" pitchFamily="34" charset="0"/>
                              </a:rPr>
                              <m:t>V</m:t>
                            </m:r>
                          </m:e>
                          <m:sub>
                            <m:r>
                              <m:rPr>
                                <m:sty m:val="p"/>
                              </m:rPr>
                              <a:rPr lang="es-DO" sz="2400" b="0" i="0" smtClean="0">
                                <a:latin typeface="Cambria Math" panose="02040503050406030204" pitchFamily="18" charset="0"/>
                                <a:ea typeface="Cambria Math" panose="02040503050406030204" pitchFamily="18" charset="0"/>
                                <a:cs typeface="Calibri" pitchFamily="34" charset="0"/>
                              </a:rPr>
                              <m:t>A</m:t>
                            </m:r>
                          </m:sub>
                        </m:sSub>
                        <m:sSub>
                          <m:sSubPr>
                            <m:ctrlPr>
                              <a:rPr lang="es-DO" sz="2400" i="1" smtClean="0">
                                <a:latin typeface="Cambria Math" panose="02040503050406030204" pitchFamily="18" charset="0"/>
                                <a:ea typeface="Cambria Math" panose="02040503050406030204" pitchFamily="18" charset="0"/>
                                <a:cs typeface="Calibri" pitchFamily="34" charset="0"/>
                              </a:rPr>
                            </m:ctrlPr>
                          </m:sSubPr>
                          <m:e>
                            <m:r>
                              <m:rPr>
                                <m:sty m:val="p"/>
                              </m:rPr>
                              <a:rPr lang="es-DO" sz="2400" b="0" i="0" smtClean="0">
                                <a:latin typeface="Cambria Math" panose="02040503050406030204" pitchFamily="18" charset="0"/>
                                <a:ea typeface="Cambria Math" panose="02040503050406030204" pitchFamily="18" charset="0"/>
                                <a:cs typeface="Calibri" pitchFamily="34" charset="0"/>
                              </a:rPr>
                              <m:t>V</m:t>
                            </m:r>
                          </m:e>
                          <m:sub>
                            <m:r>
                              <m:rPr>
                                <m:sty m:val="p"/>
                              </m:rPr>
                              <a:rPr lang="es-DO" sz="2400" b="0" i="0" smtClean="0">
                                <a:latin typeface="Cambria Math" panose="02040503050406030204" pitchFamily="18" charset="0"/>
                                <a:ea typeface="Cambria Math" panose="02040503050406030204" pitchFamily="18" charset="0"/>
                                <a:cs typeface="Calibri" pitchFamily="34" charset="0"/>
                              </a:rPr>
                              <m:t>B</m:t>
                            </m:r>
                          </m:sub>
                        </m:sSub>
                      </m:num>
                      <m:den>
                        <m:r>
                          <m:rPr>
                            <m:sty m:val="p"/>
                          </m:rPr>
                          <a:rPr lang="es-DO" sz="2400" b="0" i="0" smtClean="0">
                            <a:latin typeface="Cambria Math" panose="02040503050406030204" pitchFamily="18" charset="0"/>
                            <a:ea typeface="Cambria Math" panose="02040503050406030204" pitchFamily="18" charset="0"/>
                            <a:cs typeface="Calibri" pitchFamily="34" charset="0"/>
                          </a:rPr>
                          <m:t>X</m:t>
                        </m:r>
                      </m:den>
                    </m:f>
                  </m:oMath>
                </a14:m>
                <a:r>
                  <a:rPr lang="es-CO" sz="2000" dirty="0" smtClean="0">
                    <a:cs typeface="Calibri" pitchFamily="34" charset="0"/>
                  </a:rPr>
                  <a:t> = </a:t>
                </a:r>
                <a:r>
                  <a:rPr lang="es-CO" sz="2200" dirty="0" err="1" smtClean="0">
                    <a:cs typeface="Calibri" pitchFamily="34" charset="0"/>
                  </a:rPr>
                  <a:t>P</a:t>
                </a:r>
                <a:r>
                  <a:rPr lang="es-CO" sz="2200" baseline="-25000" dirty="0" err="1" smtClean="0">
                    <a:cs typeface="Calibri" pitchFamily="34" charset="0"/>
                  </a:rPr>
                  <a:t>max</a:t>
                </a:r>
                <a:r>
                  <a:rPr lang="es-CO" sz="2200" dirty="0" smtClean="0">
                    <a:cs typeface="Calibri" pitchFamily="34" charset="0"/>
                  </a:rPr>
                  <a:t> </a:t>
                </a:r>
                <a:r>
                  <a:rPr lang="es-CO" sz="2200" dirty="0" err="1" smtClean="0">
                    <a:cs typeface="Calibri" pitchFamily="34" charset="0"/>
                  </a:rPr>
                  <a:t>sinδ</a:t>
                </a:r>
                <a:r>
                  <a:rPr lang="es-CO" sz="2200" dirty="0" smtClean="0">
                    <a:cs typeface="Calibri" pitchFamily="34" charset="0"/>
                  </a:rPr>
                  <a:t>; </a:t>
                </a:r>
                <a:r>
                  <a:rPr lang="es-CO" sz="2200" dirty="0" err="1" smtClean="0">
                    <a:cs typeface="Calibri" pitchFamily="34" charset="0"/>
                  </a:rPr>
                  <a:t>P</a:t>
                </a:r>
                <a:r>
                  <a:rPr lang="es-CO" sz="2200" baseline="-25000" dirty="0" err="1" smtClean="0">
                    <a:cs typeface="Calibri" pitchFamily="34" charset="0"/>
                  </a:rPr>
                  <a:t>max</a:t>
                </a:r>
                <a:r>
                  <a:rPr lang="es-CO" sz="2200" dirty="0" smtClean="0">
                    <a:cs typeface="Calibri" pitchFamily="34" charset="0"/>
                  </a:rPr>
                  <a:t> </a:t>
                </a:r>
                <a:r>
                  <a:rPr lang="es-CO" sz="2200" dirty="0" err="1" smtClean="0">
                    <a:cs typeface="Calibri" pitchFamily="34" charset="0"/>
                  </a:rPr>
                  <a:t>sinδ</a:t>
                </a:r>
                <a:r>
                  <a:rPr lang="es-CO" sz="2200" dirty="0" smtClean="0">
                    <a:cs typeface="Calibri" pitchFamily="34" charset="0"/>
                  </a:rPr>
                  <a:t> ≅ </a:t>
                </a:r>
                <a:r>
                  <a:rPr lang="es-CO" sz="2200" dirty="0" err="1" smtClean="0">
                    <a:cs typeface="Calibri" pitchFamily="34" charset="0"/>
                  </a:rPr>
                  <a:t>Pmaxδ</a:t>
                </a:r>
                <a:r>
                  <a:rPr lang="es-CO" sz="2000" dirty="0" smtClean="0">
                    <a:cs typeface="Calibri" pitchFamily="34" charset="0"/>
                  </a:rPr>
                  <a:t>  δ &lt; 20°</a:t>
                </a:r>
                <a:endParaRPr lang="es-CO" sz="2000" baseline="-25000" dirty="0" smtClean="0">
                  <a:cs typeface="Calibri" pitchFamily="34" charset="0"/>
                </a:endParaRPr>
              </a:p>
              <a:p>
                <a:pPr algn="just">
                  <a:buFontTx/>
                  <a:buNone/>
                </a:pPr>
                <a:endParaRPr lang="es-CO" sz="2000" b="1" dirty="0" smtClean="0">
                  <a:cs typeface="Calibri" pitchFamily="34" charset="0"/>
                </a:endParaRPr>
              </a:p>
              <a:p>
                <a:pPr algn="just"/>
                <a:r>
                  <a:rPr lang="es-CO" sz="2000" dirty="0" smtClean="0">
                    <a:cs typeface="Calibri" pitchFamily="34" charset="0"/>
                  </a:rPr>
                  <a:t>V: Voltaje del punto </a:t>
                </a:r>
                <a:r>
                  <a:rPr lang="es-CO" sz="2000" i="1" dirty="0" smtClean="0">
                    <a:latin typeface="Times New Roman" panose="02020603050405020304" pitchFamily="18" charset="0"/>
                    <a:cs typeface="Times New Roman" panose="02020603050405020304" pitchFamily="18" charset="0"/>
                  </a:rPr>
                  <a:t>i</a:t>
                </a:r>
                <a:endParaRPr lang="es-CO" sz="2000" dirty="0" smtClean="0">
                  <a:latin typeface="Times New Roman" panose="02020603050405020304" pitchFamily="18" charset="0"/>
                  <a:cs typeface="Times New Roman" panose="02020603050405020304" pitchFamily="18" charset="0"/>
                </a:endParaRPr>
              </a:p>
              <a:p>
                <a:pPr algn="just"/>
                <a:r>
                  <a:rPr lang="es-CO" sz="2000" dirty="0" smtClean="0">
                    <a:cs typeface="Times New Roman" panose="02020603050405020304" pitchFamily="18" charset="0"/>
                  </a:rPr>
                  <a:t>X: Reactancia del elemento de transferencia</a:t>
                </a:r>
              </a:p>
              <a:p>
                <a:pPr algn="just"/>
                <a:r>
                  <a:rPr lang="es-CO" sz="2000" dirty="0">
                    <a:cs typeface="Calibri" pitchFamily="34" charset="0"/>
                  </a:rPr>
                  <a:t>δ</a:t>
                </a:r>
                <a:r>
                  <a:rPr lang="es-CO" sz="2000" dirty="0" smtClean="0">
                    <a:cs typeface="Calibri" pitchFamily="34" charset="0"/>
                  </a:rPr>
                  <a:t>: Ángulo de carga.</a:t>
                </a:r>
                <a:endParaRPr lang="es-CO" sz="2000" dirty="0" smtClean="0">
                  <a:cs typeface="Times New Roman" panose="02020603050405020304" pitchFamily="18" charset="0"/>
                </a:endParaRPr>
              </a:p>
              <a:p>
                <a:pPr algn="just"/>
                <a:endParaRPr lang="es-CO" sz="2000" dirty="0" smtClean="0">
                  <a:cs typeface="Calibri" pitchFamily="34" charset="0"/>
                </a:endParaRPr>
              </a:p>
              <a:p>
                <a:pPr algn="just"/>
                <a:r>
                  <a:rPr lang="es-CO" sz="2000" dirty="0" smtClean="0">
                    <a:cs typeface="Calibri" pitchFamily="34" charset="0"/>
                  </a:rPr>
                  <a:t>P y δ están estrechamente relacionados. </a:t>
                </a:r>
                <a:r>
                  <a:rPr lang="es-ES_tradnl" sz="2000" dirty="0" smtClean="0">
                    <a:cs typeface="Calibri" pitchFamily="34" charset="0"/>
                  </a:rPr>
                  <a:t>A </a:t>
                </a:r>
                <a:r>
                  <a:rPr lang="es-ES_tradnl" sz="2000" dirty="0">
                    <a:cs typeface="Calibri" pitchFamily="34" charset="0"/>
                  </a:rPr>
                  <a:t>mayor nivel de voltaje, el sistema es capaz de transferir más </a:t>
                </a:r>
                <a:r>
                  <a:rPr lang="es-ES_tradnl" sz="2000" dirty="0" smtClean="0">
                    <a:cs typeface="Calibri" pitchFamily="34" charset="0"/>
                  </a:rPr>
                  <a:t>potencia. A </a:t>
                </a:r>
                <a:r>
                  <a:rPr lang="es-ES_tradnl" sz="2000" dirty="0">
                    <a:cs typeface="Calibri" pitchFamily="34" charset="0"/>
                  </a:rPr>
                  <a:t>mayor transferencia de potencia, más separación angular y mayor caída en las tensiones del </a:t>
                </a:r>
                <a:r>
                  <a:rPr lang="es-ES_tradnl" sz="2000" dirty="0" smtClean="0">
                    <a:cs typeface="Calibri" pitchFamily="34" charset="0"/>
                  </a:rPr>
                  <a:t>sistema. Manteniendo </a:t>
                </a:r>
                <a:r>
                  <a:rPr lang="es-ES_tradnl" sz="2000" dirty="0">
                    <a:cs typeface="Calibri" pitchFamily="34" charset="0"/>
                  </a:rPr>
                  <a:t>una misma transferencia de potencia, un aumento en la tensión implica una reducción de la diferencia angular entre los nodos. Al final, esto garantiza mayor </a:t>
                </a:r>
                <a:r>
                  <a:rPr lang="es-ES_tradnl" sz="2000" dirty="0" smtClean="0">
                    <a:cs typeface="Calibri" pitchFamily="34" charset="0"/>
                  </a:rPr>
                  <a:t>estabilidad. </a:t>
                </a:r>
                <a:r>
                  <a:rPr lang="es-ES_tradnl" sz="2000" dirty="0">
                    <a:solidFill>
                      <a:srgbClr val="FFFFFF"/>
                    </a:solidFill>
                    <a:cs typeface="Calibri" pitchFamily="34" charset="0"/>
                  </a:rPr>
                  <a:t>del </a:t>
                </a:r>
                <a:r>
                  <a:rPr lang="es-ES_tradnl" sz="2000" dirty="0" smtClean="0">
                    <a:solidFill>
                      <a:srgbClr val="FFFFFF"/>
                    </a:solidFill>
                    <a:cs typeface="Calibri" pitchFamily="34" charset="0"/>
                  </a:rPr>
                  <a:t>sistema.</a:t>
                </a:r>
                <a:endParaRPr lang="es-CO" sz="2000" dirty="0">
                  <a:solidFill>
                    <a:srgbClr val="006666"/>
                  </a:solidFill>
                  <a:cs typeface="Calibri" pitchFamily="34" charset="0"/>
                </a:endParaRPr>
              </a:p>
            </p:txBody>
          </p:sp>
        </mc:Choice>
        <mc:Fallback xmlns="">
          <p:sp>
            <p:nvSpPr>
              <p:cNvPr id="22" name="Text Box 4"/>
              <p:cNvSpPr txBox="1">
                <a:spLocks noRot="1" noChangeAspect="1" noMove="1" noResize="1" noEditPoints="1" noAdjustHandles="1" noChangeArrowheads="1" noChangeShapeType="1" noTextEdit="1"/>
              </p:cNvSpPr>
              <p:nvPr/>
            </p:nvSpPr>
            <p:spPr bwMode="auto">
              <a:xfrm>
                <a:off x="475815" y="1631159"/>
                <a:ext cx="6236135" cy="5238935"/>
              </a:xfrm>
              <a:prstGeom prst="rect">
                <a:avLst/>
              </a:prstGeom>
              <a:blipFill>
                <a:blip r:embed="rId3"/>
                <a:stretch>
                  <a:fillRect l="-978" t="-698" r="-1075" b="-1164"/>
                </a:stretch>
              </a:blipFill>
              <a:ln w="9525">
                <a:noFill/>
                <a:miter lim="800000"/>
                <a:headEnd/>
                <a:tailEnd/>
              </a:ln>
              <a:effectLst/>
            </p:spPr>
            <p:txBody>
              <a:bodyPr/>
              <a:lstStyle/>
              <a:p>
                <a:r>
                  <a:rPr lang="es-DO">
                    <a:noFill/>
                  </a:rPr>
                  <a:t> </a:t>
                </a:r>
              </a:p>
            </p:txBody>
          </p:sp>
        </mc:Fallback>
      </mc:AlternateContent>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24" name="Slide Number Placeholder 3"/>
          <p:cNvSpPr txBox="1">
            <a:spLocks/>
          </p:cNvSpPr>
          <p:nvPr/>
        </p:nvSpPr>
        <p:spPr>
          <a:xfrm>
            <a:off x="6334397" y="6167401"/>
            <a:ext cx="1905000" cy="4572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860AA-1763-4433-A97A-4BBC4550DCE4}" type="slidenum">
              <a:rPr lang="es-ES" smtClean="0">
                <a:solidFill>
                  <a:srgbClr val="FFFFFF"/>
                </a:solidFill>
                <a:latin typeface="Calibri" pitchFamily="34" charset="0"/>
                <a:cs typeface="Calibri" pitchFamily="34" charset="0"/>
              </a:rPr>
              <a:pPr/>
              <a:t>28</a:t>
            </a:fld>
            <a:endParaRPr lang="es-ES" dirty="0">
              <a:solidFill>
                <a:srgbClr val="FFFFFF"/>
              </a:solidFill>
              <a:latin typeface="Calibri" pitchFamily="34" charset="0"/>
              <a:cs typeface="Calibri" pitchFamily="34" charset="0"/>
            </a:endParaRPr>
          </a:p>
        </p:txBody>
      </p:sp>
      <p:sp>
        <p:nvSpPr>
          <p:cNvPr id="26" name="Text Box 5"/>
          <p:cNvSpPr txBox="1">
            <a:spLocks noChangeArrowheads="1"/>
          </p:cNvSpPr>
          <p:nvPr/>
        </p:nvSpPr>
        <p:spPr bwMode="auto">
          <a:xfrm>
            <a:off x="6883647" y="1619557"/>
            <a:ext cx="7640663" cy="1077218"/>
          </a:xfrm>
          <a:prstGeom prst="rect">
            <a:avLst/>
          </a:prstGeom>
          <a:noFill/>
          <a:ln w="9525">
            <a:noFill/>
            <a:miter lim="800000"/>
            <a:headEnd/>
            <a:tailEnd/>
          </a:ln>
          <a:effectLst/>
        </p:spPr>
        <p:txBody>
          <a:bodyPr wrap="square">
            <a:spAutoFit/>
          </a:bodyPr>
          <a:lstStyle/>
          <a:p>
            <a:pPr algn="just">
              <a:buFontTx/>
              <a:buNone/>
            </a:pPr>
            <a:r>
              <a:rPr lang="es-CO" sz="2000" b="1" dirty="0" smtClean="0">
                <a:latin typeface="Calibri" pitchFamily="34" charset="0"/>
                <a:cs typeface="Calibri" pitchFamily="34" charset="0"/>
              </a:rPr>
              <a:t>Transmisión </a:t>
            </a:r>
            <a:r>
              <a:rPr lang="es-CO" sz="2000" b="1" dirty="0">
                <a:latin typeface="Calibri" pitchFamily="34" charset="0"/>
                <a:cs typeface="Calibri" pitchFamily="34" charset="0"/>
              </a:rPr>
              <a:t>de potencia reactiva</a:t>
            </a:r>
          </a:p>
          <a:p>
            <a:pPr>
              <a:buFontTx/>
              <a:buNone/>
            </a:pPr>
            <a:endParaRPr lang="es-CO" sz="2400" dirty="0">
              <a:latin typeface="Calibri" pitchFamily="34" charset="0"/>
              <a:cs typeface="Calibri" pitchFamily="34" charset="0"/>
            </a:endParaRPr>
          </a:p>
          <a:p>
            <a:pPr algn="just">
              <a:buFontTx/>
              <a:buNone/>
            </a:pPr>
            <a:endParaRPr lang="es-CO" sz="2000" b="1" i="1" dirty="0">
              <a:solidFill>
                <a:srgbClr val="FF6600"/>
              </a:solidFill>
              <a:latin typeface="Calibri" pitchFamily="34" charset="0"/>
              <a:cs typeface="Calibri" pitchFamily="34" charset="0"/>
            </a:endParaRPr>
          </a:p>
        </p:txBody>
      </p:sp>
      <p:sp>
        <p:nvSpPr>
          <p:cNvPr id="28" name="Text Box 7"/>
          <p:cNvSpPr txBox="1">
            <a:spLocks noChangeArrowheads="1"/>
          </p:cNvSpPr>
          <p:nvPr/>
        </p:nvSpPr>
        <p:spPr bwMode="auto">
          <a:xfrm>
            <a:off x="6820147" y="4265201"/>
            <a:ext cx="5035303" cy="1631216"/>
          </a:xfrm>
          <a:prstGeom prst="rect">
            <a:avLst/>
          </a:prstGeom>
          <a:noFill/>
          <a:ln w="9525">
            <a:noFill/>
            <a:miter lim="800000"/>
            <a:headEnd/>
            <a:tailEnd/>
          </a:ln>
          <a:effectLst/>
        </p:spPr>
        <p:txBody>
          <a:bodyPr wrap="square">
            <a:spAutoFit/>
          </a:bodyPr>
          <a:lstStyle/>
          <a:p>
            <a:pPr algn="just"/>
            <a:r>
              <a:rPr lang="es-CO" sz="2000" dirty="0" smtClean="0">
                <a:latin typeface="Calibri" pitchFamily="34" charset="0"/>
                <a:cs typeface="Calibri" pitchFamily="34" charset="0"/>
              </a:rPr>
              <a:t>Q y V están estrechamente relacionados. La potencia Reactiva transferida depende principalmente de la magnitud de los voltajes y fluye desde el nodo de mayor al de menor voltaje.</a:t>
            </a:r>
            <a:endParaRPr lang="es-CO" sz="2000" dirty="0">
              <a:latin typeface="Calibri" pitchFamily="34" charset="0"/>
              <a:cs typeface="Calibri"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7978775" y="2448790"/>
                <a:ext cx="1839671"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DO" i="1" smtClean="0">
                              <a:latin typeface="Cambria Math" panose="02040503050406030204" pitchFamily="18" charset="0"/>
                            </a:rPr>
                          </m:ctrlPr>
                        </m:sSubPr>
                        <m:e>
                          <m:r>
                            <a:rPr lang="es-DO" b="0" i="1" smtClean="0">
                              <a:latin typeface="Cambria Math" panose="02040503050406030204" pitchFamily="18" charset="0"/>
                            </a:rPr>
                            <m:t>𝑄</m:t>
                          </m:r>
                        </m:e>
                        <m:sub>
                          <m:r>
                            <a:rPr lang="es-DO" b="0" i="1" smtClean="0">
                              <a:latin typeface="Cambria Math" panose="02040503050406030204" pitchFamily="18" charset="0"/>
                            </a:rPr>
                            <m:t>𝐴</m:t>
                          </m:r>
                        </m:sub>
                      </m:sSub>
                      <m:r>
                        <a:rPr lang="es-DO" i="1">
                          <a:latin typeface="Cambria Math" panose="02040503050406030204" pitchFamily="18" charset="0"/>
                          <a:ea typeface="Cambria Math" panose="02040503050406030204" pitchFamily="18" charset="0"/>
                        </a:rPr>
                        <m:t>=</m:t>
                      </m:r>
                      <m:f>
                        <m:fPr>
                          <m:ctrlPr>
                            <a:rPr lang="es-DO" i="1" smtClean="0">
                              <a:latin typeface="Cambria Math" panose="02040503050406030204" pitchFamily="18" charset="0"/>
                              <a:ea typeface="Cambria Math" panose="02040503050406030204" pitchFamily="18" charset="0"/>
                            </a:rPr>
                          </m:ctrlPr>
                        </m:fPr>
                        <m:num>
                          <m:sSub>
                            <m:sSubPr>
                              <m:ctrlPr>
                                <a:rPr lang="es-DO"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𝐴</m:t>
                              </m:r>
                            </m:sub>
                          </m:sSub>
                          <m:r>
                            <a:rPr lang="es-DO" b="0" i="1" smtClean="0">
                              <a:latin typeface="Cambria Math" panose="02040503050406030204" pitchFamily="18" charset="0"/>
                              <a:ea typeface="Cambria Math" panose="02040503050406030204" pitchFamily="18" charset="0"/>
                            </a:rPr>
                            <m:t>(</m:t>
                          </m:r>
                          <m:sSub>
                            <m:sSubPr>
                              <m:ctrlPr>
                                <a:rPr lang="es-DO"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𝐵</m:t>
                              </m:r>
                            </m:sub>
                          </m:sSub>
                          <m:r>
                            <a:rPr lang="es-DO" b="0" i="1" smtClean="0">
                              <a:latin typeface="Cambria Math" panose="02040503050406030204" pitchFamily="18" charset="0"/>
                              <a:ea typeface="Cambria Math" panose="02040503050406030204" pitchFamily="18" charset="0"/>
                            </a:rPr>
                            <m:t>−</m:t>
                          </m:r>
                          <m:sSub>
                            <m:sSubPr>
                              <m:ctrlPr>
                                <a:rPr lang="es-DO" b="0"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𝐴</m:t>
                              </m:r>
                            </m:sub>
                          </m:sSub>
                          <m:r>
                            <a:rPr lang="es-DO" b="0" i="1" smtClean="0">
                              <a:latin typeface="Cambria Math" panose="02040503050406030204" pitchFamily="18" charset="0"/>
                              <a:ea typeface="Cambria Math" panose="02040503050406030204" pitchFamily="18" charset="0"/>
                            </a:rPr>
                            <m:t>)</m:t>
                          </m:r>
                        </m:num>
                        <m:den>
                          <m:r>
                            <a:rPr lang="es-DO" b="0" i="1" smtClean="0">
                              <a:latin typeface="Cambria Math" panose="02040503050406030204" pitchFamily="18" charset="0"/>
                              <a:ea typeface="Cambria Math" panose="02040503050406030204" pitchFamily="18" charset="0"/>
                            </a:rPr>
                            <m:t>𝑋</m:t>
                          </m:r>
                        </m:den>
                      </m:f>
                    </m:oMath>
                  </m:oMathPara>
                </a14:m>
                <a:endParaRPr lang="es-DO" dirty="0"/>
              </a:p>
            </p:txBody>
          </p:sp>
        </mc:Choice>
        <mc:Fallback xmlns="">
          <p:sp>
            <p:nvSpPr>
              <p:cNvPr id="3" name="TextBox 2"/>
              <p:cNvSpPr txBox="1">
                <a:spLocks noRot="1" noChangeAspect="1" noMove="1" noResize="1" noEditPoints="1" noAdjustHandles="1" noChangeArrowheads="1" noChangeShapeType="1" noTextEdit="1"/>
              </p:cNvSpPr>
              <p:nvPr/>
            </p:nvSpPr>
            <p:spPr>
              <a:xfrm>
                <a:off x="7978775" y="2448790"/>
                <a:ext cx="1839671" cy="525785"/>
              </a:xfrm>
              <a:prstGeom prst="rect">
                <a:avLst/>
              </a:prstGeom>
              <a:blipFill>
                <a:blip r:embed="rId4"/>
                <a:stretch>
                  <a:fillRect/>
                </a:stretch>
              </a:blipFill>
            </p:spPr>
            <p:txBody>
              <a:bodyPr/>
              <a:lstStyle/>
              <a:p>
                <a:r>
                  <a:rPr lang="es-DO">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7980499" y="3323606"/>
                <a:ext cx="1839671"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DO" i="1" smtClean="0">
                              <a:latin typeface="Cambria Math" panose="02040503050406030204" pitchFamily="18" charset="0"/>
                            </a:rPr>
                          </m:ctrlPr>
                        </m:sSubPr>
                        <m:e>
                          <m:r>
                            <a:rPr lang="es-DO" b="0" i="1" smtClean="0">
                              <a:latin typeface="Cambria Math" panose="02040503050406030204" pitchFamily="18" charset="0"/>
                            </a:rPr>
                            <m:t>𝑄</m:t>
                          </m:r>
                        </m:e>
                        <m:sub>
                          <m:r>
                            <a:rPr lang="es-DO" b="0" i="1" smtClean="0">
                              <a:latin typeface="Cambria Math" panose="02040503050406030204" pitchFamily="18" charset="0"/>
                            </a:rPr>
                            <m:t>𝐵</m:t>
                          </m:r>
                        </m:sub>
                      </m:sSub>
                      <m:r>
                        <a:rPr lang="es-DO" i="1">
                          <a:latin typeface="Cambria Math" panose="02040503050406030204" pitchFamily="18" charset="0"/>
                          <a:ea typeface="Cambria Math" panose="02040503050406030204" pitchFamily="18" charset="0"/>
                        </a:rPr>
                        <m:t>=</m:t>
                      </m:r>
                      <m:f>
                        <m:fPr>
                          <m:ctrlPr>
                            <a:rPr lang="es-DO" i="1" smtClean="0">
                              <a:latin typeface="Cambria Math" panose="02040503050406030204" pitchFamily="18" charset="0"/>
                              <a:ea typeface="Cambria Math" panose="02040503050406030204" pitchFamily="18" charset="0"/>
                            </a:rPr>
                          </m:ctrlPr>
                        </m:fPr>
                        <m:num>
                          <m:sSub>
                            <m:sSubPr>
                              <m:ctrlPr>
                                <a:rPr lang="es-DO"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𝐵</m:t>
                              </m:r>
                            </m:sub>
                          </m:sSub>
                          <m:r>
                            <a:rPr lang="es-DO" b="0" i="1" smtClean="0">
                              <a:latin typeface="Cambria Math" panose="02040503050406030204" pitchFamily="18" charset="0"/>
                              <a:ea typeface="Cambria Math" panose="02040503050406030204" pitchFamily="18" charset="0"/>
                            </a:rPr>
                            <m:t>(</m:t>
                          </m:r>
                          <m:sSub>
                            <m:sSubPr>
                              <m:ctrlPr>
                                <a:rPr lang="es-DO"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𝐴</m:t>
                              </m:r>
                            </m:sub>
                          </m:sSub>
                          <m:r>
                            <a:rPr lang="es-DO" b="0" i="1" smtClean="0">
                              <a:latin typeface="Cambria Math" panose="02040503050406030204" pitchFamily="18" charset="0"/>
                              <a:ea typeface="Cambria Math" panose="02040503050406030204" pitchFamily="18" charset="0"/>
                            </a:rPr>
                            <m:t>−</m:t>
                          </m:r>
                          <m:sSub>
                            <m:sSubPr>
                              <m:ctrlPr>
                                <a:rPr lang="es-DO" b="0" i="1" smtClean="0">
                                  <a:latin typeface="Cambria Math" panose="02040503050406030204" pitchFamily="18" charset="0"/>
                                  <a:ea typeface="Cambria Math" panose="02040503050406030204" pitchFamily="18" charset="0"/>
                                </a:rPr>
                              </m:ctrlPr>
                            </m:sSubPr>
                            <m:e>
                              <m:r>
                                <a:rPr lang="es-DO" b="0" i="1" smtClean="0">
                                  <a:latin typeface="Cambria Math" panose="02040503050406030204" pitchFamily="18" charset="0"/>
                                  <a:ea typeface="Cambria Math" panose="02040503050406030204" pitchFamily="18" charset="0"/>
                                </a:rPr>
                                <m:t>𝑉</m:t>
                              </m:r>
                            </m:e>
                            <m:sub>
                              <m:r>
                                <a:rPr lang="es-DO" b="0" i="1" smtClean="0">
                                  <a:latin typeface="Cambria Math" panose="02040503050406030204" pitchFamily="18" charset="0"/>
                                  <a:ea typeface="Cambria Math" panose="02040503050406030204" pitchFamily="18" charset="0"/>
                                </a:rPr>
                                <m:t>𝐵</m:t>
                              </m:r>
                            </m:sub>
                          </m:sSub>
                          <m:r>
                            <a:rPr lang="es-DO" b="0" i="1" smtClean="0">
                              <a:latin typeface="Cambria Math" panose="02040503050406030204" pitchFamily="18" charset="0"/>
                              <a:ea typeface="Cambria Math" panose="02040503050406030204" pitchFamily="18" charset="0"/>
                            </a:rPr>
                            <m:t>)</m:t>
                          </m:r>
                        </m:num>
                        <m:den>
                          <m:r>
                            <a:rPr lang="es-DO" b="0" i="1" smtClean="0">
                              <a:latin typeface="Cambria Math" panose="02040503050406030204" pitchFamily="18" charset="0"/>
                              <a:ea typeface="Cambria Math" panose="02040503050406030204" pitchFamily="18" charset="0"/>
                            </a:rPr>
                            <m:t>𝑋</m:t>
                          </m:r>
                        </m:den>
                      </m:f>
                    </m:oMath>
                  </m:oMathPara>
                </a14:m>
                <a:endParaRPr lang="es-DO" dirty="0"/>
              </a:p>
            </p:txBody>
          </p:sp>
        </mc:Choice>
        <mc:Fallback xmlns="">
          <p:sp>
            <p:nvSpPr>
              <p:cNvPr id="29" name="TextBox 28"/>
              <p:cNvSpPr txBox="1">
                <a:spLocks noRot="1" noChangeAspect="1" noMove="1" noResize="1" noEditPoints="1" noAdjustHandles="1" noChangeArrowheads="1" noChangeShapeType="1" noTextEdit="1"/>
              </p:cNvSpPr>
              <p:nvPr/>
            </p:nvSpPr>
            <p:spPr>
              <a:xfrm>
                <a:off x="7980499" y="3323606"/>
                <a:ext cx="1839671" cy="525785"/>
              </a:xfrm>
              <a:prstGeom prst="rect">
                <a:avLst/>
              </a:prstGeom>
              <a:blipFill>
                <a:blip r:embed="rId5"/>
                <a:stretch>
                  <a:fillRect/>
                </a:stretch>
              </a:blipFill>
            </p:spPr>
            <p:txBody>
              <a:bodyPr/>
              <a:lstStyle/>
              <a:p>
                <a:r>
                  <a:rPr lang="es-DO">
                    <a:noFill/>
                  </a:rPr>
                  <a:t> </a:t>
                </a:r>
              </a:p>
            </p:txBody>
          </p:sp>
        </mc:Fallback>
      </mc:AlternateContent>
    </p:spTree>
    <p:extLst>
      <p:ext uri="{BB962C8B-B14F-4D97-AF65-F5344CB8AC3E}">
        <p14:creationId xmlns:p14="http://schemas.microsoft.com/office/powerpoint/2010/main" val="277305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29</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29</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2" name="Rectangle 1"/>
          <p:cNvSpPr/>
          <p:nvPr/>
        </p:nvSpPr>
        <p:spPr>
          <a:xfrm>
            <a:off x="475815" y="1693010"/>
            <a:ext cx="5543985" cy="4093428"/>
          </a:xfrm>
          <a:prstGeom prst="rect">
            <a:avLst/>
          </a:prstGeom>
        </p:spPr>
        <p:txBody>
          <a:bodyPr vert="horz" lIns="91440" tIns="45720" rIns="91440" bIns="45720" rtlCol="0">
            <a:noAutofit/>
          </a:bodyPr>
          <a:lstStyle/>
          <a:p>
            <a:pPr algn="just">
              <a:spcBef>
                <a:spcPts val="1000"/>
              </a:spcBef>
              <a:buFont typeface="Arial"/>
              <a:buNone/>
            </a:pPr>
            <a:r>
              <a:rPr lang="es-DO" sz="1950" kern="0" dirty="0" err="1" smtClean="0">
                <a:latin typeface="Segoe UI Semilight" charset="0"/>
                <a:ea typeface="Segoe UI Semilight" charset="0"/>
                <a:cs typeface="Segoe UI Semilight" charset="0"/>
              </a:rPr>
              <a:t>ARTíCULO</a:t>
            </a:r>
            <a:r>
              <a:rPr lang="es-DO" sz="1950" kern="0" dirty="0" smtClean="0">
                <a:latin typeface="Segoe UI Semilight" charset="0"/>
                <a:ea typeface="Segoe UI Semilight" charset="0"/>
                <a:cs typeface="Segoe UI Semilight" charset="0"/>
              </a:rPr>
              <a:t> 149.- La operación del SENI deberá mantener niveles de tensión resultantes, en las distintas subestaciones, dentro de un rango de más o menos cinco por ciento (± 5%) en torno a la tensión nominal. Las variaciones de la tensión en la Red de Distribución deberán estar dentro de un rango de más o menos siete Punto cinco por ciento (± 7.5%) de la tensión nominal en zonas urbanas y de más o menos diez por ciento (± 10 %) en zonas rurales, salvo Caso Fortuito o Fuerza Mayor. Las tensiones nominales de las instalaciones, es decir, aquellas con las que se designa el sistema y a las que se refieren algunas de sus características de operación, serán aquellas aprobadas por la SIE en virtud de lo dispuesto en el artículo anterior de este Reglamento.</a:t>
            </a:r>
            <a:endParaRPr lang="es-DO" sz="1950" kern="0" dirty="0">
              <a:latin typeface="Segoe UI Semilight" charset="0"/>
              <a:ea typeface="Segoe UI Semilight" charset="0"/>
              <a:cs typeface="Segoe UI Semilight" charset="0"/>
            </a:endParaRPr>
          </a:p>
        </p:txBody>
      </p:sp>
      <p:sp>
        <p:nvSpPr>
          <p:cNvPr id="3" name="Rectangle 2"/>
          <p:cNvSpPr/>
          <p:nvPr/>
        </p:nvSpPr>
        <p:spPr>
          <a:xfrm>
            <a:off x="6114581" y="1693010"/>
            <a:ext cx="5918201" cy="6273512"/>
          </a:xfrm>
          <a:prstGeom prst="rect">
            <a:avLst/>
          </a:prstGeom>
        </p:spPr>
        <p:txBody>
          <a:bodyPr vert="horz" lIns="91440" tIns="45720" rIns="91440" bIns="45720" rtlCol="0">
            <a:noAutofit/>
          </a:bodyPr>
          <a:lstStyle/>
          <a:p>
            <a:pPr algn="just">
              <a:spcBef>
                <a:spcPts val="1000"/>
              </a:spcBef>
              <a:buFont typeface="Arial"/>
              <a:buNone/>
            </a:pPr>
            <a:r>
              <a:rPr lang="es-DO" sz="1950" kern="0" dirty="0" err="1">
                <a:latin typeface="Segoe UI Semilight" charset="0"/>
                <a:ea typeface="Segoe UI Semilight" charset="0"/>
                <a:cs typeface="Segoe UI Semilight" charset="0"/>
              </a:rPr>
              <a:t>ARTíCULO</a:t>
            </a:r>
            <a:r>
              <a:rPr lang="es-DO" sz="1950" kern="0" dirty="0">
                <a:latin typeface="Segoe UI Semilight" charset="0"/>
                <a:ea typeface="Segoe UI Semilight" charset="0"/>
                <a:cs typeface="Segoe UI Semilight" charset="0"/>
              </a:rPr>
              <a:t> 204.- Regulación de Tensión.</a:t>
            </a:r>
          </a:p>
          <a:p>
            <a:pPr algn="just">
              <a:spcBef>
                <a:spcPts val="1000"/>
              </a:spcBef>
              <a:buFont typeface="Arial"/>
              <a:buNone/>
            </a:pPr>
            <a:r>
              <a:rPr lang="es-DO" sz="1950" kern="0" dirty="0">
                <a:latin typeface="Segoe UI Semilight" charset="0"/>
                <a:ea typeface="Segoe UI Semilight" charset="0"/>
                <a:cs typeface="Segoe UI Semilight" charset="0"/>
              </a:rPr>
              <a:t>Cada Empresa de Generación estará obligada a cumplir con los siguientes mandatos:</a:t>
            </a:r>
          </a:p>
          <a:p>
            <a:pPr algn="just">
              <a:spcBef>
                <a:spcPts val="1000"/>
              </a:spcBef>
              <a:buFont typeface="Arial"/>
              <a:buNone/>
            </a:pPr>
            <a:r>
              <a:rPr lang="es-DO" sz="1950" kern="0" dirty="0" smtClean="0">
                <a:latin typeface="Segoe UI Semilight" charset="0"/>
                <a:ea typeface="Segoe UI Semilight" charset="0"/>
                <a:cs typeface="Segoe UI Semilight" charset="0"/>
              </a:rPr>
              <a:t>a</a:t>
            </a:r>
            <a:r>
              <a:rPr lang="es-DO" sz="1950" kern="0" dirty="0">
                <a:latin typeface="Segoe UI Semilight" charset="0"/>
                <a:ea typeface="Segoe UI Semilight" charset="0"/>
                <a:cs typeface="Segoe UI Semilight" charset="0"/>
              </a:rPr>
              <a:t>. Entregar en forma permanente, hasta el noventa por ciento (90%) del límite de potencia reactiva, inductiva o capacitiva, en cualquier punto de operación que este dentro de las características técnicas de la máquina, dadas por la curva de </a:t>
            </a:r>
            <a:r>
              <a:rPr lang="es-DO" sz="1950" kern="0" dirty="0" err="1">
                <a:latin typeface="Segoe UI Semilight" charset="0"/>
                <a:ea typeface="Segoe UI Semilight" charset="0"/>
                <a:cs typeface="Segoe UI Semilight" charset="0"/>
              </a:rPr>
              <a:t>capabilidad</a:t>
            </a:r>
            <a:r>
              <a:rPr lang="es-DO" sz="1950" kern="0" dirty="0">
                <a:latin typeface="Segoe UI Semilight" charset="0"/>
                <a:ea typeface="Segoe UI Semilight" charset="0"/>
                <a:cs typeface="Segoe UI Semilight" charset="0"/>
              </a:rPr>
              <a:t> para la máxima capacidad de refrigeración.</a:t>
            </a:r>
          </a:p>
          <a:p>
            <a:pPr algn="just">
              <a:spcBef>
                <a:spcPts val="1000"/>
              </a:spcBef>
              <a:buFont typeface="Arial"/>
              <a:buNone/>
            </a:pPr>
            <a:r>
              <a:rPr lang="es-DO" sz="1950" kern="0" dirty="0">
                <a:latin typeface="Segoe UI Semilight" charset="0"/>
                <a:ea typeface="Segoe UI Semilight" charset="0"/>
                <a:cs typeface="Segoe UI Semilight" charset="0"/>
              </a:rPr>
              <a:t>b. Entregar en forma transitoria, el cien por ciento (100%)  de la capacidad arriba mencionada durante veinte (20)  minutos continuos, con intervalos de cuarenta (40) minutos.</a:t>
            </a:r>
          </a:p>
          <a:p>
            <a:pPr algn="just">
              <a:spcBef>
                <a:spcPts val="1000"/>
              </a:spcBef>
              <a:buFont typeface="Arial"/>
              <a:buNone/>
            </a:pPr>
            <a:r>
              <a:rPr lang="es-DO" sz="1950" kern="0" dirty="0">
                <a:latin typeface="Segoe UI Semilight" charset="0"/>
                <a:ea typeface="Segoe UI Semilight" charset="0"/>
                <a:cs typeface="Segoe UI Semilight" charset="0"/>
              </a:rPr>
              <a:t>c. Mantener la tensión en Barras que le solicite el OC.</a:t>
            </a:r>
          </a:p>
        </p:txBody>
      </p:sp>
    </p:spTree>
    <p:extLst>
      <p:ext uri="{BB962C8B-B14F-4D97-AF65-F5344CB8AC3E}">
        <p14:creationId xmlns:p14="http://schemas.microsoft.com/office/powerpoint/2010/main" val="6448142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30</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30</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4" name="Rectangle 3"/>
          <p:cNvSpPr/>
          <p:nvPr/>
        </p:nvSpPr>
        <p:spPr>
          <a:xfrm>
            <a:off x="488514" y="1703733"/>
            <a:ext cx="11570135" cy="4978421"/>
          </a:xfrm>
          <a:prstGeom prst="rect">
            <a:avLst/>
          </a:prstGeom>
        </p:spPr>
        <p:txBody>
          <a:bodyPr vert="horz" lIns="91440" tIns="45720" rIns="91440" bIns="45720" rtlCol="0">
            <a:noAutofit/>
          </a:bodyPr>
          <a:lstStyle/>
          <a:p>
            <a:pPr algn="just">
              <a:spcBef>
                <a:spcPts val="1000"/>
              </a:spcBef>
              <a:buFont typeface="Arial"/>
              <a:buNone/>
            </a:pPr>
            <a:r>
              <a:rPr lang="es-DO" sz="2000" kern="0" dirty="0" err="1">
                <a:latin typeface="Segoe UI Semilight" charset="0"/>
                <a:ea typeface="Segoe UI Semilight" charset="0"/>
                <a:cs typeface="Segoe UI Semilight" charset="0"/>
              </a:rPr>
              <a:t>ARTíCULO</a:t>
            </a:r>
            <a:r>
              <a:rPr lang="es-DO" sz="2000" kern="0" dirty="0">
                <a:latin typeface="Segoe UI Semilight" charset="0"/>
                <a:ea typeface="Segoe UI Semilight" charset="0"/>
                <a:cs typeface="Segoe UI Semilight" charset="0"/>
              </a:rPr>
              <a:t> 151.- Las Empresas Eléctricas de Transmisión y de Distribución, participantes en el SENI, serán responsables por el control del flujo de energía reactiva en los puntos de intercambio.</a:t>
            </a:r>
          </a:p>
          <a:p>
            <a:pPr algn="just">
              <a:spcBef>
                <a:spcPts val="1000"/>
              </a:spcBef>
              <a:buFont typeface="Arial"/>
              <a:buNone/>
            </a:pPr>
            <a:r>
              <a:rPr lang="es-DO" sz="2000" kern="0" dirty="0">
                <a:latin typeface="Segoe UI Semilight" charset="0"/>
                <a:ea typeface="Segoe UI Semilight" charset="0"/>
                <a:cs typeface="Segoe UI Semilight" charset="0"/>
              </a:rPr>
              <a:t>Reglamento para la Aplicación de la Ley General de Electricidad número 125-01104</a:t>
            </a:r>
          </a:p>
          <a:p>
            <a:pPr algn="just">
              <a:spcBef>
                <a:spcPts val="1000"/>
              </a:spcBef>
              <a:buFont typeface="Arial"/>
              <a:buNone/>
            </a:pPr>
            <a:r>
              <a:rPr lang="es-DO" sz="2000" kern="0" dirty="0">
                <a:latin typeface="Segoe UI Semilight" charset="0"/>
                <a:ea typeface="Segoe UI Semilight" charset="0"/>
                <a:cs typeface="Segoe UI Semilight" charset="0"/>
              </a:rPr>
              <a:t>PÁRRAFO.- Los generadores requeridos al despacho por razones económicas, de seguridad y de regulación de tensión están obligados a participar en el control de tensión, por medio de la generación o absorción de potencia reactiva según se especifica a continuación:</a:t>
            </a:r>
          </a:p>
          <a:p>
            <a:pPr algn="just">
              <a:spcBef>
                <a:spcPts val="1000"/>
              </a:spcBef>
              <a:buFont typeface="Arial"/>
              <a:buNone/>
            </a:pPr>
            <a:r>
              <a:rPr lang="es-DO" sz="2000" kern="0" dirty="0">
                <a:latin typeface="Segoe UI Semilight" charset="0"/>
                <a:ea typeface="Segoe UI Semilight" charset="0"/>
                <a:cs typeface="Segoe UI Semilight" charset="0"/>
              </a:rPr>
              <a:t>a. Entregar en forma permanente, hasta el noventa por ciento (90%) del límite de potencia reactiva, inductiva o capacitiva, en cualquier punto de operación que esté dentro de las características técnicas de la máquina, dadas por la curva de </a:t>
            </a:r>
            <a:r>
              <a:rPr lang="es-DO" sz="2000" kern="0" dirty="0" err="1">
                <a:latin typeface="Segoe UI Semilight" charset="0"/>
                <a:ea typeface="Segoe UI Semilight" charset="0"/>
                <a:cs typeface="Segoe UI Semilight" charset="0"/>
              </a:rPr>
              <a:t>capabilidad</a:t>
            </a:r>
            <a:r>
              <a:rPr lang="es-DO" sz="2000" kern="0" dirty="0">
                <a:latin typeface="Segoe UI Semilight" charset="0"/>
                <a:ea typeface="Segoe UI Semilight" charset="0"/>
                <a:cs typeface="Segoe UI Semilight" charset="0"/>
              </a:rPr>
              <a:t>.</a:t>
            </a:r>
          </a:p>
          <a:p>
            <a:pPr algn="just">
              <a:spcBef>
                <a:spcPts val="1000"/>
              </a:spcBef>
              <a:buFont typeface="Arial"/>
              <a:buNone/>
            </a:pPr>
            <a:r>
              <a:rPr lang="es-DO" sz="2000" kern="0" dirty="0">
                <a:latin typeface="Segoe UI Semilight" charset="0"/>
                <a:ea typeface="Segoe UI Semilight" charset="0"/>
                <a:cs typeface="Segoe UI Semilight" charset="0"/>
              </a:rPr>
              <a:t>b. Entregar en forma transitoria, el cien por ciento (100%) de la capacidad arriba mencionada durante 20  minutos continuos, con intervalos de 40 minutos.</a:t>
            </a:r>
          </a:p>
          <a:p>
            <a:pPr algn="just">
              <a:spcBef>
                <a:spcPts val="1000"/>
              </a:spcBef>
              <a:buFont typeface="Arial"/>
              <a:buNone/>
            </a:pPr>
            <a:r>
              <a:rPr lang="es-DO" sz="2000" kern="0" dirty="0">
                <a:latin typeface="Segoe UI Semilight" charset="0"/>
                <a:ea typeface="Segoe UI Semilight" charset="0"/>
                <a:cs typeface="Segoe UI Semilight" charset="0"/>
              </a:rPr>
              <a:t>c. Establecer los </a:t>
            </a:r>
            <a:r>
              <a:rPr lang="es-DO" sz="2000" kern="0" dirty="0" err="1">
                <a:latin typeface="Segoe UI Semilight" charset="0"/>
                <a:ea typeface="Segoe UI Semilight" charset="0"/>
                <a:cs typeface="Segoe UI Semilight" charset="0"/>
              </a:rPr>
              <a:t>taps</a:t>
            </a:r>
            <a:r>
              <a:rPr lang="es-DO" sz="2000" kern="0" dirty="0">
                <a:latin typeface="Segoe UI Semilight" charset="0"/>
                <a:ea typeface="Segoe UI Semilight" charset="0"/>
                <a:cs typeface="Segoe UI Semilight" charset="0"/>
              </a:rPr>
              <a:t> (intercambiadores de tensión) de los transformadores en las posiciones que el OC solicite.</a:t>
            </a:r>
          </a:p>
          <a:p>
            <a:pPr algn="just">
              <a:spcBef>
                <a:spcPts val="1000"/>
              </a:spcBef>
              <a:buFont typeface="Arial"/>
              <a:buNone/>
            </a:pPr>
            <a:r>
              <a:rPr lang="es-DO" sz="2000" kern="0" dirty="0">
                <a:latin typeface="Segoe UI Semilight" charset="0"/>
                <a:ea typeface="Segoe UI Semilight" charset="0"/>
                <a:cs typeface="Segoe UI Semilight" charset="0"/>
              </a:rPr>
              <a:t>d. Mantener la tensión en Barras que el OC solicite.</a:t>
            </a:r>
          </a:p>
        </p:txBody>
      </p:sp>
    </p:spTree>
    <p:extLst>
      <p:ext uri="{BB962C8B-B14F-4D97-AF65-F5344CB8AC3E}">
        <p14:creationId xmlns:p14="http://schemas.microsoft.com/office/powerpoint/2010/main" val="27878568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b="3051"/>
          <a:stretch/>
        </p:blipFill>
        <p:spPr>
          <a:xfrm>
            <a:off x="2758980" y="1328423"/>
            <a:ext cx="4886420" cy="5421627"/>
          </a:xfrm>
          <a:prstGeom prst="rect">
            <a:avLst/>
          </a:prstGeom>
        </p:spPr>
      </p:pic>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31</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31</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13" name="Rectangle 12"/>
          <p:cNvSpPr/>
          <p:nvPr/>
        </p:nvSpPr>
        <p:spPr>
          <a:xfrm>
            <a:off x="7670800" y="1421528"/>
            <a:ext cx="4013518" cy="5212902"/>
          </a:xfrm>
          <a:prstGeom prst="rect">
            <a:avLst/>
          </a:prstGeom>
          <a:ln w="6350">
            <a:solidFill>
              <a:schemeClr val="bg1">
                <a:lumMod val="50000"/>
              </a:schemeClr>
            </a:solidFill>
          </a:ln>
        </p:spPr>
        <p:txBody>
          <a:bodyPr wrap="square">
            <a:spAutoFit/>
          </a:bodyPr>
          <a:lstStyle/>
          <a:p>
            <a:pPr algn="just"/>
            <a:r>
              <a:rPr lang="en-US" sz="2100" dirty="0">
                <a:cs typeface="Calibri" panose="020F0502020204030204" pitchFamily="34" charset="0"/>
              </a:rPr>
              <a:t>Acciones de control de </a:t>
            </a:r>
            <a:r>
              <a:rPr lang="en-US" sz="2100" dirty="0" err="1">
                <a:cs typeface="Calibri" panose="020F0502020204030204" pitchFamily="34" charset="0"/>
              </a:rPr>
              <a:t>voltaje</a:t>
            </a:r>
            <a:r>
              <a:rPr lang="en-US" sz="2100" dirty="0">
                <a:cs typeface="Calibri" panose="020F0502020204030204" pitchFamily="34" charset="0"/>
              </a:rPr>
              <a:t>:</a:t>
            </a:r>
          </a:p>
          <a:p>
            <a:pPr marL="574675" indent="-285750">
              <a:lnSpc>
                <a:spcPct val="150000"/>
              </a:lnSpc>
              <a:buFontTx/>
              <a:buChar char="-"/>
            </a:pPr>
            <a:r>
              <a:rPr lang="en-US" sz="2100" dirty="0">
                <a:cs typeface="Calibri" panose="020F0502020204030204" pitchFamily="34" charset="0"/>
              </a:rPr>
              <a:t>SVC’s, </a:t>
            </a:r>
            <a:r>
              <a:rPr lang="en-US" sz="2100" dirty="0" err="1">
                <a:cs typeface="Calibri" panose="020F0502020204030204" pitchFamily="34" charset="0"/>
              </a:rPr>
              <a:t>Capacitores</a:t>
            </a:r>
            <a:r>
              <a:rPr lang="en-US" sz="2100" dirty="0">
                <a:cs typeface="Calibri" panose="020F0502020204030204" pitchFamily="34" charset="0"/>
              </a:rPr>
              <a:t> Automáticos.</a:t>
            </a:r>
          </a:p>
          <a:p>
            <a:pPr marL="539750" indent="-250825">
              <a:lnSpc>
                <a:spcPct val="150000"/>
              </a:lnSpc>
              <a:buFontTx/>
              <a:buChar char="-"/>
            </a:pPr>
            <a:r>
              <a:rPr lang="en-US" sz="2100" dirty="0" err="1">
                <a:cs typeface="Calibri" panose="020F0502020204030204" pitchFamily="34" charset="0"/>
              </a:rPr>
              <a:t>Capacitores</a:t>
            </a:r>
            <a:r>
              <a:rPr lang="en-US" sz="2100" dirty="0">
                <a:cs typeface="Calibri" panose="020F0502020204030204" pitchFamily="34" charset="0"/>
              </a:rPr>
              <a:t> </a:t>
            </a:r>
            <a:r>
              <a:rPr lang="en-US" sz="2100" dirty="0" err="1">
                <a:cs typeface="Calibri" panose="020F0502020204030204" pitchFamily="34" charset="0"/>
              </a:rPr>
              <a:t>estáticos</a:t>
            </a:r>
            <a:r>
              <a:rPr lang="en-US" sz="2100" dirty="0">
                <a:cs typeface="Calibri" panose="020F0502020204030204" pitchFamily="34" charset="0"/>
              </a:rPr>
              <a:t>.</a:t>
            </a:r>
          </a:p>
          <a:p>
            <a:pPr marL="574675" indent="-285750">
              <a:lnSpc>
                <a:spcPct val="150000"/>
              </a:lnSpc>
              <a:buFontTx/>
              <a:buChar char="-"/>
            </a:pPr>
            <a:r>
              <a:rPr lang="en-US" sz="2100" dirty="0" err="1">
                <a:cs typeface="Calibri" panose="020F0502020204030204" pitchFamily="34" charset="0"/>
              </a:rPr>
              <a:t>Cambiadores</a:t>
            </a:r>
            <a:r>
              <a:rPr lang="en-US" sz="2100" dirty="0">
                <a:cs typeface="Calibri" panose="020F0502020204030204" pitchFamily="34" charset="0"/>
              </a:rPr>
              <a:t> de </a:t>
            </a:r>
            <a:r>
              <a:rPr lang="en-US" sz="2100" dirty="0" err="1">
                <a:cs typeface="Calibri" panose="020F0502020204030204" pitchFamily="34" charset="0"/>
              </a:rPr>
              <a:t>tomas</a:t>
            </a:r>
            <a:r>
              <a:rPr lang="en-US" sz="2100" dirty="0">
                <a:cs typeface="Calibri" panose="020F0502020204030204" pitchFamily="34" charset="0"/>
              </a:rPr>
              <a:t> de </a:t>
            </a:r>
            <a:r>
              <a:rPr lang="en-US" sz="2100" dirty="0" err="1">
                <a:cs typeface="Calibri" panose="020F0502020204030204" pitchFamily="34" charset="0"/>
              </a:rPr>
              <a:t>Transfomadores</a:t>
            </a:r>
            <a:r>
              <a:rPr lang="en-US" sz="2100" dirty="0">
                <a:cs typeface="Calibri" panose="020F0502020204030204" pitchFamily="34" charset="0"/>
              </a:rPr>
              <a:t>. </a:t>
            </a:r>
          </a:p>
          <a:p>
            <a:pPr marL="574675" indent="-285750">
              <a:lnSpc>
                <a:spcPct val="150000"/>
              </a:lnSpc>
              <a:buFontTx/>
              <a:buChar char="-"/>
            </a:pPr>
            <a:r>
              <a:rPr lang="en-US" sz="2100" dirty="0" err="1">
                <a:cs typeface="Calibri" panose="020F0502020204030204" pitchFamily="34" charset="0"/>
              </a:rPr>
              <a:t>Exitación</a:t>
            </a:r>
            <a:r>
              <a:rPr lang="en-US" sz="2100" dirty="0">
                <a:cs typeface="Calibri" panose="020F0502020204030204" pitchFamily="34" charset="0"/>
              </a:rPr>
              <a:t> en generación.</a:t>
            </a:r>
          </a:p>
          <a:p>
            <a:pPr marL="574675" indent="-285750">
              <a:lnSpc>
                <a:spcPct val="150000"/>
              </a:lnSpc>
              <a:buFontTx/>
              <a:buChar char="-"/>
            </a:pPr>
            <a:r>
              <a:rPr lang="en-US" sz="2100" dirty="0" err="1">
                <a:cs typeface="Calibri" panose="020F0502020204030204" pitchFamily="34" charset="0"/>
              </a:rPr>
              <a:t>Despacho</a:t>
            </a:r>
            <a:r>
              <a:rPr lang="en-US" sz="2100" dirty="0">
                <a:cs typeface="Calibri" panose="020F0502020204030204" pitchFamily="34" charset="0"/>
              </a:rPr>
              <a:t> de </a:t>
            </a:r>
            <a:r>
              <a:rPr lang="en-US" sz="2100" dirty="0" err="1">
                <a:cs typeface="Calibri" panose="020F0502020204030204" pitchFamily="34" charset="0"/>
              </a:rPr>
              <a:t>compensadores</a:t>
            </a:r>
            <a:r>
              <a:rPr lang="en-US" sz="2100" dirty="0">
                <a:cs typeface="Calibri" panose="020F0502020204030204" pitchFamily="34" charset="0"/>
              </a:rPr>
              <a:t> </a:t>
            </a:r>
            <a:r>
              <a:rPr lang="en-US" sz="2100" dirty="0" err="1">
                <a:cs typeface="Calibri" panose="020F0502020204030204" pitchFamily="34" charset="0"/>
              </a:rPr>
              <a:t>sincronos</a:t>
            </a:r>
            <a:r>
              <a:rPr lang="en-US" sz="2100" dirty="0">
                <a:cs typeface="Calibri" panose="020F0502020204030204" pitchFamily="34" charset="0"/>
              </a:rPr>
              <a:t>.</a:t>
            </a:r>
          </a:p>
          <a:p>
            <a:pPr marL="574675" indent="-285750">
              <a:lnSpc>
                <a:spcPct val="150000"/>
              </a:lnSpc>
              <a:buFontTx/>
              <a:buChar char="-"/>
            </a:pPr>
            <a:r>
              <a:rPr lang="en-US" sz="2100" dirty="0" err="1">
                <a:cs typeface="Calibri" panose="020F0502020204030204" pitchFamily="34" charset="0"/>
              </a:rPr>
              <a:t>Generación</a:t>
            </a:r>
            <a:r>
              <a:rPr lang="en-US" sz="2100" dirty="0">
                <a:cs typeface="Calibri" panose="020F0502020204030204" pitchFamily="34" charset="0"/>
              </a:rPr>
              <a:t> </a:t>
            </a:r>
            <a:r>
              <a:rPr lang="en-US" sz="2100" dirty="0" err="1">
                <a:cs typeface="Calibri" panose="020F0502020204030204" pitchFamily="34" charset="0"/>
              </a:rPr>
              <a:t>Forzada</a:t>
            </a:r>
            <a:r>
              <a:rPr lang="en-US" sz="2100" dirty="0">
                <a:cs typeface="Calibri" panose="020F0502020204030204" pitchFamily="34" charset="0"/>
              </a:rPr>
              <a:t>.</a:t>
            </a:r>
          </a:p>
          <a:p>
            <a:pPr marL="574675" indent="-285750">
              <a:lnSpc>
                <a:spcPct val="150000"/>
              </a:lnSpc>
              <a:buFontTx/>
              <a:buChar char="-"/>
            </a:pPr>
            <a:r>
              <a:rPr lang="en-US" sz="2100" dirty="0" err="1">
                <a:cs typeface="Calibri" panose="020F0502020204030204" pitchFamily="34" charset="0"/>
              </a:rPr>
              <a:t>Deslastre</a:t>
            </a:r>
            <a:r>
              <a:rPr lang="en-US" sz="2100" dirty="0">
                <a:cs typeface="Calibri" panose="020F0502020204030204" pitchFamily="34" charset="0"/>
              </a:rPr>
              <a:t> de </a:t>
            </a:r>
            <a:r>
              <a:rPr lang="en-US" sz="2100" dirty="0" err="1">
                <a:cs typeface="Calibri" panose="020F0502020204030204" pitchFamily="34" charset="0"/>
              </a:rPr>
              <a:t>carga</a:t>
            </a:r>
            <a:r>
              <a:rPr lang="en-US" sz="2100" dirty="0"/>
              <a:t>.</a:t>
            </a:r>
            <a:endParaRPr lang="es-DO" sz="2100" dirty="0"/>
          </a:p>
        </p:txBody>
      </p:sp>
      <p:sp>
        <p:nvSpPr>
          <p:cNvPr id="14" name="TextBox 13"/>
          <p:cNvSpPr txBox="1"/>
          <p:nvPr/>
        </p:nvSpPr>
        <p:spPr>
          <a:xfrm>
            <a:off x="4493867" y="6357838"/>
            <a:ext cx="3223959" cy="230832"/>
          </a:xfrm>
          <a:prstGeom prst="rect">
            <a:avLst/>
          </a:prstGeom>
          <a:noFill/>
        </p:spPr>
        <p:txBody>
          <a:bodyPr wrap="none" rtlCol="0">
            <a:spAutoFit/>
          </a:bodyPr>
          <a:lstStyle/>
          <a:p>
            <a:r>
              <a:rPr lang="en-US" sz="900" dirty="0" err="1"/>
              <a:t>Fuente</a:t>
            </a:r>
            <a:r>
              <a:rPr lang="en-US" sz="900" dirty="0"/>
              <a:t>: </a:t>
            </a:r>
            <a:r>
              <a:rPr lang="en-US" sz="900" dirty="0" err="1"/>
              <a:t>Estracto</a:t>
            </a:r>
            <a:r>
              <a:rPr lang="en-US" sz="900" dirty="0"/>
              <a:t> </a:t>
            </a:r>
            <a:r>
              <a:rPr lang="en-US" sz="900" dirty="0" err="1"/>
              <a:t>protocolo</a:t>
            </a:r>
            <a:r>
              <a:rPr lang="en-US" sz="900" dirty="0"/>
              <a:t> control de </a:t>
            </a:r>
            <a:r>
              <a:rPr lang="en-US" sz="900" dirty="0" err="1"/>
              <a:t>voltaje</a:t>
            </a:r>
            <a:r>
              <a:rPr lang="en-US" sz="900" dirty="0"/>
              <a:t> </a:t>
            </a:r>
            <a:r>
              <a:rPr lang="en-US" sz="900" dirty="0">
                <a:hlinkClick r:id="rId4"/>
              </a:rPr>
              <a:t>www.oc.org.do</a:t>
            </a:r>
            <a:endParaRPr lang="es-DO" sz="900" dirty="0"/>
          </a:p>
        </p:txBody>
      </p:sp>
    </p:spTree>
    <p:extLst>
      <p:ext uri="{BB962C8B-B14F-4D97-AF65-F5344CB8AC3E}">
        <p14:creationId xmlns:p14="http://schemas.microsoft.com/office/powerpoint/2010/main" val="7679625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32</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32</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Indicadores de control.</a:t>
            </a:r>
            <a:endParaRPr lang="es-DO" sz="2800" kern="0" dirty="0">
              <a:latin typeface="Segoe UI Semilight" charset="0"/>
              <a:ea typeface="Segoe UI Semilight" charset="0"/>
              <a:cs typeface="Segoe UI Semilight" charset="0"/>
            </a:endParaRP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665" y="1701638"/>
            <a:ext cx="9432003" cy="478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8469744" y="6188966"/>
            <a:ext cx="1287532"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18" name="Rectangle 17"/>
          <p:cNvSpPr/>
          <p:nvPr/>
        </p:nvSpPr>
        <p:spPr>
          <a:xfrm>
            <a:off x="10077451" y="1718389"/>
            <a:ext cx="1911350" cy="4401205"/>
          </a:xfrm>
          <a:prstGeom prst="rect">
            <a:avLst/>
          </a:prstGeom>
          <a:ln>
            <a:solidFill>
              <a:schemeClr val="bg1">
                <a:lumMod val="50000"/>
              </a:schemeClr>
            </a:solidFill>
          </a:ln>
        </p:spPr>
        <p:txBody>
          <a:bodyPr wrap="square">
            <a:spAutoFit/>
          </a:bodyPr>
          <a:lstStyle/>
          <a:p>
            <a:pPr algn="just"/>
            <a:r>
              <a:rPr lang="es-DO" sz="2000" dirty="0" smtClean="0">
                <a:latin typeface="Franklin Gothic Book" pitchFamily="34" charset="0"/>
              </a:rPr>
              <a:t>En 2012, existía timidez en la operación del control de voltaje con las líneas a 345kV.</a:t>
            </a:r>
          </a:p>
          <a:p>
            <a:pPr algn="just"/>
            <a:endParaRPr lang="es-DO" sz="2000" dirty="0" smtClean="0">
              <a:latin typeface="Franklin Gothic Book" pitchFamily="34" charset="0"/>
            </a:endParaRPr>
          </a:p>
          <a:p>
            <a:pPr algn="just"/>
            <a:r>
              <a:rPr lang="es-DO" sz="2000" dirty="0" smtClean="0">
                <a:latin typeface="Franklin Gothic Book" pitchFamily="34" charset="0"/>
              </a:rPr>
              <a:t>El </a:t>
            </a:r>
            <a:r>
              <a:rPr lang="es-DO" sz="2000" dirty="0">
                <a:latin typeface="Franklin Gothic Book" pitchFamily="34" charset="0"/>
              </a:rPr>
              <a:t>proceso de control de voltaje, evoluciona el cumplimiento del art. 150 del RALGE.</a:t>
            </a:r>
          </a:p>
        </p:txBody>
      </p:sp>
    </p:spTree>
    <p:extLst>
      <p:ext uri="{BB962C8B-B14F-4D97-AF65-F5344CB8AC3E}">
        <p14:creationId xmlns:p14="http://schemas.microsoft.com/office/powerpoint/2010/main" val="20503019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hevron 18"/>
          <p:cNvSpPr/>
          <p:nvPr/>
        </p:nvSpPr>
        <p:spPr>
          <a:xfrm rot="10800000">
            <a:off x="9977668" y="1757690"/>
            <a:ext cx="2131782" cy="1609836"/>
          </a:xfrm>
          <a:prstGeom prst="chevron">
            <a:avLst>
              <a:gd name="adj" fmla="val 25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pic>
        <p:nvPicPr>
          <p:cNvPr id="2" name="Picture 1"/>
          <p:cNvPicPr>
            <a:picLocks noChangeAspect="1"/>
          </p:cNvPicPr>
          <p:nvPr/>
        </p:nvPicPr>
        <p:blipFill rotWithShape="1">
          <a:blip r:embed="rId2"/>
          <a:srcRect l="3251" t="27000" r="4938" b="12889"/>
          <a:stretch/>
        </p:blipFill>
        <p:spPr>
          <a:xfrm>
            <a:off x="475815" y="1622451"/>
            <a:ext cx="9501852" cy="4797347"/>
          </a:xfrm>
          <a:prstGeom prst="rect">
            <a:avLst/>
          </a:prstGeom>
        </p:spPr>
      </p:pic>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33</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33</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Indicadores de control.</a:t>
            </a:r>
            <a:endParaRPr lang="es-DO" sz="2800" kern="0" dirty="0">
              <a:latin typeface="Segoe UI Semilight" charset="0"/>
              <a:ea typeface="Segoe UI Semilight" charset="0"/>
              <a:cs typeface="Segoe UI Semilight" charset="0"/>
            </a:endParaRPr>
          </a:p>
        </p:txBody>
      </p:sp>
      <p:sp>
        <p:nvSpPr>
          <p:cNvPr id="16" name="TextBox 15"/>
          <p:cNvSpPr txBox="1"/>
          <p:nvPr/>
        </p:nvSpPr>
        <p:spPr>
          <a:xfrm>
            <a:off x="8469744" y="6188966"/>
            <a:ext cx="1402948"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18" name="Rectangle 17"/>
          <p:cNvSpPr/>
          <p:nvPr/>
        </p:nvSpPr>
        <p:spPr>
          <a:xfrm>
            <a:off x="10189938" y="1895706"/>
            <a:ext cx="1523091" cy="1323439"/>
          </a:xfrm>
          <a:prstGeom prst="rect">
            <a:avLst/>
          </a:prstGeom>
          <a:ln>
            <a:noFill/>
          </a:ln>
        </p:spPr>
        <p:txBody>
          <a:bodyPr wrap="square">
            <a:spAutoFit/>
          </a:bodyPr>
          <a:lstStyle/>
          <a:p>
            <a:pPr algn="ctr"/>
            <a:r>
              <a:rPr lang="es-DO" sz="1600" dirty="0" smtClean="0">
                <a:solidFill>
                  <a:schemeClr val="bg1"/>
                </a:solidFill>
                <a:latin typeface="Franklin Gothic Book" pitchFamily="34" charset="0"/>
              </a:rPr>
              <a:t>El sistema presenta mayor estabilidad de voltaje en 2017. </a:t>
            </a:r>
            <a:endParaRPr lang="es-DO" sz="1600" dirty="0">
              <a:solidFill>
                <a:schemeClr val="bg1"/>
              </a:solidFill>
              <a:latin typeface="Franklin Gothic Book" pitchFamily="34" charset="0"/>
            </a:endParaRPr>
          </a:p>
        </p:txBody>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4389" t="8231" r="59722" b="13720"/>
          <a:stretch/>
        </p:blipFill>
        <p:spPr>
          <a:xfrm>
            <a:off x="10328710" y="3732113"/>
            <a:ext cx="1512248" cy="2397125"/>
          </a:xfrm>
          <a:prstGeom prst="rect">
            <a:avLst/>
          </a:prstGeom>
        </p:spPr>
      </p:pic>
    </p:spTree>
    <p:extLst>
      <p:ext uri="{BB962C8B-B14F-4D97-AF65-F5344CB8AC3E}">
        <p14:creationId xmlns:p14="http://schemas.microsoft.com/office/powerpoint/2010/main" val="19346875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34</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34</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Indicadores de Control.</a:t>
            </a:r>
            <a:endParaRPr lang="es-DO" sz="2800" kern="0" dirty="0">
              <a:latin typeface="Segoe UI Semilight" charset="0"/>
              <a:ea typeface="Segoe UI Semilight" charset="0"/>
              <a:cs typeface="Segoe UI Semilight" charset="0"/>
            </a:endParaRPr>
          </a:p>
        </p:txBody>
      </p:sp>
      <p:sp>
        <p:nvSpPr>
          <p:cNvPr id="14" name="TextBox 13"/>
          <p:cNvSpPr txBox="1"/>
          <p:nvPr/>
        </p:nvSpPr>
        <p:spPr>
          <a:xfrm>
            <a:off x="7194951" y="5262234"/>
            <a:ext cx="1402948" cy="230832"/>
          </a:xfrm>
          <a:prstGeom prst="rect">
            <a:avLst/>
          </a:prstGeom>
          <a:noFill/>
        </p:spPr>
        <p:txBody>
          <a:bodyPr wrap="none" rtlCol="0">
            <a:spAutoFit/>
          </a:bodyPr>
          <a:lstStyle/>
          <a:p>
            <a:r>
              <a:rPr lang="en-US" sz="900" dirty="0" err="1"/>
              <a:t>Fuente</a:t>
            </a:r>
            <a:r>
              <a:rPr lang="en-US" sz="900" dirty="0"/>
              <a:t>: </a:t>
            </a:r>
            <a:r>
              <a:rPr lang="en-US" sz="900" dirty="0">
                <a:hlinkClick r:id="rId3"/>
              </a:rPr>
              <a:t>www.oc.org.do</a:t>
            </a:r>
            <a:endParaRPr lang="es-DO" sz="900" dirty="0"/>
          </a:p>
        </p:txBody>
      </p:sp>
      <p:pic>
        <p:nvPicPr>
          <p:cNvPr id="1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880" y="1703733"/>
            <a:ext cx="8936920" cy="4654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9552780" y="1714998"/>
            <a:ext cx="2410620" cy="4616648"/>
          </a:xfrm>
          <a:prstGeom prst="rect">
            <a:avLst/>
          </a:prstGeom>
          <a:ln>
            <a:solidFill>
              <a:schemeClr val="bg1">
                <a:lumMod val="50000"/>
              </a:schemeClr>
            </a:solidFill>
          </a:ln>
        </p:spPr>
        <p:txBody>
          <a:bodyPr wrap="square">
            <a:spAutoFit/>
          </a:bodyPr>
          <a:lstStyle/>
          <a:p>
            <a:pPr algn="just"/>
            <a:r>
              <a:rPr lang="es-DO" sz="2100" dirty="0">
                <a:latin typeface="Franklin Gothic Book" pitchFamily="34" charset="0"/>
              </a:rPr>
              <a:t>Inestabilidad de la Tensión del SENI, tras contingencias </a:t>
            </a:r>
            <a:r>
              <a:rPr lang="es-DO" sz="2100" dirty="0" smtClean="0">
                <a:latin typeface="Franklin Gothic Book" pitchFamily="34" charset="0"/>
              </a:rPr>
              <a:t>operativas.</a:t>
            </a:r>
          </a:p>
          <a:p>
            <a:pPr algn="just"/>
            <a:endParaRPr lang="es-DO" sz="2100" dirty="0" smtClean="0">
              <a:latin typeface="Franklin Gothic Book" pitchFamily="34" charset="0"/>
            </a:endParaRPr>
          </a:p>
          <a:p>
            <a:pPr algn="just"/>
            <a:r>
              <a:rPr lang="en-US" sz="2100" dirty="0" err="1" smtClean="0">
                <a:latin typeface="Franklin Gothic Book" pitchFamily="34" charset="0"/>
              </a:rPr>
              <a:t>Fallas</a:t>
            </a:r>
            <a:r>
              <a:rPr lang="en-US" sz="2100" dirty="0" smtClean="0">
                <a:latin typeface="Franklin Gothic Book" pitchFamily="34" charset="0"/>
              </a:rPr>
              <a:t> </a:t>
            </a:r>
            <a:r>
              <a:rPr lang="en-US" sz="2100" dirty="0">
                <a:latin typeface="Franklin Gothic Book" pitchFamily="34" charset="0"/>
              </a:rPr>
              <a:t>de </a:t>
            </a:r>
            <a:r>
              <a:rPr lang="en-US" sz="2100" dirty="0" err="1">
                <a:latin typeface="Franklin Gothic Book" pitchFamily="34" charset="0"/>
              </a:rPr>
              <a:t>bancos</a:t>
            </a:r>
            <a:r>
              <a:rPr lang="en-US" sz="2100" dirty="0">
                <a:latin typeface="Franklin Gothic Book" pitchFamily="34" charset="0"/>
              </a:rPr>
              <a:t> de </a:t>
            </a:r>
            <a:r>
              <a:rPr lang="en-US" sz="2100" dirty="0" err="1">
                <a:latin typeface="Franklin Gothic Book" pitchFamily="34" charset="0"/>
              </a:rPr>
              <a:t>capacitores</a:t>
            </a:r>
            <a:r>
              <a:rPr lang="en-US" sz="2100" dirty="0">
                <a:latin typeface="Franklin Gothic Book" pitchFamily="34" charset="0"/>
              </a:rPr>
              <a:t>, </a:t>
            </a:r>
            <a:endParaRPr lang="en-US" sz="2100" dirty="0" smtClean="0">
              <a:latin typeface="Franklin Gothic Book" pitchFamily="34" charset="0"/>
            </a:endParaRPr>
          </a:p>
          <a:p>
            <a:pPr algn="just"/>
            <a:r>
              <a:rPr lang="en-US" sz="2100" dirty="0" err="1" smtClean="0">
                <a:latin typeface="Franklin Gothic Book" pitchFamily="34" charset="0"/>
              </a:rPr>
              <a:t>Fallas</a:t>
            </a:r>
            <a:r>
              <a:rPr lang="en-US" sz="2100" dirty="0" smtClean="0">
                <a:latin typeface="Franklin Gothic Book" pitchFamily="34" charset="0"/>
              </a:rPr>
              <a:t> </a:t>
            </a:r>
            <a:r>
              <a:rPr lang="en-US" sz="2100" dirty="0">
                <a:latin typeface="Franklin Gothic Book" pitchFamily="34" charset="0"/>
              </a:rPr>
              <a:t>de enlaces de </a:t>
            </a:r>
            <a:r>
              <a:rPr lang="en-US" sz="2100" dirty="0" err="1" smtClean="0">
                <a:latin typeface="Franklin Gothic Book" pitchFamily="34" charset="0"/>
              </a:rPr>
              <a:t>transmisión</a:t>
            </a:r>
            <a:r>
              <a:rPr lang="en-US" sz="2100" dirty="0" smtClean="0">
                <a:latin typeface="Franklin Gothic Book" pitchFamily="34" charset="0"/>
              </a:rPr>
              <a:t>.</a:t>
            </a:r>
          </a:p>
          <a:p>
            <a:pPr algn="just"/>
            <a:r>
              <a:rPr lang="en-US" sz="2100" dirty="0" err="1" smtClean="0">
                <a:latin typeface="Franklin Gothic Book" pitchFamily="34" charset="0"/>
              </a:rPr>
              <a:t>Salida</a:t>
            </a:r>
            <a:r>
              <a:rPr lang="en-US" sz="2100" dirty="0" smtClean="0">
                <a:latin typeface="Franklin Gothic Book" pitchFamily="34" charset="0"/>
              </a:rPr>
              <a:t> </a:t>
            </a:r>
            <a:r>
              <a:rPr lang="en-US" sz="2100" dirty="0">
                <a:latin typeface="Franklin Gothic Book" pitchFamily="34" charset="0"/>
              </a:rPr>
              <a:t>de generación en zonas de </a:t>
            </a:r>
            <a:r>
              <a:rPr lang="en-US" sz="2100" dirty="0" err="1">
                <a:latin typeface="Franklin Gothic Book" pitchFamily="34" charset="0"/>
              </a:rPr>
              <a:t>bajos</a:t>
            </a:r>
            <a:r>
              <a:rPr lang="en-US" sz="2100" dirty="0">
                <a:latin typeface="Franklin Gothic Book" pitchFamily="34" charset="0"/>
              </a:rPr>
              <a:t> </a:t>
            </a:r>
            <a:r>
              <a:rPr lang="en-US" sz="2100" dirty="0" err="1">
                <a:latin typeface="Franklin Gothic Book" pitchFamily="34" charset="0"/>
              </a:rPr>
              <a:t>perfiles</a:t>
            </a:r>
            <a:r>
              <a:rPr lang="en-US" sz="2100" dirty="0">
                <a:latin typeface="Franklin Gothic Book" pitchFamily="34" charset="0"/>
              </a:rPr>
              <a:t> de </a:t>
            </a:r>
            <a:r>
              <a:rPr lang="en-US" sz="2100" dirty="0" err="1">
                <a:latin typeface="Franklin Gothic Book" pitchFamily="34" charset="0"/>
              </a:rPr>
              <a:t>tensión</a:t>
            </a:r>
            <a:r>
              <a:rPr lang="en-US" sz="2100" dirty="0">
                <a:latin typeface="Franklin Gothic Book" pitchFamily="34" charset="0"/>
              </a:rPr>
              <a:t> de red. </a:t>
            </a:r>
            <a:endParaRPr lang="es-DO" sz="2100" dirty="0">
              <a:latin typeface="Franklin Gothic Book" pitchFamily="34" charset="0"/>
            </a:endParaRPr>
          </a:p>
        </p:txBody>
      </p:sp>
      <p:pic>
        <p:nvPicPr>
          <p:cNvPr id="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425" y="5102255"/>
            <a:ext cx="14017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4002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35</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35</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a:t>
            </a:r>
            <a:endParaRPr lang="es-DO" sz="2800" kern="0" dirty="0">
              <a:latin typeface="Segoe UI Semilight" charset="0"/>
              <a:ea typeface="Segoe UI Semilight" charset="0"/>
              <a:cs typeface="Segoe UI Semilight" charset="0"/>
            </a:endParaRPr>
          </a:p>
        </p:txBody>
      </p:sp>
      <p:sp>
        <p:nvSpPr>
          <p:cNvPr id="12" name="Text Box 7"/>
          <p:cNvSpPr txBox="1">
            <a:spLocks noChangeArrowheads="1"/>
          </p:cNvSpPr>
          <p:nvPr/>
        </p:nvSpPr>
        <p:spPr bwMode="auto">
          <a:xfrm>
            <a:off x="475815" y="1703733"/>
            <a:ext cx="6801285" cy="5324535"/>
          </a:xfrm>
          <a:prstGeom prst="rect">
            <a:avLst/>
          </a:prstGeom>
          <a:noFill/>
          <a:ln w="9525">
            <a:noFill/>
            <a:miter lim="800000"/>
            <a:headEnd/>
            <a:tailEnd/>
          </a:ln>
          <a:effectLst/>
        </p:spPr>
        <p:txBody>
          <a:bodyPr wrap="square">
            <a:spAutoFit/>
          </a:bodyPr>
          <a:lstStyle/>
          <a:p>
            <a:pPr algn="just">
              <a:buFontTx/>
              <a:buNone/>
            </a:pPr>
            <a:r>
              <a:rPr lang="es-CO" sz="2000" dirty="0" smtClean="0">
                <a:latin typeface="Calibri" pitchFamily="34" charset="0"/>
                <a:cs typeface="Calibri" pitchFamily="34" charset="0"/>
              </a:rPr>
              <a:t>La carga </a:t>
            </a:r>
            <a:r>
              <a:rPr lang="es-CO" sz="2000" dirty="0">
                <a:latin typeface="Calibri" pitchFamily="34" charset="0"/>
                <a:cs typeface="Calibri" pitchFamily="34" charset="0"/>
              </a:rPr>
              <a:t>natural de una </a:t>
            </a:r>
            <a:r>
              <a:rPr lang="es-CO" sz="2000" dirty="0" smtClean="0">
                <a:latin typeface="Calibri" pitchFamily="34" charset="0"/>
                <a:cs typeface="Calibri" pitchFamily="34" charset="0"/>
              </a:rPr>
              <a:t>línea (Surge </a:t>
            </a:r>
            <a:r>
              <a:rPr lang="es-CO" sz="2000" dirty="0" err="1" smtClean="0">
                <a:latin typeface="Calibri" pitchFamily="34" charset="0"/>
                <a:cs typeface="Calibri" pitchFamily="34" charset="0"/>
              </a:rPr>
              <a:t>Impedance</a:t>
            </a:r>
            <a:r>
              <a:rPr lang="es-CO" sz="2000" dirty="0" smtClean="0">
                <a:latin typeface="Calibri" pitchFamily="34" charset="0"/>
                <a:cs typeface="Calibri" pitchFamily="34" charset="0"/>
              </a:rPr>
              <a:t> </a:t>
            </a:r>
            <a:r>
              <a:rPr lang="es-CO" sz="2000" dirty="0" err="1" smtClean="0">
                <a:latin typeface="Calibri" pitchFamily="34" charset="0"/>
                <a:cs typeface="Calibri" pitchFamily="34" charset="0"/>
              </a:rPr>
              <a:t>Loading</a:t>
            </a:r>
            <a:r>
              <a:rPr lang="es-CO" sz="2000" dirty="0" smtClean="0">
                <a:latin typeface="Calibri" pitchFamily="34" charset="0"/>
                <a:cs typeface="Calibri" pitchFamily="34" charset="0"/>
              </a:rPr>
              <a:t> SIL) es el nivel de carga </a:t>
            </a:r>
            <a:r>
              <a:rPr lang="es-CO" sz="2000" dirty="0">
                <a:latin typeface="Calibri" pitchFamily="34" charset="0"/>
                <a:cs typeface="Calibri" pitchFamily="34" charset="0"/>
              </a:rPr>
              <a:t>donde </a:t>
            </a:r>
            <a:r>
              <a:rPr lang="es-CO" sz="2000" dirty="0" smtClean="0">
                <a:latin typeface="Calibri" pitchFamily="34" charset="0"/>
                <a:cs typeface="Calibri" pitchFamily="34" charset="0"/>
              </a:rPr>
              <a:t>se requiere del flujo de potencia reactiva para mantener los perfiles de voltajes, o sea la capacitancia natural de la línea provee los reactivos necesarios para mantener los perfiles de voltajes. En otras palabras la pérdida </a:t>
            </a:r>
            <a:r>
              <a:rPr lang="es-CO" sz="2000" dirty="0">
                <a:latin typeface="Calibri" pitchFamily="34" charset="0"/>
                <a:cs typeface="Calibri" pitchFamily="34" charset="0"/>
              </a:rPr>
              <a:t>de potencia </a:t>
            </a:r>
            <a:r>
              <a:rPr lang="es-CO" sz="2000" dirty="0" smtClean="0">
                <a:latin typeface="Calibri" pitchFamily="34" charset="0"/>
                <a:cs typeface="Calibri" pitchFamily="34" charset="0"/>
              </a:rPr>
              <a:t>reactiva </a:t>
            </a:r>
            <a:r>
              <a:rPr lang="es-CO" sz="2000" i="1" dirty="0" smtClean="0">
                <a:latin typeface="Times New Roman" panose="02020603050405020304" pitchFamily="18" charset="0"/>
                <a:cs typeface="Times New Roman" panose="02020603050405020304" pitchFamily="18" charset="0"/>
              </a:rPr>
              <a:t>(I</a:t>
            </a:r>
            <a:r>
              <a:rPr lang="es-CO" sz="2000" b="1" i="1" baseline="30000" dirty="0" smtClean="0">
                <a:latin typeface="Times New Roman" panose="02020603050405020304" pitchFamily="18" charset="0"/>
                <a:cs typeface="Times New Roman" panose="02020603050405020304" pitchFamily="18" charset="0"/>
              </a:rPr>
              <a:t>2</a:t>
            </a:r>
            <a:r>
              <a:rPr lang="es-CO" sz="2000" i="1" dirty="0" smtClean="0">
                <a:latin typeface="Times New Roman" panose="02020603050405020304" pitchFamily="18" charset="0"/>
                <a:cs typeface="Times New Roman" panose="02020603050405020304" pitchFamily="18" charset="0"/>
              </a:rPr>
              <a:t>X)</a:t>
            </a:r>
            <a:r>
              <a:rPr lang="es-CO" sz="2000" dirty="0" smtClean="0">
                <a:latin typeface="Calibri" pitchFamily="34" charset="0"/>
                <a:cs typeface="Calibri" pitchFamily="34" charset="0"/>
              </a:rPr>
              <a:t> es </a:t>
            </a:r>
            <a:r>
              <a:rPr lang="es-CO" sz="2000" dirty="0">
                <a:latin typeface="Calibri" pitchFamily="34" charset="0"/>
                <a:cs typeface="Calibri" pitchFamily="34" charset="0"/>
              </a:rPr>
              <a:t>igual </a:t>
            </a:r>
            <a:r>
              <a:rPr lang="es-CO" sz="2000" dirty="0" smtClean="0">
                <a:latin typeface="Calibri" pitchFamily="34" charset="0"/>
                <a:cs typeface="Calibri" pitchFamily="34" charset="0"/>
              </a:rPr>
              <a:t>a </a:t>
            </a:r>
            <a:r>
              <a:rPr lang="es-CO" sz="2000" dirty="0">
                <a:latin typeface="Calibri" pitchFamily="34" charset="0"/>
                <a:cs typeface="Calibri" pitchFamily="34" charset="0"/>
              </a:rPr>
              <a:t>la generación de potencia reactiva </a:t>
            </a:r>
            <a:r>
              <a:rPr lang="es-CO" sz="2000" dirty="0" smtClean="0">
                <a:latin typeface="Calibri" pitchFamily="34" charset="0"/>
                <a:cs typeface="Calibri" pitchFamily="34" charset="0"/>
              </a:rPr>
              <a:t>(</a:t>
            </a:r>
            <a:r>
              <a:rPr lang="es-CO" sz="2000" dirty="0" smtClean="0">
                <a:latin typeface="Times New Roman" panose="02020603050405020304" pitchFamily="18" charset="0"/>
                <a:cs typeface="Times New Roman" panose="02020603050405020304" pitchFamily="18" charset="0"/>
              </a:rPr>
              <a:t>V</a:t>
            </a:r>
            <a:r>
              <a:rPr lang="es-CO" sz="2000" b="1" baseline="30000" dirty="0" smtClean="0">
                <a:latin typeface="Calibri" pitchFamily="34" charset="0"/>
                <a:cs typeface="Calibri" pitchFamily="34" charset="0"/>
              </a:rPr>
              <a:t>2</a:t>
            </a:r>
            <a:r>
              <a:rPr lang="es-CO" sz="2000" dirty="0" smtClean="0">
                <a:latin typeface="Times New Roman" panose="02020603050405020304" pitchFamily="18" charset="0"/>
                <a:cs typeface="Times New Roman" panose="02020603050405020304" pitchFamily="18" charset="0"/>
              </a:rPr>
              <a:t>B</a:t>
            </a:r>
            <a:r>
              <a:rPr lang="es-CO" sz="2000" dirty="0" smtClean="0">
                <a:latin typeface="Calibri" pitchFamily="34" charset="0"/>
                <a:cs typeface="Calibri" pitchFamily="34" charset="0"/>
              </a:rPr>
              <a:t>) generada por la misma línea. Si la línea está cargada por debajo de su SIL, la línea es equivalente a un capacitor, suministrando </a:t>
            </a:r>
            <a:r>
              <a:rPr lang="es-CO" sz="2000" dirty="0" err="1" smtClean="0">
                <a:latin typeface="Calibri" pitchFamily="34" charset="0"/>
                <a:cs typeface="Calibri" pitchFamily="34" charset="0"/>
              </a:rPr>
              <a:t>Mvars</a:t>
            </a:r>
            <a:r>
              <a:rPr lang="es-CO" sz="2000" dirty="0" smtClean="0">
                <a:latin typeface="Calibri" pitchFamily="34" charset="0"/>
                <a:cs typeface="Calibri" pitchFamily="34" charset="0"/>
              </a:rPr>
              <a:t> al sistema de potencia. Cuando </a:t>
            </a:r>
            <a:r>
              <a:rPr lang="es-CO" sz="2000" dirty="0">
                <a:latin typeface="Calibri" pitchFamily="34" charset="0"/>
                <a:cs typeface="Calibri" pitchFamily="34" charset="0"/>
              </a:rPr>
              <a:t>l</a:t>
            </a:r>
            <a:r>
              <a:rPr lang="es-CO" sz="2000" dirty="0" smtClean="0">
                <a:latin typeface="Calibri" pitchFamily="34" charset="0"/>
                <a:cs typeface="Calibri" pitchFamily="34" charset="0"/>
              </a:rPr>
              <a:t>a línea esta por encima de su SIL, la línea es equivalente a un reactor y absorbe </a:t>
            </a:r>
            <a:r>
              <a:rPr lang="es-CO" sz="2000" dirty="0" err="1" smtClean="0">
                <a:latin typeface="Calibri" pitchFamily="34" charset="0"/>
                <a:cs typeface="Calibri" pitchFamily="34" charset="0"/>
              </a:rPr>
              <a:t>Mvars</a:t>
            </a:r>
            <a:r>
              <a:rPr lang="es-CO" sz="2000" dirty="0" smtClean="0">
                <a:latin typeface="Calibri" pitchFamily="34" charset="0"/>
                <a:cs typeface="Calibri" pitchFamily="34" charset="0"/>
              </a:rPr>
              <a:t> desdela red.</a:t>
            </a:r>
            <a:r>
              <a:rPr lang="es-ES" sz="2000" dirty="0" smtClean="0">
                <a:latin typeface="Calibri" pitchFamily="34" charset="0"/>
                <a:cs typeface="Calibri" pitchFamily="34" charset="0"/>
              </a:rPr>
              <a:t> </a:t>
            </a:r>
            <a:r>
              <a:rPr lang="es-ES" sz="2000" dirty="0">
                <a:latin typeface="Calibri" pitchFamily="34" charset="0"/>
                <a:cs typeface="Calibri" pitchFamily="34" charset="0"/>
              </a:rPr>
              <a:t>Cuando una línea se carga por debajo de su SIL el punto de voltaje más alto en la línea se dirige hacia el centro de la línea. Cuando una línea está cargada en su SIL el perfil de tensión de línea es plano. Cuando una línea se carga por </a:t>
            </a:r>
            <a:r>
              <a:rPr lang="es-ES" sz="2000" dirty="0" smtClean="0">
                <a:latin typeface="Calibri" pitchFamily="34" charset="0"/>
                <a:cs typeface="Calibri" pitchFamily="34" charset="0"/>
              </a:rPr>
              <a:t>debajo </a:t>
            </a:r>
            <a:r>
              <a:rPr lang="es-ES" sz="2000" dirty="0">
                <a:latin typeface="Calibri" pitchFamily="34" charset="0"/>
                <a:cs typeface="Calibri" pitchFamily="34" charset="0"/>
              </a:rPr>
              <a:t>de su punto de SIL el punto de voltaje más bajo se encuentra en medio de la línea. </a:t>
            </a:r>
          </a:p>
          <a:p>
            <a:pPr algn="just">
              <a:buFontTx/>
              <a:buNone/>
            </a:pPr>
            <a:endParaRPr lang="es-CO" sz="20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srcRect/>
          <a:stretch>
            <a:fillRect/>
          </a:stretch>
        </p:blipFill>
        <p:spPr bwMode="auto">
          <a:xfrm>
            <a:off x="7338060" y="1732910"/>
            <a:ext cx="4648200" cy="4167727"/>
          </a:xfrm>
          <a:prstGeom prst="rect">
            <a:avLst/>
          </a:prstGeom>
          <a:noFill/>
          <a:ln w="9525">
            <a:noFill/>
            <a:miter lim="800000"/>
            <a:headEnd/>
            <a:tailEnd/>
          </a:ln>
        </p:spPr>
      </p:pic>
    </p:spTree>
    <p:extLst>
      <p:ext uri="{BB962C8B-B14F-4D97-AF65-F5344CB8AC3E}">
        <p14:creationId xmlns:p14="http://schemas.microsoft.com/office/powerpoint/2010/main" val="19694491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36</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36</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a:t>
            </a:r>
            <a:endParaRPr lang="es-DO" sz="2800" kern="0" dirty="0">
              <a:latin typeface="Segoe UI Semilight" charset="0"/>
              <a:ea typeface="Segoe UI Semilight" charset="0"/>
              <a:cs typeface="Segoe UI Semilight" charset="0"/>
            </a:endParaRPr>
          </a:p>
        </p:txBody>
      </p:sp>
      <p:pic>
        <p:nvPicPr>
          <p:cNvPr id="14" name="Picture 13"/>
          <p:cNvPicPr/>
          <p:nvPr/>
        </p:nvPicPr>
        <p:blipFill>
          <a:blip r:embed="rId3" cstate="print"/>
          <a:srcRect/>
          <a:stretch>
            <a:fillRect/>
          </a:stretch>
        </p:blipFill>
        <p:spPr bwMode="auto">
          <a:xfrm>
            <a:off x="559601" y="1815558"/>
            <a:ext cx="5201119" cy="4085080"/>
          </a:xfrm>
          <a:prstGeom prst="rect">
            <a:avLst/>
          </a:prstGeom>
          <a:noFill/>
          <a:ln w="9525">
            <a:noFill/>
            <a:miter lim="800000"/>
            <a:headEnd/>
            <a:tailEnd/>
          </a:ln>
        </p:spPr>
      </p:pic>
      <p:pic>
        <p:nvPicPr>
          <p:cNvPr id="15" name="Picture 14"/>
          <p:cNvPicPr/>
          <p:nvPr/>
        </p:nvPicPr>
        <p:blipFill>
          <a:blip r:embed="rId4" cstate="print"/>
          <a:srcRect/>
          <a:stretch>
            <a:fillRect/>
          </a:stretch>
        </p:blipFill>
        <p:spPr bwMode="auto">
          <a:xfrm>
            <a:off x="6195060" y="1815558"/>
            <a:ext cx="5173980" cy="4085080"/>
          </a:xfrm>
          <a:prstGeom prst="rect">
            <a:avLst/>
          </a:prstGeom>
          <a:noFill/>
          <a:ln w="9525">
            <a:noFill/>
            <a:miter lim="800000"/>
            <a:headEnd/>
            <a:tailEnd/>
          </a:ln>
        </p:spPr>
      </p:pic>
      <p:sp>
        <p:nvSpPr>
          <p:cNvPr id="16" name="Rectangle 15"/>
          <p:cNvSpPr/>
          <p:nvPr/>
        </p:nvSpPr>
        <p:spPr>
          <a:xfrm>
            <a:off x="559601" y="6012986"/>
            <a:ext cx="10809439" cy="707886"/>
          </a:xfrm>
          <a:prstGeom prst="rect">
            <a:avLst/>
          </a:prstGeom>
          <a:ln>
            <a:solidFill>
              <a:schemeClr val="bg1">
                <a:lumMod val="50000"/>
              </a:schemeClr>
            </a:solidFill>
          </a:ln>
        </p:spPr>
        <p:txBody>
          <a:bodyPr wrap="square">
            <a:spAutoFit/>
          </a:bodyPr>
          <a:lstStyle/>
          <a:p>
            <a:pPr algn="just"/>
            <a:r>
              <a:rPr lang="es-DO" sz="2000" dirty="0" smtClean="0">
                <a:latin typeface="Franklin Gothic Book" pitchFamily="34" charset="0"/>
              </a:rPr>
              <a:t>Nivel de cumplimiento del art. 150 del </a:t>
            </a:r>
            <a:r>
              <a:rPr lang="es-DO" sz="2000" dirty="0" err="1" smtClean="0">
                <a:latin typeface="Franklin Gothic Book" pitchFamily="34" charset="0"/>
              </a:rPr>
              <a:t>Ralge</a:t>
            </a:r>
            <a:r>
              <a:rPr lang="es-DO" sz="2000" dirty="0" smtClean="0">
                <a:latin typeface="Franklin Gothic Book" pitchFamily="34" charset="0"/>
              </a:rPr>
              <a:t> en barras </a:t>
            </a:r>
            <a:r>
              <a:rPr lang="es-DO" sz="2000" dirty="0" err="1" smtClean="0">
                <a:latin typeface="Franklin Gothic Book" pitchFamily="34" charset="0"/>
              </a:rPr>
              <a:t>pílotos</a:t>
            </a:r>
            <a:r>
              <a:rPr lang="es-DO" sz="2000" dirty="0" smtClean="0">
                <a:latin typeface="Franklin Gothic Book" pitchFamily="34" charset="0"/>
              </a:rPr>
              <a:t> del SENI, un dia típico antes y después de la energización del circuito a 345 </a:t>
            </a:r>
            <a:r>
              <a:rPr lang="es-DO" sz="2000" dirty="0" err="1" smtClean="0">
                <a:latin typeface="Franklin Gothic Book" pitchFamily="34" charset="0"/>
              </a:rPr>
              <a:t>kV</a:t>
            </a:r>
            <a:r>
              <a:rPr lang="es-DO" sz="2000" dirty="0" smtClean="0">
                <a:latin typeface="Franklin Gothic Book" pitchFamily="34" charset="0"/>
              </a:rPr>
              <a:t> – Julio Sauri – Naranjo. 2011.</a:t>
            </a:r>
            <a:endParaRPr lang="es-DO" sz="2000" dirty="0">
              <a:latin typeface="Franklin Gothic Book" pitchFamily="34" charset="0"/>
            </a:endParaRPr>
          </a:p>
        </p:txBody>
      </p:sp>
    </p:spTree>
    <p:extLst>
      <p:ext uri="{BB962C8B-B14F-4D97-AF65-F5344CB8AC3E}">
        <p14:creationId xmlns:p14="http://schemas.microsoft.com/office/powerpoint/2010/main" val="7724786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37</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37</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a:t>
            </a:r>
            <a:endParaRPr lang="es-DO" sz="2800" kern="0" dirty="0">
              <a:latin typeface="Segoe UI Semilight" charset="0"/>
              <a:ea typeface="Segoe UI Semilight" charset="0"/>
              <a:cs typeface="Segoe UI Semilight" charset="0"/>
            </a:endParaRPr>
          </a:p>
        </p:txBody>
      </p:sp>
      <p:pic>
        <p:nvPicPr>
          <p:cNvPr id="12" name="Picture 11"/>
          <p:cNvPicPr>
            <a:picLocks noChangeAspect="1"/>
          </p:cNvPicPr>
          <p:nvPr/>
        </p:nvPicPr>
        <p:blipFill>
          <a:blip r:embed="rId3"/>
          <a:stretch>
            <a:fillRect/>
          </a:stretch>
        </p:blipFill>
        <p:spPr>
          <a:xfrm>
            <a:off x="475815" y="1732911"/>
            <a:ext cx="6547895" cy="4758185"/>
          </a:xfrm>
          <a:prstGeom prst="rect">
            <a:avLst/>
          </a:prstGeom>
        </p:spPr>
      </p:pic>
      <p:sp>
        <p:nvSpPr>
          <p:cNvPr id="13" name="Chevron 12"/>
          <p:cNvSpPr/>
          <p:nvPr/>
        </p:nvSpPr>
        <p:spPr>
          <a:xfrm rot="10800000">
            <a:off x="7086600" y="1835705"/>
            <a:ext cx="3326793" cy="1609836"/>
          </a:xfrm>
          <a:prstGeom prst="chevron">
            <a:avLst>
              <a:gd name="adj" fmla="val 321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solidFill>
                <a:schemeClr val="tx1"/>
              </a:solidFill>
            </a:endParaRPr>
          </a:p>
        </p:txBody>
      </p:sp>
      <p:sp>
        <p:nvSpPr>
          <p:cNvPr id="18" name="TextBox 17"/>
          <p:cNvSpPr txBox="1"/>
          <p:nvPr/>
        </p:nvSpPr>
        <p:spPr>
          <a:xfrm>
            <a:off x="7440864" y="1978902"/>
            <a:ext cx="2393563" cy="1077218"/>
          </a:xfrm>
          <a:prstGeom prst="rect">
            <a:avLst/>
          </a:prstGeom>
          <a:noFill/>
        </p:spPr>
        <p:txBody>
          <a:bodyPr wrap="square" rtlCol="0">
            <a:spAutoFit/>
          </a:bodyPr>
          <a:lstStyle/>
          <a:p>
            <a:pPr algn="ctr"/>
            <a:r>
              <a:rPr lang="es-DO" sz="1600" dirty="0" smtClean="0">
                <a:solidFill>
                  <a:schemeClr val="bg1"/>
                </a:solidFill>
              </a:rPr>
              <a:t>NIVEL DE CUMPLIMIENTO DEL ART. 150 DEL RALGE.</a:t>
            </a:r>
          </a:p>
          <a:p>
            <a:pPr algn="ctr"/>
            <a:endParaRPr lang="es-DO" sz="1600" dirty="0">
              <a:solidFill>
                <a:schemeClr val="bg1"/>
              </a:solidFill>
            </a:endParaRPr>
          </a:p>
          <a:p>
            <a:pPr algn="ctr"/>
            <a:r>
              <a:rPr lang="es-DO" sz="1600" dirty="0" smtClean="0">
                <a:solidFill>
                  <a:schemeClr val="bg1"/>
                </a:solidFill>
              </a:rPr>
              <a:t>DIA TÍPICO ACTUAL</a:t>
            </a:r>
            <a:endParaRPr lang="es-DO" sz="1600" dirty="0">
              <a:solidFill>
                <a:schemeClr val="bg1"/>
              </a:solidFill>
            </a:endParaRP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5758" y="3807551"/>
            <a:ext cx="1824220" cy="2416006"/>
          </a:xfrm>
          <a:prstGeom prst="rect">
            <a:avLst/>
          </a:prstGeom>
        </p:spPr>
      </p:pic>
      <p:sp>
        <p:nvSpPr>
          <p:cNvPr id="20" name="TextBox 19"/>
          <p:cNvSpPr txBox="1"/>
          <p:nvPr/>
        </p:nvSpPr>
        <p:spPr>
          <a:xfrm>
            <a:off x="7514211" y="6243368"/>
            <a:ext cx="1484163" cy="230832"/>
          </a:xfrm>
          <a:prstGeom prst="rect">
            <a:avLst/>
          </a:prstGeom>
          <a:noFill/>
        </p:spPr>
        <p:txBody>
          <a:bodyPr wrap="square" rtlCol="0">
            <a:spAutoFit/>
          </a:bodyPr>
          <a:lstStyle/>
          <a:p>
            <a:r>
              <a:rPr lang="en-US" sz="900" dirty="0" err="1"/>
              <a:t>Fuente</a:t>
            </a:r>
            <a:r>
              <a:rPr lang="en-US" sz="900" dirty="0"/>
              <a:t>: </a:t>
            </a:r>
            <a:r>
              <a:rPr lang="en-US" sz="900" dirty="0">
                <a:hlinkClick r:id="rId5"/>
              </a:rPr>
              <a:t>www.oc.org.do</a:t>
            </a:r>
            <a:endParaRPr lang="es-DO" sz="900" dirty="0"/>
          </a:p>
        </p:txBody>
      </p:sp>
    </p:spTree>
    <p:extLst>
      <p:ext uri="{BB962C8B-B14F-4D97-AF65-F5344CB8AC3E}">
        <p14:creationId xmlns:p14="http://schemas.microsoft.com/office/powerpoint/2010/main" val="41935531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214679"/>
            <a:ext cx="10972800" cy="579801"/>
          </a:xfrm>
        </p:spPr>
        <p:txBody>
          <a:bodyPr>
            <a:noAutofit/>
          </a:bodyPr>
          <a:lstStyle/>
          <a:p>
            <a:r>
              <a:rPr lang="es-DO" sz="2800" b="1" dirty="0">
                <a:solidFill>
                  <a:srgbClr val="002060"/>
                </a:solidFill>
                <a:latin typeface="Knockout "/>
              </a:rPr>
              <a:t>Variables de control de la calidad de la operación</a:t>
            </a:r>
            <a:r>
              <a:rPr lang="en-US" sz="2800" b="1" dirty="0" smtClean="0">
                <a:solidFill>
                  <a:srgbClr val="002060"/>
                </a:solidFill>
                <a:latin typeface="Knockout "/>
              </a:rPr>
              <a:t>. </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38</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38</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Control de la Voltaje. </a:t>
            </a:r>
            <a:endParaRPr lang="es-DO" sz="2800" kern="0" dirty="0">
              <a:latin typeface="Segoe UI Semilight" charset="0"/>
              <a:ea typeface="Segoe UI Semilight" charset="0"/>
              <a:cs typeface="Segoe UI Semilight" charset="0"/>
            </a:endParaRPr>
          </a:p>
        </p:txBody>
      </p:sp>
      <p:pic>
        <p:nvPicPr>
          <p:cNvPr id="14" name="Picture 13"/>
          <p:cNvPicPr/>
          <p:nvPr/>
        </p:nvPicPr>
        <p:blipFill rotWithShape="1">
          <a:blip r:embed="rId3" cstate="print"/>
          <a:srcRect l="19892" t="14580" r="11403" b="7639"/>
          <a:stretch/>
        </p:blipFill>
        <p:spPr bwMode="auto">
          <a:xfrm>
            <a:off x="545665" y="1821180"/>
            <a:ext cx="9070775" cy="4754880"/>
          </a:xfrm>
          <a:prstGeom prst="rect">
            <a:avLst/>
          </a:prstGeom>
          <a:noFill/>
          <a:ln w="9525">
            <a:solidFill>
              <a:schemeClr val="tx1"/>
            </a:solidFill>
            <a:miter lim="800000"/>
            <a:headEnd/>
            <a:tailEnd/>
          </a:ln>
        </p:spPr>
      </p:pic>
      <p:sp>
        <p:nvSpPr>
          <p:cNvPr id="15" name="Rectangle 14"/>
          <p:cNvSpPr/>
          <p:nvPr/>
        </p:nvSpPr>
        <p:spPr>
          <a:xfrm>
            <a:off x="9707881" y="1821180"/>
            <a:ext cx="2217419" cy="3170099"/>
          </a:xfrm>
          <a:prstGeom prst="rect">
            <a:avLst/>
          </a:prstGeom>
          <a:ln>
            <a:solidFill>
              <a:schemeClr val="bg1">
                <a:lumMod val="50000"/>
              </a:schemeClr>
            </a:solidFill>
          </a:ln>
        </p:spPr>
        <p:txBody>
          <a:bodyPr wrap="square">
            <a:spAutoFit/>
          </a:bodyPr>
          <a:lstStyle/>
          <a:p>
            <a:pPr algn="just"/>
            <a:r>
              <a:rPr lang="en-US" sz="2000" dirty="0" smtClean="0">
                <a:latin typeface="Franklin Gothic Book" pitchFamily="34" charset="0"/>
              </a:rPr>
              <a:t>LA ESTABILIDAD DE VOLTAJE EN EL SENI, AUMENTA LA CAPACIDAD DE TRANSFERENCIA DE POTENCIA Y REDUCE LOS NIVELES DE PERDIDAS EN LA RED. </a:t>
            </a:r>
            <a:endParaRPr lang="es-DO" sz="2000" dirty="0"/>
          </a:p>
        </p:txBody>
      </p:sp>
      <p:pic>
        <p:nvPicPr>
          <p:cNvPr id="2" name="Picture 1"/>
          <p:cNvPicPr>
            <a:picLocks noChangeAspect="1"/>
          </p:cNvPicPr>
          <p:nvPr/>
        </p:nvPicPr>
        <p:blipFill>
          <a:blip r:embed="rId4"/>
          <a:stretch>
            <a:fillRect/>
          </a:stretch>
        </p:blipFill>
        <p:spPr>
          <a:xfrm>
            <a:off x="10125194" y="5181600"/>
            <a:ext cx="1382791" cy="1382791"/>
          </a:xfrm>
          <a:prstGeom prst="rect">
            <a:avLst/>
          </a:prstGeom>
        </p:spPr>
      </p:pic>
    </p:spTree>
    <p:extLst>
      <p:ext uri="{BB962C8B-B14F-4D97-AF65-F5344CB8AC3E}">
        <p14:creationId xmlns:p14="http://schemas.microsoft.com/office/powerpoint/2010/main" val="33918623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C4584"/>
        </a:solidFill>
        <a:effectLst/>
      </p:bgPr>
    </p:bg>
    <p:spTree>
      <p:nvGrpSpPr>
        <p:cNvPr id="1" name=""/>
        <p:cNvGrpSpPr/>
        <p:nvPr/>
      </p:nvGrpSpPr>
      <p:grpSpPr>
        <a:xfrm>
          <a:off x="0" y="0"/>
          <a:ext cx="0" cy="0"/>
          <a:chOff x="0" y="0"/>
          <a:chExt cx="0" cy="0"/>
        </a:xfrm>
      </p:grpSpPr>
      <p:sp>
        <p:nvSpPr>
          <p:cNvPr id="12" name="Subtitle 2"/>
          <p:cNvSpPr txBox="1">
            <a:spLocks/>
          </p:cNvSpPr>
          <p:nvPr/>
        </p:nvSpPr>
        <p:spPr>
          <a:xfrm>
            <a:off x="693773" y="421746"/>
            <a:ext cx="7665485" cy="9635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s-DO" sz="3600" b="1" dirty="0">
              <a:solidFill>
                <a:srgbClr val="002060"/>
              </a:solidFill>
              <a:latin typeface="Franklin Gothic Book" panose="020B0503020102020204" pitchFamily="34" charset="0"/>
              <a:ea typeface="Verdana" pitchFamily="34" charset="0"/>
              <a:cs typeface="Verdana" pitchFamily="34" charset="0"/>
            </a:endParaRPr>
          </a:p>
        </p:txBody>
      </p:sp>
      <p:sp>
        <p:nvSpPr>
          <p:cNvPr id="5" name="Rectangle 1"/>
          <p:cNvSpPr/>
          <p:nvPr/>
        </p:nvSpPr>
        <p:spPr>
          <a:xfrm>
            <a:off x="1895995" y="688226"/>
            <a:ext cx="8447808" cy="1569660"/>
          </a:xfrm>
          <a:prstGeom prst="rect">
            <a:avLst/>
          </a:prstGeom>
        </p:spPr>
        <p:txBody>
          <a:bodyPr wrap="square">
            <a:spAutoFit/>
          </a:bodyPr>
          <a:lstStyle/>
          <a:p>
            <a:pPr marL="280988" lvl="0" indent="-280988" algn="ctr"/>
            <a:r>
              <a:rPr lang="es-DO" sz="3200" b="1" dirty="0" smtClean="0">
                <a:solidFill>
                  <a:schemeClr val="bg1"/>
                </a:solidFill>
                <a:latin typeface="Verdana" pitchFamily="34" charset="0"/>
                <a:ea typeface="Verdana" pitchFamily="34" charset="0"/>
                <a:cs typeface="Verdana" pitchFamily="34" charset="0"/>
              </a:rPr>
              <a:t>DESVIACIONES DE DEMANDA Y     DISPONIBILIDAD DE GENERACIÓN</a:t>
            </a:r>
            <a:endParaRPr lang="es-DO" sz="2800" b="1" dirty="0">
              <a:solidFill>
                <a:schemeClr val="bg1"/>
              </a:solidFill>
              <a:effectLst>
                <a:outerShdw blurRad="38100" dist="38100" dir="2700000" algn="tl">
                  <a:srgbClr val="000000">
                    <a:alpha val="43137"/>
                  </a:srgbClr>
                </a:outerShdw>
              </a:effectLst>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9558"/>
          <a:stretch/>
        </p:blipFill>
        <p:spPr>
          <a:xfrm>
            <a:off x="4114800" y="2762795"/>
            <a:ext cx="3962400" cy="2935877"/>
          </a:xfrm>
          <a:prstGeom prst="rect">
            <a:avLst/>
          </a:prstGeom>
        </p:spPr>
      </p:pic>
    </p:spTree>
    <p:extLst>
      <p:ext uri="{BB962C8B-B14F-4D97-AF65-F5344CB8AC3E}">
        <p14:creationId xmlns:p14="http://schemas.microsoft.com/office/powerpoint/2010/main" val="2999267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Desviaciones de la demanda y la disponibilidad </a:t>
            </a:r>
            <a:br>
              <a:rPr lang="es-DO" sz="2800" b="1" dirty="0" smtClean="0">
                <a:solidFill>
                  <a:srgbClr val="002060"/>
                </a:solidFill>
                <a:latin typeface="Knockout "/>
              </a:rPr>
            </a:br>
            <a:r>
              <a:rPr lang="es-DO" sz="2800" b="1" dirty="0" smtClean="0">
                <a:solidFill>
                  <a:srgbClr val="002060"/>
                </a:solidFill>
                <a:latin typeface="Knockout "/>
              </a:rPr>
              <a:t>de generación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40</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40</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Desviaciones del programa diario. </a:t>
            </a:r>
            <a:endParaRPr lang="es-DO" sz="2800" kern="0" dirty="0">
              <a:latin typeface="Segoe UI Semilight" charset="0"/>
              <a:ea typeface="Segoe UI Semilight" charset="0"/>
              <a:cs typeface="Segoe UI Semilight" charset="0"/>
            </a:endParaRPr>
          </a:p>
        </p:txBody>
      </p:sp>
      <p:pic>
        <p:nvPicPr>
          <p:cNvPr id="12" name="Picture 11"/>
          <p:cNvPicPr>
            <a:picLocks noChangeAspect="1"/>
          </p:cNvPicPr>
          <p:nvPr/>
        </p:nvPicPr>
        <p:blipFill>
          <a:blip r:embed="rId3"/>
          <a:stretch>
            <a:fillRect/>
          </a:stretch>
        </p:blipFill>
        <p:spPr>
          <a:xfrm>
            <a:off x="529652" y="1693010"/>
            <a:ext cx="8734997" cy="4832092"/>
          </a:xfrm>
          <a:prstGeom prst="rect">
            <a:avLst/>
          </a:prstGeom>
        </p:spPr>
      </p:pic>
      <p:sp>
        <p:nvSpPr>
          <p:cNvPr id="13" name="TextBox 12"/>
          <p:cNvSpPr txBox="1"/>
          <p:nvPr/>
        </p:nvSpPr>
        <p:spPr>
          <a:xfrm>
            <a:off x="9404350" y="1693010"/>
            <a:ext cx="2463800" cy="4832092"/>
          </a:xfrm>
          <a:prstGeom prst="rect">
            <a:avLst/>
          </a:prstGeom>
          <a:noFill/>
          <a:ln>
            <a:solidFill>
              <a:schemeClr val="bg1">
                <a:lumMod val="50000"/>
              </a:schemeClr>
            </a:solidFill>
          </a:ln>
        </p:spPr>
        <p:txBody>
          <a:bodyPr wrap="square" rtlCol="0">
            <a:spAutoFit/>
          </a:bodyPr>
          <a:lstStyle/>
          <a:p>
            <a:pPr algn="just"/>
            <a:r>
              <a:rPr lang="en-US" sz="2200" dirty="0" smtClean="0">
                <a:latin typeface="Franklin Gothic Book" pitchFamily="34" charset="0"/>
              </a:rPr>
              <a:t>Las </a:t>
            </a:r>
            <a:r>
              <a:rPr lang="en-US" sz="2200" dirty="0" err="1" smtClean="0">
                <a:latin typeface="Franklin Gothic Book" pitchFamily="34" charset="0"/>
              </a:rPr>
              <a:t>desviaciones</a:t>
            </a:r>
            <a:r>
              <a:rPr lang="en-US" sz="2200" dirty="0" smtClean="0">
                <a:latin typeface="Franklin Gothic Book" pitchFamily="34" charset="0"/>
              </a:rPr>
              <a:t> de </a:t>
            </a:r>
            <a:r>
              <a:rPr lang="en-US" sz="2200" dirty="0" err="1" smtClean="0">
                <a:latin typeface="Franklin Gothic Book" pitchFamily="34" charset="0"/>
              </a:rPr>
              <a:t>demanda</a:t>
            </a:r>
            <a:r>
              <a:rPr lang="en-US" sz="2200" dirty="0" smtClean="0">
                <a:latin typeface="Franklin Gothic Book" pitchFamily="34" charset="0"/>
              </a:rPr>
              <a:t> y </a:t>
            </a:r>
            <a:r>
              <a:rPr lang="en-US" sz="2200" dirty="0" err="1" smtClean="0">
                <a:latin typeface="Franklin Gothic Book" pitchFamily="34" charset="0"/>
              </a:rPr>
              <a:t>disponibilidad</a:t>
            </a:r>
            <a:r>
              <a:rPr lang="en-US" sz="2200" dirty="0" smtClean="0">
                <a:latin typeface="Franklin Gothic Book" pitchFamily="34" charset="0"/>
              </a:rPr>
              <a:t> de </a:t>
            </a:r>
            <a:r>
              <a:rPr lang="en-US" sz="2200" dirty="0" err="1" smtClean="0">
                <a:latin typeface="Franklin Gothic Book" pitchFamily="34" charset="0"/>
              </a:rPr>
              <a:t>generación</a:t>
            </a:r>
            <a:r>
              <a:rPr lang="en-US" sz="2200" dirty="0" smtClean="0">
                <a:latin typeface="Franklin Gothic Book" pitchFamily="34" charset="0"/>
              </a:rPr>
              <a:t>, </a:t>
            </a:r>
            <a:r>
              <a:rPr lang="en-US" sz="2200" dirty="0" err="1" smtClean="0">
                <a:latin typeface="Franklin Gothic Book" pitchFamily="34" charset="0"/>
              </a:rPr>
              <a:t>producen</a:t>
            </a:r>
            <a:r>
              <a:rPr lang="en-US" sz="2200" dirty="0" smtClean="0">
                <a:latin typeface="Franklin Gothic Book" pitchFamily="34" charset="0"/>
              </a:rPr>
              <a:t> </a:t>
            </a:r>
            <a:r>
              <a:rPr lang="en-US" sz="2200" dirty="0" err="1" smtClean="0">
                <a:latin typeface="Franklin Gothic Book" pitchFamily="34" charset="0"/>
              </a:rPr>
              <a:t>sobrecostos</a:t>
            </a:r>
            <a:r>
              <a:rPr lang="en-US" sz="2200" dirty="0" smtClean="0">
                <a:latin typeface="Franklin Gothic Book" pitchFamily="34" charset="0"/>
              </a:rPr>
              <a:t> al Sistema.</a:t>
            </a:r>
          </a:p>
          <a:p>
            <a:pPr algn="just"/>
            <a:r>
              <a:rPr lang="en-US" sz="2200" dirty="0" smtClean="0">
                <a:latin typeface="Franklin Gothic Book" pitchFamily="34" charset="0"/>
              </a:rPr>
              <a:t>Las </a:t>
            </a:r>
            <a:r>
              <a:rPr lang="en-US" sz="2200" dirty="0" err="1" smtClean="0">
                <a:latin typeface="Franklin Gothic Book" pitchFamily="34" charset="0"/>
              </a:rPr>
              <a:t>desviaciones</a:t>
            </a:r>
            <a:r>
              <a:rPr lang="en-US" sz="2200" dirty="0" smtClean="0">
                <a:latin typeface="Franklin Gothic Book" pitchFamily="34" charset="0"/>
              </a:rPr>
              <a:t> son </a:t>
            </a:r>
            <a:r>
              <a:rPr lang="en-US" sz="2200" dirty="0" err="1" smtClean="0">
                <a:latin typeface="Franklin Gothic Book" pitchFamily="34" charset="0"/>
              </a:rPr>
              <a:t>causadas</a:t>
            </a:r>
            <a:r>
              <a:rPr lang="en-US" sz="2200" dirty="0" smtClean="0">
                <a:latin typeface="Franklin Gothic Book" pitchFamily="34" charset="0"/>
              </a:rPr>
              <a:t> por </a:t>
            </a:r>
            <a:r>
              <a:rPr lang="en-US" sz="2200" dirty="0" err="1" smtClean="0">
                <a:latin typeface="Franklin Gothic Book" pitchFamily="34" charset="0"/>
              </a:rPr>
              <a:t>eventos</a:t>
            </a:r>
            <a:r>
              <a:rPr lang="en-US" sz="2200" dirty="0" smtClean="0">
                <a:latin typeface="Franklin Gothic Book" pitchFamily="34" charset="0"/>
              </a:rPr>
              <a:t> </a:t>
            </a:r>
            <a:r>
              <a:rPr lang="en-US" sz="2200" dirty="0" err="1" smtClean="0">
                <a:latin typeface="Franklin Gothic Book" pitchFamily="34" charset="0"/>
              </a:rPr>
              <a:t>intempestivos</a:t>
            </a:r>
            <a:r>
              <a:rPr lang="en-US" sz="2200" dirty="0" smtClean="0">
                <a:latin typeface="Franklin Gothic Book" pitchFamily="34" charset="0"/>
              </a:rPr>
              <a:t> o por mala </a:t>
            </a:r>
            <a:r>
              <a:rPr lang="en-US" sz="2200" dirty="0" err="1" smtClean="0">
                <a:latin typeface="Franklin Gothic Book" pitchFamily="34" charset="0"/>
              </a:rPr>
              <a:t>planificacion</a:t>
            </a:r>
            <a:r>
              <a:rPr lang="en-US" sz="2200" dirty="0" smtClean="0">
                <a:latin typeface="Franklin Gothic Book" pitchFamily="34" charset="0"/>
              </a:rPr>
              <a:t> de la </a:t>
            </a:r>
            <a:r>
              <a:rPr lang="en-US" sz="2200" dirty="0" err="1" smtClean="0">
                <a:latin typeface="Franklin Gothic Book" pitchFamily="34" charset="0"/>
              </a:rPr>
              <a:t>operación</a:t>
            </a:r>
            <a:r>
              <a:rPr lang="en-US" sz="2200" dirty="0" smtClean="0">
                <a:latin typeface="Franklin Gothic Book" pitchFamily="34" charset="0"/>
              </a:rPr>
              <a:t>.</a:t>
            </a:r>
            <a:endParaRPr lang="es-DO" sz="2200" dirty="0"/>
          </a:p>
        </p:txBody>
      </p:sp>
      <p:sp>
        <p:nvSpPr>
          <p:cNvPr id="16" name="TextBox 15"/>
          <p:cNvSpPr txBox="1"/>
          <p:nvPr/>
        </p:nvSpPr>
        <p:spPr>
          <a:xfrm>
            <a:off x="7923445" y="5692922"/>
            <a:ext cx="1287532"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Tree>
    <p:extLst>
      <p:ext uri="{BB962C8B-B14F-4D97-AF65-F5344CB8AC3E}">
        <p14:creationId xmlns:p14="http://schemas.microsoft.com/office/powerpoint/2010/main" val="12982662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stretch>
            <a:fillRect/>
          </a:stretch>
        </p:blipFill>
        <p:spPr>
          <a:xfrm>
            <a:off x="477416" y="1732910"/>
            <a:ext cx="8830247" cy="4792191"/>
          </a:xfrm>
          <a:prstGeom prst="rect">
            <a:avLst/>
          </a:prstGeom>
        </p:spPr>
      </p:pic>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Desviaciones de la demanda y la disponibilidad </a:t>
            </a:r>
            <a:br>
              <a:rPr lang="es-DO" sz="2800" b="1" dirty="0" smtClean="0">
                <a:solidFill>
                  <a:srgbClr val="002060"/>
                </a:solidFill>
                <a:latin typeface="Knockout "/>
              </a:rPr>
            </a:br>
            <a:r>
              <a:rPr lang="es-DO" sz="2800" b="1" dirty="0" smtClean="0">
                <a:solidFill>
                  <a:srgbClr val="002060"/>
                </a:solidFill>
                <a:latin typeface="Knockout "/>
              </a:rPr>
              <a:t>de generación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41</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41</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Desviaciones del programa diario. </a:t>
            </a:r>
            <a:endParaRPr lang="es-DO" sz="2800" kern="0" dirty="0">
              <a:latin typeface="Segoe UI Semilight" charset="0"/>
              <a:ea typeface="Segoe UI Semilight" charset="0"/>
              <a:cs typeface="Segoe UI Semilight" charset="0"/>
            </a:endParaRPr>
          </a:p>
        </p:txBody>
      </p:sp>
      <p:sp>
        <p:nvSpPr>
          <p:cNvPr id="16" name="TextBox 15"/>
          <p:cNvSpPr txBox="1"/>
          <p:nvPr/>
        </p:nvSpPr>
        <p:spPr>
          <a:xfrm>
            <a:off x="7923445" y="5692922"/>
            <a:ext cx="1287532" cy="230832"/>
          </a:xfrm>
          <a:prstGeom prst="rect">
            <a:avLst/>
          </a:prstGeom>
          <a:noFill/>
        </p:spPr>
        <p:txBody>
          <a:bodyPr wrap="none" rtlCol="0">
            <a:spAutoFit/>
          </a:bodyPr>
          <a:lstStyle/>
          <a:p>
            <a:r>
              <a:rPr lang="en-US" sz="900" dirty="0" err="1"/>
              <a:t>Fuente</a:t>
            </a:r>
            <a:r>
              <a:rPr lang="en-US" sz="900" dirty="0"/>
              <a:t>: </a:t>
            </a:r>
            <a:r>
              <a:rPr lang="en-US" sz="900" dirty="0">
                <a:hlinkClick r:id="rId4"/>
              </a:rPr>
              <a:t>www.oc.org.do</a:t>
            </a:r>
            <a:endParaRPr lang="es-DO" sz="900" dirty="0"/>
          </a:p>
        </p:txBody>
      </p:sp>
      <p:sp>
        <p:nvSpPr>
          <p:cNvPr id="15" name="TextBox 14"/>
          <p:cNvSpPr txBox="1"/>
          <p:nvPr/>
        </p:nvSpPr>
        <p:spPr>
          <a:xfrm>
            <a:off x="9404350" y="1693010"/>
            <a:ext cx="2463800" cy="4832092"/>
          </a:xfrm>
          <a:prstGeom prst="rect">
            <a:avLst/>
          </a:prstGeom>
          <a:noFill/>
          <a:ln>
            <a:solidFill>
              <a:schemeClr val="bg1">
                <a:lumMod val="50000"/>
              </a:schemeClr>
            </a:solidFill>
          </a:ln>
        </p:spPr>
        <p:txBody>
          <a:bodyPr wrap="square" rtlCol="0">
            <a:spAutoFit/>
          </a:bodyPr>
          <a:lstStyle/>
          <a:p>
            <a:pPr algn="just"/>
            <a:r>
              <a:rPr lang="en-US" sz="2200" dirty="0" smtClean="0">
                <a:latin typeface="Franklin Gothic Book" pitchFamily="34" charset="0"/>
              </a:rPr>
              <a:t>Las </a:t>
            </a:r>
            <a:r>
              <a:rPr lang="en-US" sz="2200" dirty="0" err="1" smtClean="0">
                <a:latin typeface="Franklin Gothic Book" pitchFamily="34" charset="0"/>
              </a:rPr>
              <a:t>desviaciones</a:t>
            </a:r>
            <a:r>
              <a:rPr lang="en-US" sz="2200" dirty="0" smtClean="0">
                <a:latin typeface="Franklin Gothic Book" pitchFamily="34" charset="0"/>
              </a:rPr>
              <a:t> de </a:t>
            </a:r>
            <a:r>
              <a:rPr lang="en-US" sz="2200" dirty="0" err="1" smtClean="0">
                <a:latin typeface="Franklin Gothic Book" pitchFamily="34" charset="0"/>
              </a:rPr>
              <a:t>demanda</a:t>
            </a:r>
            <a:r>
              <a:rPr lang="en-US" sz="2200" dirty="0" smtClean="0">
                <a:latin typeface="Franklin Gothic Book" pitchFamily="34" charset="0"/>
              </a:rPr>
              <a:t> y </a:t>
            </a:r>
            <a:r>
              <a:rPr lang="en-US" sz="2200" dirty="0" err="1" smtClean="0">
                <a:latin typeface="Franklin Gothic Book" pitchFamily="34" charset="0"/>
              </a:rPr>
              <a:t>disponibilidad</a:t>
            </a:r>
            <a:r>
              <a:rPr lang="en-US" sz="2200" dirty="0" smtClean="0">
                <a:latin typeface="Franklin Gothic Book" pitchFamily="34" charset="0"/>
              </a:rPr>
              <a:t> de </a:t>
            </a:r>
            <a:r>
              <a:rPr lang="en-US" sz="2200" dirty="0" err="1" smtClean="0">
                <a:latin typeface="Franklin Gothic Book" pitchFamily="34" charset="0"/>
              </a:rPr>
              <a:t>generación</a:t>
            </a:r>
            <a:r>
              <a:rPr lang="en-US" sz="2200" dirty="0" smtClean="0">
                <a:latin typeface="Franklin Gothic Book" pitchFamily="34" charset="0"/>
              </a:rPr>
              <a:t>, </a:t>
            </a:r>
            <a:r>
              <a:rPr lang="en-US" sz="2200" dirty="0" err="1" smtClean="0">
                <a:latin typeface="Franklin Gothic Book" pitchFamily="34" charset="0"/>
              </a:rPr>
              <a:t>producen</a:t>
            </a:r>
            <a:r>
              <a:rPr lang="en-US" sz="2200" dirty="0" smtClean="0">
                <a:latin typeface="Franklin Gothic Book" pitchFamily="34" charset="0"/>
              </a:rPr>
              <a:t> </a:t>
            </a:r>
            <a:r>
              <a:rPr lang="en-US" sz="2200" dirty="0" err="1" smtClean="0">
                <a:latin typeface="Franklin Gothic Book" pitchFamily="34" charset="0"/>
              </a:rPr>
              <a:t>sobrecostos</a:t>
            </a:r>
            <a:r>
              <a:rPr lang="en-US" sz="2200" dirty="0" smtClean="0">
                <a:latin typeface="Franklin Gothic Book" pitchFamily="34" charset="0"/>
              </a:rPr>
              <a:t> al Sistema.</a:t>
            </a:r>
          </a:p>
          <a:p>
            <a:pPr algn="just"/>
            <a:r>
              <a:rPr lang="en-US" sz="2200" dirty="0" smtClean="0">
                <a:latin typeface="Franklin Gothic Book" pitchFamily="34" charset="0"/>
              </a:rPr>
              <a:t>Las </a:t>
            </a:r>
            <a:r>
              <a:rPr lang="en-US" sz="2200" dirty="0" err="1" smtClean="0">
                <a:latin typeface="Franklin Gothic Book" pitchFamily="34" charset="0"/>
              </a:rPr>
              <a:t>desviaciones</a:t>
            </a:r>
            <a:r>
              <a:rPr lang="en-US" sz="2200" dirty="0" smtClean="0">
                <a:latin typeface="Franklin Gothic Book" pitchFamily="34" charset="0"/>
              </a:rPr>
              <a:t> son </a:t>
            </a:r>
            <a:r>
              <a:rPr lang="en-US" sz="2200" dirty="0" err="1" smtClean="0">
                <a:latin typeface="Franklin Gothic Book" pitchFamily="34" charset="0"/>
              </a:rPr>
              <a:t>causadas</a:t>
            </a:r>
            <a:r>
              <a:rPr lang="en-US" sz="2200" dirty="0" smtClean="0">
                <a:latin typeface="Franklin Gothic Book" pitchFamily="34" charset="0"/>
              </a:rPr>
              <a:t> por </a:t>
            </a:r>
            <a:r>
              <a:rPr lang="en-US" sz="2200" dirty="0" err="1" smtClean="0">
                <a:latin typeface="Franklin Gothic Book" pitchFamily="34" charset="0"/>
              </a:rPr>
              <a:t>eventos</a:t>
            </a:r>
            <a:r>
              <a:rPr lang="en-US" sz="2200" dirty="0" smtClean="0">
                <a:latin typeface="Franklin Gothic Book" pitchFamily="34" charset="0"/>
              </a:rPr>
              <a:t> </a:t>
            </a:r>
            <a:r>
              <a:rPr lang="en-US" sz="2200" dirty="0" err="1" smtClean="0">
                <a:latin typeface="Franklin Gothic Book" pitchFamily="34" charset="0"/>
              </a:rPr>
              <a:t>intempestivos</a:t>
            </a:r>
            <a:r>
              <a:rPr lang="en-US" sz="2200" dirty="0" smtClean="0">
                <a:latin typeface="Franklin Gothic Book" pitchFamily="34" charset="0"/>
              </a:rPr>
              <a:t> o por mala </a:t>
            </a:r>
            <a:r>
              <a:rPr lang="en-US" sz="2200" dirty="0" err="1" smtClean="0">
                <a:latin typeface="Franklin Gothic Book" pitchFamily="34" charset="0"/>
              </a:rPr>
              <a:t>planificacion</a:t>
            </a:r>
            <a:r>
              <a:rPr lang="en-US" sz="2200" dirty="0" smtClean="0">
                <a:latin typeface="Franklin Gothic Book" pitchFamily="34" charset="0"/>
              </a:rPr>
              <a:t> de la </a:t>
            </a:r>
            <a:r>
              <a:rPr lang="en-US" sz="2200" dirty="0" err="1" smtClean="0">
                <a:latin typeface="Franklin Gothic Book" pitchFamily="34" charset="0"/>
              </a:rPr>
              <a:t>operación</a:t>
            </a:r>
            <a:r>
              <a:rPr lang="en-US" sz="2200" dirty="0" smtClean="0">
                <a:latin typeface="Franklin Gothic Book" pitchFamily="34" charset="0"/>
              </a:rPr>
              <a:t>.</a:t>
            </a:r>
            <a:endParaRPr lang="es-DO" sz="2200" dirty="0"/>
          </a:p>
        </p:txBody>
      </p:sp>
    </p:spTree>
    <p:extLst>
      <p:ext uri="{BB962C8B-B14F-4D97-AF65-F5344CB8AC3E}">
        <p14:creationId xmlns:p14="http://schemas.microsoft.com/office/powerpoint/2010/main" val="3666815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Desviaciones de la demanda y la disponibilidad </a:t>
            </a:r>
            <a:br>
              <a:rPr lang="es-DO" sz="2800" b="1" dirty="0" smtClean="0">
                <a:solidFill>
                  <a:srgbClr val="002060"/>
                </a:solidFill>
                <a:latin typeface="Knockout "/>
              </a:rPr>
            </a:br>
            <a:r>
              <a:rPr lang="es-DO" sz="2800" b="1" dirty="0" smtClean="0">
                <a:solidFill>
                  <a:srgbClr val="002060"/>
                </a:solidFill>
                <a:latin typeface="Knockout "/>
              </a:rPr>
              <a:t>de generación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42</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42</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Desviaciones del programa diario. </a:t>
            </a:r>
            <a:endParaRPr lang="es-DO" sz="2800" kern="0" dirty="0">
              <a:latin typeface="Segoe UI Semilight" charset="0"/>
              <a:ea typeface="Segoe UI Semilight" charset="0"/>
              <a:cs typeface="Segoe UI Semilight" charset="0"/>
            </a:endParaRPr>
          </a:p>
        </p:txBody>
      </p:sp>
      <p:sp>
        <p:nvSpPr>
          <p:cNvPr id="2" name="Rectangle 1"/>
          <p:cNvSpPr/>
          <p:nvPr/>
        </p:nvSpPr>
        <p:spPr>
          <a:xfrm>
            <a:off x="529653" y="1697853"/>
            <a:ext cx="2169097" cy="4801314"/>
          </a:xfrm>
          <a:prstGeom prst="rect">
            <a:avLst/>
          </a:prstGeom>
        </p:spPr>
        <p:txBody>
          <a:bodyPr wrap="square">
            <a:spAutoFit/>
          </a:bodyPr>
          <a:lstStyle/>
          <a:p>
            <a:pPr algn="just"/>
            <a:r>
              <a:rPr lang="es-DO" dirty="0" err="1">
                <a:latin typeface="Segoe UI Semilight" panose="020B0402040204020203" pitchFamily="34" charset="0"/>
                <a:cs typeface="Segoe UI Semilight" panose="020B0402040204020203" pitchFamily="34" charset="0"/>
              </a:rPr>
              <a:t>ARTíCULO</a:t>
            </a:r>
            <a:r>
              <a:rPr lang="es-DO" dirty="0">
                <a:latin typeface="Segoe UI Semilight" panose="020B0402040204020203" pitchFamily="34" charset="0"/>
                <a:cs typeface="Segoe UI Semilight" panose="020B0402040204020203" pitchFamily="34" charset="0"/>
              </a:rPr>
              <a:t> 167.- Las desviaciones de los programas de operación respecto de la realidad serán resueltas por el CCE de acuerdo a pautas preestablecidas por el OC. El CCE informara al OC de las desviaciones producidas y de sus causas, para que se adopten las medidas correctivas que correspondan.</a:t>
            </a:r>
          </a:p>
        </p:txBody>
      </p:sp>
      <p:sp>
        <p:nvSpPr>
          <p:cNvPr id="3" name="Rectangle 2"/>
          <p:cNvSpPr/>
          <p:nvPr/>
        </p:nvSpPr>
        <p:spPr>
          <a:xfrm>
            <a:off x="2781300" y="1693010"/>
            <a:ext cx="9105900" cy="5078313"/>
          </a:xfrm>
          <a:prstGeom prst="rect">
            <a:avLst/>
          </a:prstGeom>
        </p:spPr>
        <p:txBody>
          <a:bodyPr wrap="square">
            <a:spAutoFit/>
          </a:bodyPr>
          <a:lstStyle/>
          <a:p>
            <a:pPr algn="just"/>
            <a:r>
              <a:rPr lang="es-DO" dirty="0" err="1">
                <a:latin typeface="Segoe UI Semilight" panose="020B0402040204020203" pitchFamily="34" charset="0"/>
                <a:cs typeface="Segoe UI Semilight" panose="020B0402040204020203" pitchFamily="34" charset="0"/>
              </a:rPr>
              <a:t>ARTíCULO</a:t>
            </a:r>
            <a:r>
              <a:rPr lang="es-DO" dirty="0">
                <a:latin typeface="Segoe UI Semilight" panose="020B0402040204020203" pitchFamily="34" charset="0"/>
                <a:cs typeface="Segoe UI Semilight" panose="020B0402040204020203" pitchFamily="34" charset="0"/>
              </a:rPr>
              <a:t> 217.- El CCE debe operar el SENI en tiempo real siguiendo el Programa Diario de </a:t>
            </a:r>
            <a:r>
              <a:rPr lang="es-DO" dirty="0" smtClean="0">
                <a:latin typeface="Segoe UI Semilight" panose="020B0402040204020203" pitchFamily="34" charset="0"/>
                <a:cs typeface="Segoe UI Semilight" panose="020B0402040204020203" pitchFamily="34" charset="0"/>
              </a:rPr>
              <a:t>Operación. Sin </a:t>
            </a:r>
            <a:r>
              <a:rPr lang="es-DO" dirty="0">
                <a:latin typeface="Segoe UI Semilight" panose="020B0402040204020203" pitchFamily="34" charset="0"/>
                <a:cs typeface="Segoe UI Semilight" panose="020B0402040204020203" pitchFamily="34" charset="0"/>
              </a:rPr>
              <a:t>embargo, por iniciativa del OC o a requerimiento del CCE se reformula el Programa Diario de Operación en los siguientes casos: Cuando se produzcan salidas de equipos debido a Casos Fortuitos o de Fuerza Mayor, cuando los caudales de los ríos que alimentan centrales de pasada varían y la producción de energía de tales centrales difiere significativamente con relación a lo previsto en el Programa Diario de Operación, y/o cuando la demanda real difiere significativamente de la prevista en el mismo Programa</a:t>
            </a:r>
            <a:r>
              <a:rPr lang="es-DO" dirty="0" smtClean="0">
                <a:latin typeface="Segoe UI Semilight" panose="020B0402040204020203" pitchFamily="34" charset="0"/>
                <a:cs typeface="Segoe UI Semilight" panose="020B0402040204020203" pitchFamily="34" charset="0"/>
              </a:rPr>
              <a:t>. Tratándose </a:t>
            </a:r>
            <a:r>
              <a:rPr lang="es-DO" dirty="0">
                <a:latin typeface="Segoe UI Semilight" panose="020B0402040204020203" pitchFamily="34" charset="0"/>
                <a:cs typeface="Segoe UI Semilight" panose="020B0402040204020203" pitchFamily="34" charset="0"/>
              </a:rPr>
              <a:t>de la demanda se considera como diferencia significativa, en un momento dado del día, a cualquiera de los dos casos siguientes</a:t>
            </a:r>
            <a:r>
              <a:rPr lang="es-DO" dirty="0" smtClean="0">
                <a:latin typeface="Segoe UI Semilight" panose="020B0402040204020203" pitchFamily="34" charset="0"/>
                <a:cs typeface="Segoe UI Semilight" panose="020B0402040204020203" pitchFamily="34" charset="0"/>
              </a:rPr>
              <a:t>:</a:t>
            </a:r>
          </a:p>
          <a:p>
            <a:pPr algn="just" defTabSz="539750"/>
            <a:r>
              <a:rPr lang="es-DO" dirty="0" smtClean="0">
                <a:latin typeface="Segoe UI Semilight" panose="020B0402040204020203" pitchFamily="34" charset="0"/>
                <a:cs typeface="Segoe UI Semilight" panose="020B0402040204020203" pitchFamily="34" charset="0"/>
              </a:rPr>
              <a:t>	a</a:t>
            </a:r>
            <a:r>
              <a:rPr lang="es-DO" dirty="0">
                <a:latin typeface="Segoe UI Semilight" panose="020B0402040204020203" pitchFamily="34" charset="0"/>
                <a:cs typeface="Segoe UI Semilight" panose="020B0402040204020203" pitchFamily="34" charset="0"/>
              </a:rPr>
              <a:t>. La demanda media real difiere de la programada en más del cinco por ciento </a:t>
            </a:r>
            <a:r>
              <a:rPr lang="es-DO" dirty="0" smtClean="0">
                <a:latin typeface="Segoe UI Semilight" panose="020B0402040204020203" pitchFamily="34" charset="0"/>
                <a:cs typeface="Segoe UI Semilight" panose="020B0402040204020203" pitchFamily="34" charset="0"/>
              </a:rPr>
              <a:t>(</a:t>
            </a:r>
            <a:r>
              <a:rPr lang="es-DO" dirty="0">
                <a:latin typeface="Segoe UI Semilight" panose="020B0402040204020203" pitchFamily="34" charset="0"/>
                <a:cs typeface="Segoe UI Semilight" panose="020B0402040204020203" pitchFamily="34" charset="0"/>
              </a:rPr>
              <a:t>5%).</a:t>
            </a:r>
          </a:p>
          <a:p>
            <a:pPr algn="just" defTabSz="539750"/>
            <a:r>
              <a:rPr lang="es-DO" dirty="0" smtClean="0">
                <a:latin typeface="Segoe UI Semilight" panose="020B0402040204020203" pitchFamily="34" charset="0"/>
                <a:cs typeface="Segoe UI Semilight" panose="020B0402040204020203" pitchFamily="34" charset="0"/>
              </a:rPr>
              <a:t>	b</a:t>
            </a:r>
            <a:r>
              <a:rPr lang="es-DO" dirty="0">
                <a:latin typeface="Segoe UI Semilight" panose="020B0402040204020203" pitchFamily="34" charset="0"/>
                <a:cs typeface="Segoe UI Semilight" panose="020B0402040204020203" pitchFamily="34" charset="0"/>
              </a:rPr>
              <a:t>. La demanda acumulada de energía real difiere de la programada en más del </a:t>
            </a:r>
            <a:r>
              <a:rPr lang="es-DO" dirty="0" smtClean="0">
                <a:latin typeface="Segoe UI Semilight" panose="020B0402040204020203" pitchFamily="34" charset="0"/>
                <a:cs typeface="Segoe UI Semilight" panose="020B0402040204020203" pitchFamily="34" charset="0"/>
              </a:rPr>
              <a:t>tres 	punto </a:t>
            </a:r>
            <a:r>
              <a:rPr lang="es-DO" dirty="0">
                <a:latin typeface="Segoe UI Semilight" panose="020B0402040204020203" pitchFamily="34" charset="0"/>
                <a:cs typeface="Segoe UI Semilight" panose="020B0402040204020203" pitchFamily="34" charset="0"/>
              </a:rPr>
              <a:t>cinco por ciento (3.5%).</a:t>
            </a:r>
          </a:p>
          <a:p>
            <a:pPr algn="just"/>
            <a:r>
              <a:rPr lang="es-DO" dirty="0">
                <a:latin typeface="Segoe UI Semilight" panose="020B0402040204020203" pitchFamily="34" charset="0"/>
                <a:cs typeface="Segoe UI Semilight" panose="020B0402040204020203" pitchFamily="34" charset="0"/>
              </a:rPr>
              <a:t>El OC deberá reformular el Programa de Operación Diario y remitirlo a los Agentes del MEM y a la SIE, vía correo electrónico, medio equivalente o fax. La programación debe reemplazar, para todos los efectos, al Programa Diario de Operación desde su puesta en vigencia por el OC hasta las 24:00 horas del mismo día. Los Agentes del MEM están obligados a cumplir con la reprogramación.</a:t>
            </a:r>
          </a:p>
          <a:p>
            <a:pPr algn="just"/>
            <a:endParaRPr lang="es-D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7605609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Desviaciones de la demanda y la disponibilidad </a:t>
            </a:r>
            <a:br>
              <a:rPr lang="es-DO" sz="2800" b="1" dirty="0" smtClean="0">
                <a:solidFill>
                  <a:srgbClr val="002060"/>
                </a:solidFill>
                <a:latin typeface="Knockout "/>
              </a:rPr>
            </a:br>
            <a:r>
              <a:rPr lang="es-DO" sz="2800" b="1" dirty="0" smtClean="0">
                <a:solidFill>
                  <a:srgbClr val="002060"/>
                </a:solidFill>
                <a:latin typeface="Knockout "/>
              </a:rPr>
              <a:t>de generación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43</a:t>
            </a:r>
            <a:endParaRPr lang="en-US" b="1" dirty="0">
              <a:solidFill>
                <a:schemeClr val="tx1"/>
              </a:solidFill>
            </a:endParaRPr>
          </a:p>
        </p:txBody>
      </p:sp>
      <p:sp>
        <p:nvSpPr>
          <p:cNvPr id="17" name="Slide Number Placeholder 3"/>
          <p:cNvSpPr>
            <a:spLocks noGrp="1"/>
          </p:cNvSpPr>
          <p:nvPr>
            <p:ph type="sldNum" sz="quarter" idx="12"/>
          </p:nvPr>
        </p:nvSpPr>
        <p:spPr>
          <a:xfrm>
            <a:off x="13542429" y="5900638"/>
            <a:ext cx="1905000" cy="457200"/>
          </a:xfrm>
        </p:spPr>
        <p:txBody>
          <a:bodyPr/>
          <a:lstStyle/>
          <a:p>
            <a:pPr>
              <a:defRPr/>
            </a:pPr>
            <a:fld id="{9E8B7572-D230-486A-B1CA-526A0A9A663F}" type="slidenum">
              <a:rPr lang="es-ES" smtClean="0">
                <a:solidFill>
                  <a:srgbClr val="FFFFFF"/>
                </a:solidFill>
                <a:latin typeface="Calibri" pitchFamily="34" charset="0"/>
                <a:cs typeface="Calibri" pitchFamily="34" charset="0"/>
              </a:rPr>
              <a:pPr>
                <a:defRPr/>
              </a:pPr>
              <a:t>43</a:t>
            </a:fld>
            <a:endParaRPr lang="es-ES" dirty="0">
              <a:solidFill>
                <a:srgbClr val="FFFFFF"/>
              </a:solidFill>
              <a:latin typeface="Calibri" pitchFamily="34" charset="0"/>
              <a:cs typeface="Calibri" pitchFamily="34" charset="0"/>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Desviaciones del programa diario. </a:t>
            </a:r>
            <a:endParaRPr lang="es-DO" sz="2800" kern="0" dirty="0">
              <a:latin typeface="Segoe UI Semilight" charset="0"/>
              <a:ea typeface="Segoe UI Semilight" charset="0"/>
              <a:cs typeface="Segoe UI Semilight" charset="0"/>
            </a:endParaRPr>
          </a:p>
        </p:txBody>
      </p:sp>
      <p:sp>
        <p:nvSpPr>
          <p:cNvPr id="4" name="Rectangle 3"/>
          <p:cNvSpPr/>
          <p:nvPr/>
        </p:nvSpPr>
        <p:spPr>
          <a:xfrm>
            <a:off x="475815" y="1852693"/>
            <a:ext cx="5029635" cy="4801314"/>
          </a:xfrm>
          <a:prstGeom prst="rect">
            <a:avLst/>
          </a:prstGeom>
        </p:spPr>
        <p:txBody>
          <a:bodyPr wrap="square">
            <a:spAutoFit/>
          </a:bodyPr>
          <a:lstStyle/>
          <a:p>
            <a:pPr algn="just"/>
            <a:r>
              <a:rPr lang="es-DO" dirty="0" err="1" smtClean="0">
                <a:latin typeface="Segoe UI Semilight" panose="020B0402040204020203" pitchFamily="34" charset="0"/>
                <a:cs typeface="Segoe UI Semilight" panose="020B0402040204020203" pitchFamily="34" charset="0"/>
              </a:rPr>
              <a:t>ARTíCULO</a:t>
            </a:r>
            <a:r>
              <a:rPr lang="es-DO" dirty="0" smtClean="0">
                <a:latin typeface="Segoe UI Semilight" panose="020B0402040204020203" pitchFamily="34" charset="0"/>
                <a:cs typeface="Segoe UI Semilight" panose="020B0402040204020203" pitchFamily="34" charset="0"/>
              </a:rPr>
              <a:t> 218.- Ante la ocurrencia de alguna contingencia o cambio importante en la operación del SENI, tales como desviaciones notables de la demanda, salida forzada de una parte del parque generador o del Sistema de Transmisión, o algún otro hecho relevante, y que algún Agente del MEM comunicase oficialmente que tendría una duración de más de ocho (8) horas, el OC deberá realizar una reprogramación para las horas restantes de ese día, la cual deberá comunicar a los Agentes del MEM, al CCE y a la SIE. Estos tendrán un plazo de treinta (30) minutos luego de recibir la reprogramación para enviar sus observaciones. El OC deberá analizar y tratar de compatibilizar las observaciones y enviar la decisión dentro de los siguientes treinta  (30) minutos.</a:t>
            </a:r>
            <a:endParaRPr lang="es-DO" dirty="0">
              <a:latin typeface="Segoe UI Semilight" panose="020B0402040204020203" pitchFamily="34" charset="0"/>
              <a:cs typeface="Segoe UI Semilight" panose="020B0402040204020203" pitchFamily="34" charset="0"/>
            </a:endParaRPr>
          </a:p>
        </p:txBody>
      </p:sp>
      <p:sp>
        <p:nvSpPr>
          <p:cNvPr id="5" name="Rectangle 4"/>
          <p:cNvSpPr/>
          <p:nvPr/>
        </p:nvSpPr>
        <p:spPr>
          <a:xfrm>
            <a:off x="5607049" y="1852693"/>
            <a:ext cx="6173067" cy="4801314"/>
          </a:xfrm>
          <a:prstGeom prst="rect">
            <a:avLst/>
          </a:prstGeom>
        </p:spPr>
        <p:txBody>
          <a:bodyPr wrap="square">
            <a:spAutoFit/>
          </a:bodyPr>
          <a:lstStyle/>
          <a:p>
            <a:pPr algn="just"/>
            <a:r>
              <a:rPr lang="es-DO" dirty="0" err="1">
                <a:latin typeface="Segoe UI Semilight" panose="020B0402040204020203" pitchFamily="34" charset="0"/>
                <a:cs typeface="Segoe UI Semilight" panose="020B0402040204020203" pitchFamily="34" charset="0"/>
              </a:rPr>
              <a:t>ARTíCULO</a:t>
            </a:r>
            <a:r>
              <a:rPr lang="es-DO" dirty="0">
                <a:latin typeface="Segoe UI Semilight" panose="020B0402040204020203" pitchFamily="34" charset="0"/>
                <a:cs typeface="Segoe UI Semilight" panose="020B0402040204020203" pitchFamily="34" charset="0"/>
              </a:rPr>
              <a:t> 219.- La reprogramación del OC y las disposiciones del CCE, deben considerar las limitaciones propias de equipos e instalaciones, por lo que los Agentes del MEM deben verificar inmediatamente que la reprogramación o tales disposiciones, no excedan las capacidades o limitaciones operativas de sus equipos e instalaciones. De observarse inminentes transgresiones, los Agentes del MEM afectados deberán comunicarlas inmediatamente al OC, al CCE para su corrección y a los demás Agentes del MEM para su conocimiento, vía correo electrónico, medio equivalente o fax. El OC evaluará inmediatamente la reclamación; la aceptará o </a:t>
            </a:r>
            <a:r>
              <a:rPr lang="es-DO" dirty="0" smtClean="0">
                <a:latin typeface="Segoe UI Semilight" panose="020B0402040204020203" pitchFamily="34" charset="0"/>
                <a:cs typeface="Segoe UI Semilight" panose="020B0402040204020203" pitchFamily="34" charset="0"/>
              </a:rPr>
              <a:t>rechazará</a:t>
            </a:r>
            <a:r>
              <a:rPr lang="es-DO" dirty="0">
                <a:latin typeface="Segoe UI Semilight" panose="020B0402040204020203" pitchFamily="34" charset="0"/>
                <a:cs typeface="Segoe UI Semilight" panose="020B0402040204020203" pitchFamily="34" charset="0"/>
              </a:rPr>
              <a:t>; sustentará su decisión y la comunicará vía correo electrónico, medio equivalente, o fax, al CCE, a todos los Agentes del MEM y a la SIE. De aceptarla, corregirá inmediatamente sus disposiciones y/o efectuará la reprogramación o correcciones a que hubiere lugar.</a:t>
            </a:r>
          </a:p>
        </p:txBody>
      </p:sp>
    </p:spTree>
    <p:extLst>
      <p:ext uri="{BB962C8B-B14F-4D97-AF65-F5344CB8AC3E}">
        <p14:creationId xmlns:p14="http://schemas.microsoft.com/office/powerpoint/2010/main" val="39797250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Desviaciones de la demanda y la disponibilidad </a:t>
            </a:r>
            <a:br>
              <a:rPr lang="es-DO" sz="2800" b="1" dirty="0" smtClean="0">
                <a:solidFill>
                  <a:srgbClr val="002060"/>
                </a:solidFill>
                <a:latin typeface="Knockout "/>
              </a:rPr>
            </a:br>
            <a:r>
              <a:rPr lang="es-DO" sz="2800" b="1" dirty="0" smtClean="0">
                <a:solidFill>
                  <a:srgbClr val="002060"/>
                </a:solidFill>
                <a:latin typeface="Knockout "/>
              </a:rPr>
              <a:t>de generación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44</a:t>
            </a:r>
            <a:endParaRPr lang="en-US" b="1" dirty="0">
              <a:solidFill>
                <a:schemeClr val="tx1"/>
              </a:solidFill>
            </a:endParaRPr>
          </a:p>
        </p:txBody>
      </p:sp>
      <p:sp>
        <p:nvSpPr>
          <p:cNvPr id="23" name="Rectangle 22"/>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Desviaciones del programa diario. </a:t>
            </a:r>
            <a:endParaRPr lang="es-DO" sz="2800" kern="0" dirty="0">
              <a:latin typeface="Segoe UI Semilight" charset="0"/>
              <a:ea typeface="Segoe UI Semilight" charset="0"/>
              <a:cs typeface="Segoe UI Semilight" charset="0"/>
            </a:endParaRPr>
          </a:p>
        </p:txBody>
      </p:sp>
      <p:pic>
        <p:nvPicPr>
          <p:cNvPr id="12" name="Picture 11"/>
          <p:cNvPicPr/>
          <p:nvPr/>
        </p:nvPicPr>
        <p:blipFill rotWithShape="1">
          <a:blip r:embed="rId3" cstate="print"/>
          <a:srcRect l="574"/>
          <a:stretch/>
        </p:blipFill>
        <p:spPr bwMode="auto">
          <a:xfrm>
            <a:off x="529653" y="1732911"/>
            <a:ext cx="8789607" cy="4478150"/>
          </a:xfrm>
          <a:prstGeom prst="rect">
            <a:avLst/>
          </a:prstGeom>
          <a:ln>
            <a:solidFill>
              <a:schemeClr val="bg1">
                <a:lumMod val="50000"/>
              </a:schemeClr>
            </a:solidFill>
          </a:ln>
          <a:extLst>
            <a:ext uri="{53640926-AAD7-44D8-BBD7-CCE9431645EC}">
              <a14:shadowObscured xmlns:a14="http://schemas.microsoft.com/office/drawing/2010/main"/>
            </a:ext>
          </a:extLst>
        </p:spPr>
      </p:pic>
      <p:sp>
        <p:nvSpPr>
          <p:cNvPr id="13" name="TextBox 12"/>
          <p:cNvSpPr txBox="1"/>
          <p:nvPr/>
        </p:nvSpPr>
        <p:spPr>
          <a:xfrm>
            <a:off x="9410700" y="1732911"/>
            <a:ext cx="2546350" cy="4478149"/>
          </a:xfrm>
          <a:prstGeom prst="rect">
            <a:avLst/>
          </a:prstGeom>
          <a:noFill/>
          <a:ln>
            <a:solidFill>
              <a:schemeClr val="bg1">
                <a:lumMod val="50000"/>
              </a:schemeClr>
            </a:solidFill>
          </a:ln>
        </p:spPr>
        <p:txBody>
          <a:bodyPr wrap="square" rtlCol="0">
            <a:spAutoFit/>
          </a:bodyPr>
          <a:lstStyle/>
          <a:p>
            <a:pPr algn="just"/>
            <a:r>
              <a:rPr lang="en-US" sz="2850" dirty="0" err="1"/>
              <a:t>Interpretación</a:t>
            </a:r>
            <a:r>
              <a:rPr lang="en-US" sz="2850" dirty="0"/>
              <a:t> </a:t>
            </a:r>
            <a:r>
              <a:rPr lang="en-US" sz="2850" dirty="0" smtClean="0"/>
              <a:t>a la </a:t>
            </a:r>
            <a:r>
              <a:rPr lang="en-US" sz="2850" dirty="0" err="1" smtClean="0"/>
              <a:t>normativa</a:t>
            </a:r>
            <a:r>
              <a:rPr lang="en-US" sz="2850" dirty="0" smtClean="0"/>
              <a:t> </a:t>
            </a:r>
            <a:r>
              <a:rPr lang="en-US" sz="2850" dirty="0"/>
              <a:t>de las </a:t>
            </a:r>
            <a:r>
              <a:rPr lang="en-US" sz="2850" dirty="0" err="1"/>
              <a:t>declaraciones</a:t>
            </a:r>
            <a:r>
              <a:rPr lang="en-US" sz="2850" dirty="0"/>
              <a:t> de </a:t>
            </a:r>
            <a:r>
              <a:rPr lang="en-US" sz="2850" dirty="0" err="1" smtClean="0"/>
              <a:t>reprogramación</a:t>
            </a:r>
            <a:r>
              <a:rPr lang="en-US" sz="2850" dirty="0" smtClean="0"/>
              <a:t> </a:t>
            </a:r>
            <a:r>
              <a:rPr lang="en-US" sz="2850" dirty="0" err="1" smtClean="0"/>
              <a:t>según</a:t>
            </a:r>
            <a:r>
              <a:rPr lang="en-US" sz="2850" dirty="0" smtClean="0"/>
              <a:t> </a:t>
            </a:r>
            <a:r>
              <a:rPr lang="en-US" sz="2850" dirty="0" err="1" smtClean="0"/>
              <a:t>los</a:t>
            </a:r>
            <a:r>
              <a:rPr lang="en-US" sz="2850" dirty="0" smtClean="0"/>
              <a:t> </a:t>
            </a:r>
            <a:r>
              <a:rPr lang="en-US" sz="2850" dirty="0" err="1" smtClean="0"/>
              <a:t>artículos</a:t>
            </a:r>
            <a:r>
              <a:rPr lang="en-US" sz="2850" dirty="0" smtClean="0"/>
              <a:t> </a:t>
            </a:r>
            <a:r>
              <a:rPr lang="en-US" sz="2850" dirty="0"/>
              <a:t>217, 218, 219 del </a:t>
            </a:r>
            <a:r>
              <a:rPr lang="en-US" sz="2850" dirty="0" smtClean="0"/>
              <a:t>RALGE.</a:t>
            </a:r>
            <a:endParaRPr lang="es-DO" sz="2850" dirty="0"/>
          </a:p>
        </p:txBody>
      </p:sp>
      <p:sp>
        <p:nvSpPr>
          <p:cNvPr id="2" name="Rectangle 1"/>
          <p:cNvSpPr/>
          <p:nvPr/>
        </p:nvSpPr>
        <p:spPr>
          <a:xfrm>
            <a:off x="6761018" y="1751961"/>
            <a:ext cx="2459181" cy="2534289"/>
          </a:xfrm>
          <a:prstGeom prst="rect">
            <a:avLst/>
          </a:prstGeom>
          <a:solidFill>
            <a:srgbClr val="FEFFFA"/>
          </a:solidFill>
          <a:ln>
            <a:solidFill>
              <a:srgbClr val="FEFF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Tree>
    <p:extLst>
      <p:ext uri="{BB962C8B-B14F-4D97-AF65-F5344CB8AC3E}">
        <p14:creationId xmlns:p14="http://schemas.microsoft.com/office/powerpoint/2010/main" val="10110962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C4584"/>
        </a:solidFill>
        <a:effectLst/>
      </p:bgPr>
    </p:bg>
    <p:spTree>
      <p:nvGrpSpPr>
        <p:cNvPr id="1" name=""/>
        <p:cNvGrpSpPr/>
        <p:nvPr/>
      </p:nvGrpSpPr>
      <p:grpSpPr>
        <a:xfrm>
          <a:off x="0" y="0"/>
          <a:ext cx="0" cy="0"/>
          <a:chOff x="0" y="0"/>
          <a:chExt cx="0" cy="0"/>
        </a:xfrm>
      </p:grpSpPr>
      <p:sp>
        <p:nvSpPr>
          <p:cNvPr id="12" name="Subtitle 2"/>
          <p:cNvSpPr txBox="1">
            <a:spLocks/>
          </p:cNvSpPr>
          <p:nvPr/>
        </p:nvSpPr>
        <p:spPr>
          <a:xfrm>
            <a:off x="693773" y="421746"/>
            <a:ext cx="7665485" cy="9635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s-DO" sz="3600" b="1" dirty="0">
              <a:solidFill>
                <a:srgbClr val="002060"/>
              </a:solidFill>
              <a:latin typeface="Franklin Gothic Book" panose="020B0503020102020204" pitchFamily="34" charset="0"/>
              <a:ea typeface="Verdana" pitchFamily="34" charset="0"/>
              <a:cs typeface="Verdana" pitchFamily="34" charset="0"/>
            </a:endParaRPr>
          </a:p>
        </p:txBody>
      </p:sp>
      <p:sp>
        <p:nvSpPr>
          <p:cNvPr id="5" name="Rectangle 1"/>
          <p:cNvSpPr/>
          <p:nvPr/>
        </p:nvSpPr>
        <p:spPr>
          <a:xfrm>
            <a:off x="1872096" y="1196863"/>
            <a:ext cx="8447808" cy="1200329"/>
          </a:xfrm>
          <a:prstGeom prst="rect">
            <a:avLst/>
          </a:prstGeom>
        </p:spPr>
        <p:txBody>
          <a:bodyPr wrap="square">
            <a:spAutoFit/>
          </a:bodyPr>
          <a:lstStyle/>
          <a:p>
            <a:pPr marL="280988" lvl="0" indent="-280988" algn="ctr"/>
            <a:r>
              <a:rPr lang="es-DO" sz="3600" b="1" dirty="0" smtClean="0">
                <a:solidFill>
                  <a:schemeClr val="bg1"/>
                </a:solidFill>
                <a:latin typeface="Verdana" pitchFamily="34" charset="0"/>
                <a:ea typeface="Verdana" pitchFamily="34" charset="0"/>
                <a:cs typeface="Verdana" pitchFamily="34" charset="0"/>
              </a:rPr>
              <a:t>RESTRICCIONES DE LA OPERACIÓN</a:t>
            </a:r>
            <a:endParaRPr lang="es-DO" sz="3200" b="1" dirty="0">
              <a:solidFill>
                <a:schemeClr val="bg1"/>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344" y="2850832"/>
            <a:ext cx="3084195" cy="3153659"/>
          </a:xfrm>
          <a:prstGeom prst="rect">
            <a:avLst/>
          </a:prstGeom>
        </p:spPr>
      </p:pic>
    </p:spTree>
    <p:extLst>
      <p:ext uri="{BB962C8B-B14F-4D97-AF65-F5344CB8AC3E}">
        <p14:creationId xmlns:p14="http://schemas.microsoft.com/office/powerpoint/2010/main" val="25361799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46</a:t>
            </a:r>
            <a:endParaRPr lang="en-US" b="1" dirty="0">
              <a:solidFill>
                <a:schemeClr val="tx1"/>
              </a:solidFill>
            </a:endParaRPr>
          </a:p>
        </p:txBody>
      </p:sp>
      <p:sp>
        <p:nvSpPr>
          <p:cNvPr id="3" name="Rectangle 2"/>
          <p:cNvSpPr/>
          <p:nvPr/>
        </p:nvSpPr>
        <p:spPr>
          <a:xfrm>
            <a:off x="545664" y="1408077"/>
            <a:ext cx="6914315" cy="5016758"/>
          </a:xfrm>
          <a:prstGeom prst="rect">
            <a:avLst/>
          </a:prstGeom>
        </p:spPr>
        <p:txBody>
          <a:bodyPr wrap="square">
            <a:spAutoFit/>
          </a:bodyPr>
          <a:lstStyle/>
          <a:p>
            <a:pPr algn="just"/>
            <a:r>
              <a:rPr lang="es-DO" sz="2000" dirty="0" smtClean="0">
                <a:latin typeface="Segoe UI Semilight" panose="020B0402040204020203" pitchFamily="34" charset="0"/>
                <a:cs typeface="Segoe UI Semilight" panose="020B0402040204020203" pitchFamily="34" charset="0"/>
              </a:rPr>
              <a:t>Artículo </a:t>
            </a:r>
            <a:r>
              <a:rPr lang="es-DO" sz="2000" dirty="0">
                <a:latin typeface="Segoe UI Semilight" panose="020B0402040204020203" pitchFamily="34" charset="0"/>
                <a:cs typeface="Segoe UI Semilight" panose="020B0402040204020203" pitchFamily="34" charset="0"/>
              </a:rPr>
              <a:t>156.- Cuando la salida intempestiva de un generador pueda causar un colapso del SENI, dicho generador deberá ser limitado en su despacho a una potencia tal que su salida intempestiva no cause un colapso del SENI. Asimismo, cuando la salida intempestiva de una línea de transmisión pueda causar un colapso del SENI, dicha línea de transmisión deberá ser restringida en su capacidad de transporte de modo que su salida intempestiva no cause un colapso del SENI. El OC verificara, con los estudios entregados al momento de solicitar la conexión al SENI y/o con estudios al momento de realizar la planificación de la operación, que la salida intempestiva a potencia nominal o la salida intempestiva a capacidad nominal </a:t>
            </a:r>
            <a:r>
              <a:rPr lang="es-DO" sz="2000" dirty="0" smtClean="0">
                <a:latin typeface="Segoe UI Semilight" panose="020B0402040204020203" pitchFamily="34" charset="0"/>
                <a:cs typeface="Segoe UI Semilight" panose="020B0402040204020203" pitchFamily="34" charset="0"/>
              </a:rPr>
              <a:t>de </a:t>
            </a:r>
            <a:r>
              <a:rPr lang="es-DO" sz="2000" dirty="0">
                <a:latin typeface="Segoe UI Semilight" panose="020B0402040204020203" pitchFamily="34" charset="0"/>
                <a:cs typeface="Segoe UI Semilight" panose="020B0402040204020203" pitchFamily="34" charset="0"/>
              </a:rPr>
              <a:t>transmisión </a:t>
            </a:r>
            <a:r>
              <a:rPr lang="es-DO" sz="2000" dirty="0" smtClean="0">
                <a:latin typeface="Segoe UI Semilight" panose="020B0402040204020203" pitchFamily="34" charset="0"/>
                <a:cs typeface="Segoe UI Semilight" panose="020B0402040204020203" pitchFamily="34" charset="0"/>
              </a:rPr>
              <a:t>de  </a:t>
            </a:r>
            <a:r>
              <a:rPr lang="es-DO" sz="2000" dirty="0">
                <a:latin typeface="Segoe UI Semilight" panose="020B0402040204020203" pitchFamily="34" charset="0"/>
                <a:cs typeface="Segoe UI Semilight" panose="020B0402040204020203" pitchFamily="34" charset="0"/>
              </a:rPr>
              <a:t>una  línea  no  produce  colapso. En caso contrario, deberá definir los niveles de restricción a imponer en el despacho o capacidad de transmisión según corresponda.</a:t>
            </a:r>
          </a:p>
        </p:txBody>
      </p:sp>
      <p:pic>
        <p:nvPicPr>
          <p:cNvPr id="4" name="Picture 3"/>
          <p:cNvPicPr>
            <a:picLocks noChangeAspect="1"/>
          </p:cNvPicPr>
          <p:nvPr/>
        </p:nvPicPr>
        <p:blipFill>
          <a:blip r:embed="rId3"/>
          <a:stretch>
            <a:fillRect/>
          </a:stretch>
        </p:blipFill>
        <p:spPr>
          <a:xfrm>
            <a:off x="7846322" y="1569720"/>
            <a:ext cx="3962412" cy="4655820"/>
          </a:xfrm>
          <a:prstGeom prst="rect">
            <a:avLst/>
          </a:prstGeom>
        </p:spPr>
      </p:pic>
    </p:spTree>
    <p:extLst>
      <p:ext uri="{BB962C8B-B14F-4D97-AF65-F5344CB8AC3E}">
        <p14:creationId xmlns:p14="http://schemas.microsoft.com/office/powerpoint/2010/main" val="2723896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924" t="45111" r="29005" b="23555"/>
          <a:stretch/>
        </p:blipFill>
        <p:spPr>
          <a:xfrm>
            <a:off x="1782612" y="1080083"/>
            <a:ext cx="7924801" cy="3210894"/>
          </a:xfrm>
          <a:prstGeom prst="rect">
            <a:avLst/>
          </a:prstGeom>
        </p:spPr>
      </p:pic>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47</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 la red de transmisión. </a:t>
            </a:r>
            <a:endParaRPr lang="es-DO" sz="2800" kern="0" dirty="0">
              <a:latin typeface="Segoe UI Semilight" charset="0"/>
              <a:ea typeface="Segoe UI Semilight" charset="0"/>
              <a:cs typeface="Segoe UI Semilight" charset="0"/>
            </a:endParaRPr>
          </a:p>
        </p:txBody>
      </p:sp>
      <p:sp>
        <p:nvSpPr>
          <p:cNvPr id="9" name="Rectangle 8"/>
          <p:cNvSpPr/>
          <p:nvPr/>
        </p:nvSpPr>
        <p:spPr>
          <a:xfrm>
            <a:off x="272832" y="4290977"/>
            <a:ext cx="11398250" cy="2492990"/>
          </a:xfrm>
          <a:prstGeom prst="rect">
            <a:avLst/>
          </a:prstGeom>
        </p:spPr>
        <p:txBody>
          <a:bodyPr wrap="square">
            <a:spAutoFit/>
          </a:bodyPr>
          <a:lstStyle/>
          <a:p>
            <a:pPr algn="just">
              <a:lnSpc>
                <a:spcPct val="150000"/>
              </a:lnSpc>
            </a:pPr>
            <a:r>
              <a:rPr lang="es-DO" sz="2000" dirty="0">
                <a:latin typeface="Franklin Gothic Book" pitchFamily="34" charset="0"/>
              </a:rPr>
              <a:t>Un </a:t>
            </a:r>
            <a:r>
              <a:rPr lang="es-DO" sz="2400" b="1" dirty="0">
                <a:latin typeface="Franklin Gothic Book" pitchFamily="34" charset="0"/>
              </a:rPr>
              <a:t>desacople económico </a:t>
            </a:r>
            <a:r>
              <a:rPr lang="es-DO" sz="2000" dirty="0">
                <a:latin typeface="Franklin Gothic Book" pitchFamily="34" charset="0"/>
              </a:rPr>
              <a:t>se </a:t>
            </a:r>
            <a:r>
              <a:rPr lang="es-DO" sz="2000" dirty="0" smtClean="0">
                <a:latin typeface="Franklin Gothic Book" pitchFamily="34" charset="0"/>
              </a:rPr>
              <a:t>produce </a:t>
            </a:r>
            <a:r>
              <a:rPr lang="es-DO" sz="2000" dirty="0">
                <a:latin typeface="Franklin Gothic Book" pitchFamily="34" charset="0"/>
              </a:rPr>
              <a:t>al </a:t>
            </a:r>
            <a:r>
              <a:rPr lang="es-DO" sz="2000" dirty="0" smtClean="0">
                <a:latin typeface="Franklin Gothic Book" pitchFamily="34" charset="0"/>
              </a:rPr>
              <a:t>activarse </a:t>
            </a:r>
            <a:r>
              <a:rPr lang="es-DO" sz="2000" dirty="0">
                <a:latin typeface="Franklin Gothic Book" pitchFamily="34" charset="0"/>
              </a:rPr>
              <a:t>la congestión o superarse la </a:t>
            </a:r>
            <a:r>
              <a:rPr lang="es-DO" sz="2000" dirty="0" smtClean="0">
                <a:latin typeface="Franklin Gothic Book" pitchFamily="34" charset="0"/>
              </a:rPr>
              <a:t>                                                 máxima </a:t>
            </a:r>
            <a:r>
              <a:rPr lang="es-DO" sz="2000" dirty="0">
                <a:latin typeface="Franklin Gothic Book" pitchFamily="34" charset="0"/>
              </a:rPr>
              <a:t>capacidad operativa de </a:t>
            </a:r>
            <a:r>
              <a:rPr lang="es-DO" sz="2000" dirty="0" smtClean="0">
                <a:latin typeface="Franklin Gothic Book" pitchFamily="34" charset="0"/>
              </a:rPr>
              <a:t>los </a:t>
            </a:r>
            <a:r>
              <a:rPr lang="es-DO" sz="2000" dirty="0">
                <a:latin typeface="Franklin Gothic Book" pitchFamily="34" charset="0"/>
              </a:rPr>
              <a:t>enlaces eléctricos en tiempo </a:t>
            </a:r>
            <a:r>
              <a:rPr lang="es-DO" sz="2000" dirty="0" smtClean="0">
                <a:latin typeface="Franklin Gothic Book" pitchFamily="34" charset="0"/>
              </a:rPr>
              <a:t>real </a:t>
            </a:r>
            <a:r>
              <a:rPr lang="es-DO" sz="2000" dirty="0">
                <a:latin typeface="Franklin Gothic Book" pitchFamily="34" charset="0"/>
              </a:rPr>
              <a:t>entre dos o más zonas, al </a:t>
            </a:r>
            <a:r>
              <a:rPr lang="es-DO" sz="2000" dirty="0" smtClean="0">
                <a:latin typeface="Franklin Gothic Book" pitchFamily="34" charset="0"/>
              </a:rPr>
              <a:t>           producirse </a:t>
            </a:r>
            <a:r>
              <a:rPr lang="es-DO" sz="2000" dirty="0">
                <a:latin typeface="Franklin Gothic Book" pitchFamily="34" charset="0"/>
              </a:rPr>
              <a:t>esta </a:t>
            </a:r>
            <a:r>
              <a:rPr lang="es-DO" sz="2000" dirty="0" smtClean="0">
                <a:latin typeface="Franklin Gothic Book" pitchFamily="34" charset="0"/>
              </a:rPr>
              <a:t>situación, </a:t>
            </a:r>
            <a:r>
              <a:rPr lang="es-DO" sz="2000" dirty="0">
                <a:latin typeface="Franklin Gothic Book" pitchFamily="34" charset="0"/>
              </a:rPr>
              <a:t>los costos </a:t>
            </a:r>
            <a:r>
              <a:rPr lang="es-DO" sz="2000" dirty="0" smtClean="0">
                <a:latin typeface="Franklin Gothic Book" pitchFamily="34" charset="0"/>
              </a:rPr>
              <a:t>marginales </a:t>
            </a:r>
            <a:r>
              <a:rPr lang="es-DO" sz="2000" dirty="0">
                <a:latin typeface="Franklin Gothic Book" pitchFamily="34" charset="0"/>
              </a:rPr>
              <a:t>de la zonas se hacen diferentes. La generación a bajo costo es restringida o disminuida para aliviar la congestión en los flujos, permitiendo el incremento en la generación de plantas a alto costo</a:t>
            </a:r>
            <a:r>
              <a:rPr lang="es-DO" sz="2000" dirty="0"/>
              <a:t>.</a:t>
            </a:r>
          </a:p>
        </p:txBody>
      </p:sp>
    </p:spTree>
    <p:extLst>
      <p:ext uri="{BB962C8B-B14F-4D97-AF65-F5344CB8AC3E}">
        <p14:creationId xmlns:p14="http://schemas.microsoft.com/office/powerpoint/2010/main" val="19777704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pic>
        <p:nvPicPr>
          <p:cNvPr id="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48</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 la red de transmisión. </a:t>
            </a:r>
            <a:endParaRPr lang="es-DO" sz="2800" kern="0" dirty="0">
              <a:latin typeface="Segoe UI Semilight" charset="0"/>
              <a:ea typeface="Segoe UI Semilight" charset="0"/>
              <a:cs typeface="Segoe UI Semilight" charset="0"/>
            </a:endParaRPr>
          </a:p>
        </p:txBody>
      </p:sp>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88" t="10196" r="19951" b="10902"/>
          <a:stretch/>
        </p:blipFill>
        <p:spPr bwMode="auto">
          <a:xfrm>
            <a:off x="596900" y="1693010"/>
            <a:ext cx="6877050" cy="49398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12"/>
          <p:cNvSpPr/>
          <p:nvPr/>
        </p:nvSpPr>
        <p:spPr>
          <a:xfrm>
            <a:off x="4597399" y="1809876"/>
            <a:ext cx="952207"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14" name="Oval 13"/>
          <p:cNvSpPr/>
          <p:nvPr/>
        </p:nvSpPr>
        <p:spPr>
          <a:xfrm>
            <a:off x="3205480" y="3144024"/>
            <a:ext cx="327982"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15" name="Oval 14"/>
          <p:cNvSpPr/>
          <p:nvPr/>
        </p:nvSpPr>
        <p:spPr>
          <a:xfrm>
            <a:off x="3132709" y="5815956"/>
            <a:ext cx="47352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16" name="TextBox 15"/>
          <p:cNvSpPr txBox="1"/>
          <p:nvPr/>
        </p:nvSpPr>
        <p:spPr>
          <a:xfrm>
            <a:off x="7595036" y="1310423"/>
            <a:ext cx="4063564" cy="307777"/>
          </a:xfrm>
          <a:prstGeom prst="rect">
            <a:avLst/>
          </a:prstGeom>
          <a:noFill/>
          <a:ln>
            <a:solidFill>
              <a:schemeClr val="tx1">
                <a:lumMod val="85000"/>
                <a:lumOff val="15000"/>
              </a:schemeClr>
            </a:solidFill>
          </a:ln>
        </p:spPr>
        <p:txBody>
          <a:bodyPr wrap="square" rtlCol="0">
            <a:spAutoFit/>
          </a:bodyPr>
          <a:lstStyle/>
          <a:p>
            <a:r>
              <a:rPr lang="en-US" sz="1400" dirty="0"/>
              <a:t>Congestion Zona Este – Zona Central</a:t>
            </a:r>
            <a:endParaRPr lang="es-DO" sz="1400" dirty="0"/>
          </a:p>
        </p:txBody>
      </p:sp>
      <p:sp>
        <p:nvSpPr>
          <p:cNvPr id="17" name="TextBox 16"/>
          <p:cNvSpPr txBox="1"/>
          <p:nvPr/>
        </p:nvSpPr>
        <p:spPr>
          <a:xfrm>
            <a:off x="7595036" y="1693010"/>
            <a:ext cx="4063564" cy="4939814"/>
          </a:xfrm>
          <a:prstGeom prst="rect">
            <a:avLst/>
          </a:prstGeom>
          <a:noFill/>
          <a:ln>
            <a:solidFill>
              <a:schemeClr val="tx1">
                <a:lumMod val="85000"/>
                <a:lumOff val="15000"/>
              </a:schemeClr>
            </a:solidFill>
          </a:ln>
        </p:spPr>
        <p:txBody>
          <a:bodyPr wrap="square" rtlCol="0">
            <a:spAutoFit/>
          </a:bodyPr>
          <a:lstStyle/>
          <a:p>
            <a:pPr marL="174625" indent="-174625">
              <a:buFontTx/>
              <a:buChar char="-"/>
            </a:pPr>
            <a:r>
              <a:rPr lang="en-US" sz="1500" dirty="0">
                <a:latin typeface="Franklin Gothic Book" pitchFamily="34" charset="0"/>
              </a:rPr>
              <a:t>Hasta mayo 2012</a:t>
            </a:r>
          </a:p>
          <a:p>
            <a:pPr marL="266700" lvl="1" indent="-88900">
              <a:lnSpc>
                <a:spcPct val="150000"/>
              </a:lnSpc>
              <a:buFontTx/>
              <a:buChar char="-"/>
            </a:pPr>
            <a:r>
              <a:rPr lang="en-US" sz="1500" dirty="0">
                <a:latin typeface="Franklin Gothic Book" pitchFamily="34" charset="0"/>
              </a:rPr>
              <a:t>Suma de flujos: Hainamosa Palamara + Hainamosa Villa + Timbeque CNPE.</a:t>
            </a:r>
          </a:p>
          <a:p>
            <a:pPr marL="266700" lvl="1" indent="-88900">
              <a:lnSpc>
                <a:spcPct val="150000"/>
              </a:lnSpc>
              <a:buFontTx/>
              <a:buChar char="-"/>
            </a:pPr>
            <a:r>
              <a:rPr lang="en-US" sz="1500" dirty="0">
                <a:latin typeface="Franklin Gothic Book" pitchFamily="34" charset="0"/>
              </a:rPr>
              <a:t>Transferencia Maxíma = 265 MW</a:t>
            </a:r>
          </a:p>
          <a:p>
            <a:pPr marL="266700" lvl="1" indent="-88900">
              <a:lnSpc>
                <a:spcPct val="150000"/>
              </a:lnSpc>
              <a:buFontTx/>
              <a:buChar char="-"/>
            </a:pPr>
            <a:r>
              <a:rPr lang="en-US" sz="1500" dirty="0">
                <a:latin typeface="Franklin Gothic Book" pitchFamily="34" charset="0"/>
              </a:rPr>
              <a:t>68% del tiempo de operación. (abril 2012).</a:t>
            </a:r>
          </a:p>
          <a:p>
            <a:pPr marL="266700" lvl="1" indent="-88900">
              <a:lnSpc>
                <a:spcPct val="150000"/>
              </a:lnSpc>
              <a:buFontTx/>
              <a:buChar char="-"/>
            </a:pPr>
            <a:r>
              <a:rPr lang="en-US" sz="1500" dirty="0">
                <a:latin typeface="Franklin Gothic Book" pitchFamily="34" charset="0"/>
              </a:rPr>
              <a:t>CMg Zona Este = $5,500</a:t>
            </a:r>
            <a:r>
              <a:rPr lang="es-DO" sz="1500" dirty="0">
                <a:latin typeface="Franklin Gothic Book" pitchFamily="34" charset="0"/>
              </a:rPr>
              <a:t> </a:t>
            </a:r>
            <a:r>
              <a:rPr lang="en-US" sz="1500" dirty="0">
                <a:latin typeface="Franklin Gothic Book" pitchFamily="34" charset="0"/>
              </a:rPr>
              <a:t>vs CMg SENI = $8,500 (valores promedios </a:t>
            </a:r>
            <a:r>
              <a:rPr lang="en-US" sz="1500" dirty="0" err="1">
                <a:latin typeface="Franklin Gothic Book" pitchFamily="34" charset="0"/>
              </a:rPr>
              <a:t>ponderados</a:t>
            </a:r>
            <a:r>
              <a:rPr lang="en-US" sz="1500" dirty="0" smtClean="0">
                <a:latin typeface="Franklin Gothic Book" pitchFamily="34" charset="0"/>
              </a:rPr>
              <a:t>)</a:t>
            </a:r>
            <a:endParaRPr lang="en-US" sz="1500" dirty="0">
              <a:latin typeface="Franklin Gothic Book" pitchFamily="34" charset="0"/>
            </a:endParaRPr>
          </a:p>
          <a:p>
            <a:pPr marL="571500" indent="-228600">
              <a:buFontTx/>
              <a:buChar char="-"/>
            </a:pPr>
            <a:endParaRPr lang="en-US" sz="1500" dirty="0">
              <a:latin typeface="Franklin Gothic Book" pitchFamily="34" charset="0"/>
            </a:endParaRPr>
          </a:p>
          <a:p>
            <a:pPr marL="174625" indent="-174625">
              <a:buFontTx/>
              <a:buChar char="-"/>
            </a:pPr>
            <a:r>
              <a:rPr lang="en-US" sz="1500" dirty="0">
                <a:latin typeface="Franklin Gothic Book" pitchFamily="34" charset="0"/>
              </a:rPr>
              <a:t>Luego de mayo 2012</a:t>
            </a:r>
          </a:p>
          <a:p>
            <a:pPr marL="266700" lvl="2" indent="-88900">
              <a:lnSpc>
                <a:spcPct val="150000"/>
              </a:lnSpc>
              <a:buFontTx/>
              <a:buChar char="-"/>
            </a:pPr>
            <a:r>
              <a:rPr lang="en-US" sz="1500" dirty="0">
                <a:latin typeface="Franklin Gothic Book" pitchFamily="34" charset="0"/>
              </a:rPr>
              <a:t>Suma de flujos: Hainamosa Palamara + Hainamosa Villa + Timbeque CNPE + </a:t>
            </a:r>
            <a:r>
              <a:rPr lang="en-US" sz="1500" dirty="0">
                <a:solidFill>
                  <a:srgbClr val="FF0000"/>
                </a:solidFill>
                <a:latin typeface="Franklin Gothic Book" pitchFamily="34" charset="0"/>
              </a:rPr>
              <a:t>Los Mina Hainamosa</a:t>
            </a:r>
            <a:r>
              <a:rPr lang="en-US" sz="1500" dirty="0">
                <a:latin typeface="Franklin Gothic Book" pitchFamily="34" charset="0"/>
              </a:rPr>
              <a:t>.</a:t>
            </a:r>
          </a:p>
          <a:p>
            <a:pPr marL="266700" lvl="2" indent="-88900">
              <a:lnSpc>
                <a:spcPct val="150000"/>
              </a:lnSpc>
              <a:buFontTx/>
              <a:buChar char="-"/>
            </a:pPr>
            <a:r>
              <a:rPr lang="en-US" sz="1500" dirty="0">
                <a:latin typeface="Franklin Gothic Book" pitchFamily="34" charset="0"/>
              </a:rPr>
              <a:t>Copa máxima = 415 MW</a:t>
            </a:r>
          </a:p>
          <a:p>
            <a:pPr marL="266700" lvl="1" indent="-88900">
              <a:lnSpc>
                <a:spcPct val="150000"/>
              </a:lnSpc>
              <a:buFontTx/>
              <a:buChar char="-"/>
            </a:pPr>
            <a:r>
              <a:rPr lang="en-US" sz="1500" dirty="0">
                <a:latin typeface="Franklin Gothic Book" pitchFamily="34" charset="0"/>
              </a:rPr>
              <a:t>&lt; 1% del tiempo de operación. (abril 2012).</a:t>
            </a:r>
          </a:p>
          <a:p>
            <a:pPr lvl="1" indent="-114300">
              <a:lnSpc>
                <a:spcPct val="150000"/>
              </a:lnSpc>
              <a:buFontTx/>
              <a:buChar char="-"/>
            </a:pPr>
            <a:endParaRPr lang="en-US" sz="1500" dirty="0">
              <a:latin typeface="Franklin Gothic Book" pitchFamily="34" charset="0"/>
            </a:endParaRPr>
          </a:p>
        </p:txBody>
      </p:sp>
    </p:spTree>
    <p:extLst>
      <p:ext uri="{BB962C8B-B14F-4D97-AF65-F5344CB8AC3E}">
        <p14:creationId xmlns:p14="http://schemas.microsoft.com/office/powerpoint/2010/main" val="22917508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49</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 la red de transmisión. </a:t>
            </a:r>
            <a:endParaRPr lang="es-DO" sz="2800" kern="0" dirty="0">
              <a:latin typeface="Segoe UI Semilight" charset="0"/>
              <a:ea typeface="Segoe UI Semilight" charset="0"/>
              <a:cs typeface="Segoe UI Semilight" charset="0"/>
            </a:endParaRPr>
          </a:p>
        </p:txBody>
      </p:sp>
      <p:sp>
        <p:nvSpPr>
          <p:cNvPr id="19" name="Oval 18"/>
          <p:cNvSpPr/>
          <p:nvPr/>
        </p:nvSpPr>
        <p:spPr>
          <a:xfrm>
            <a:off x="2286000" y="2438400"/>
            <a:ext cx="23622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0" name="Oval 19"/>
          <p:cNvSpPr/>
          <p:nvPr/>
        </p:nvSpPr>
        <p:spPr>
          <a:xfrm>
            <a:off x="2186940" y="4579620"/>
            <a:ext cx="43434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22" name="TextBox 21"/>
          <p:cNvSpPr txBox="1"/>
          <p:nvPr/>
        </p:nvSpPr>
        <p:spPr>
          <a:xfrm>
            <a:off x="6991813" y="1254188"/>
            <a:ext cx="3956163" cy="307777"/>
          </a:xfrm>
          <a:prstGeom prst="rect">
            <a:avLst/>
          </a:prstGeom>
          <a:noFill/>
          <a:ln>
            <a:solidFill>
              <a:schemeClr val="tx1">
                <a:lumMod val="85000"/>
                <a:lumOff val="15000"/>
              </a:schemeClr>
            </a:solidFill>
          </a:ln>
        </p:spPr>
        <p:txBody>
          <a:bodyPr wrap="square" rtlCol="0">
            <a:spAutoFit/>
          </a:bodyPr>
          <a:lstStyle/>
          <a:p>
            <a:r>
              <a:rPr lang="en-US" sz="1400" dirty="0"/>
              <a:t>Congestion Zona Sur – Zona Central</a:t>
            </a:r>
            <a:endParaRPr lang="es-DO" sz="1400" dirty="0"/>
          </a:p>
        </p:txBody>
      </p:sp>
      <p:sp>
        <p:nvSpPr>
          <p:cNvPr id="23" name="TextBox 22"/>
          <p:cNvSpPr txBox="1"/>
          <p:nvPr/>
        </p:nvSpPr>
        <p:spPr>
          <a:xfrm>
            <a:off x="6991814" y="1646363"/>
            <a:ext cx="3956163" cy="5035353"/>
          </a:xfrm>
          <a:prstGeom prst="rect">
            <a:avLst/>
          </a:prstGeom>
          <a:noFill/>
          <a:ln>
            <a:solidFill>
              <a:schemeClr val="tx1">
                <a:lumMod val="85000"/>
                <a:lumOff val="15000"/>
              </a:schemeClr>
            </a:solidFill>
          </a:ln>
        </p:spPr>
        <p:txBody>
          <a:bodyPr wrap="square" rtlCol="0">
            <a:spAutoFit/>
          </a:bodyPr>
          <a:lstStyle/>
          <a:p>
            <a:pPr marL="514350" lvl="1" indent="-342900" algn="just">
              <a:lnSpc>
                <a:spcPct val="150000"/>
              </a:lnSpc>
              <a:buFontTx/>
              <a:buChar char="-"/>
            </a:pPr>
            <a:r>
              <a:rPr lang="en-US" dirty="0"/>
              <a:t>Suma de flujos: Valdesia Palamara + Pizarrete </a:t>
            </a:r>
            <a:r>
              <a:rPr lang="en-US" dirty="0" err="1"/>
              <a:t>Palamara</a:t>
            </a:r>
            <a:r>
              <a:rPr lang="en-US" dirty="0" smtClean="0"/>
              <a:t>.</a:t>
            </a:r>
            <a:endParaRPr lang="en-US" dirty="0"/>
          </a:p>
          <a:p>
            <a:pPr marL="514350" lvl="1" indent="-342900" algn="just">
              <a:lnSpc>
                <a:spcPct val="150000"/>
              </a:lnSpc>
              <a:buFontTx/>
              <a:buChar char="-"/>
            </a:pPr>
            <a:r>
              <a:rPr lang="en-US" dirty="0"/>
              <a:t>Transferencia Maxíma = 135 MW</a:t>
            </a:r>
            <a:r>
              <a:rPr lang="en-US" dirty="0" smtClean="0"/>
              <a:t>.</a:t>
            </a:r>
            <a:endParaRPr lang="en-US" dirty="0"/>
          </a:p>
          <a:p>
            <a:pPr marL="514350" lvl="1" indent="-342900" algn="just">
              <a:lnSpc>
                <a:spcPct val="150000"/>
              </a:lnSpc>
              <a:buFontTx/>
              <a:buChar char="-"/>
            </a:pPr>
            <a:r>
              <a:rPr lang="en-US" dirty="0"/>
              <a:t>38% del tiempo de operación. (</a:t>
            </a:r>
            <a:r>
              <a:rPr lang="en-US" dirty="0" err="1"/>
              <a:t>diciembre</a:t>
            </a:r>
            <a:r>
              <a:rPr lang="en-US" dirty="0"/>
              <a:t> 2012</a:t>
            </a:r>
            <a:r>
              <a:rPr lang="en-US" dirty="0" smtClean="0"/>
              <a:t>).</a:t>
            </a:r>
            <a:endParaRPr lang="en-US" dirty="0"/>
          </a:p>
          <a:p>
            <a:pPr marL="514350" lvl="1" indent="-342900" algn="just">
              <a:lnSpc>
                <a:spcPct val="150000"/>
              </a:lnSpc>
              <a:buFontTx/>
              <a:buChar char="-"/>
            </a:pPr>
            <a:r>
              <a:rPr lang="en-US" dirty="0"/>
              <a:t>CMg Zona Este = $6,100</a:t>
            </a:r>
            <a:r>
              <a:rPr lang="es-DO" dirty="0"/>
              <a:t> </a:t>
            </a:r>
            <a:r>
              <a:rPr lang="en-US" dirty="0"/>
              <a:t>vs CMg SENI = $8,500 (valores promedios ponderados). </a:t>
            </a:r>
          </a:p>
          <a:p>
            <a:pPr marL="514350" lvl="1" indent="-342900" algn="just">
              <a:lnSpc>
                <a:spcPct val="150000"/>
              </a:lnSpc>
              <a:buFontTx/>
              <a:buChar char="-"/>
            </a:pPr>
            <a:r>
              <a:rPr lang="en-US" dirty="0"/>
              <a:t>Con la </a:t>
            </a:r>
            <a:r>
              <a:rPr lang="en-US" dirty="0" err="1"/>
              <a:t>conexión</a:t>
            </a:r>
            <a:r>
              <a:rPr lang="en-US" dirty="0"/>
              <a:t> de los enlaces Pizarrete Julio </a:t>
            </a:r>
            <a:r>
              <a:rPr lang="en-US" dirty="0" err="1"/>
              <a:t>Sauri</a:t>
            </a:r>
            <a:r>
              <a:rPr lang="en-US" dirty="0"/>
              <a:t> se </a:t>
            </a:r>
            <a:r>
              <a:rPr lang="en-US" dirty="0" err="1"/>
              <a:t>aumentó</a:t>
            </a:r>
            <a:r>
              <a:rPr lang="en-US" dirty="0"/>
              <a:t> la </a:t>
            </a:r>
            <a:r>
              <a:rPr lang="en-US" dirty="0" err="1"/>
              <a:t>transferencia</a:t>
            </a:r>
            <a:r>
              <a:rPr lang="en-US" dirty="0"/>
              <a:t> de </a:t>
            </a:r>
            <a:r>
              <a:rPr lang="en-US" dirty="0" err="1"/>
              <a:t>carga</a:t>
            </a:r>
            <a:r>
              <a:rPr lang="en-US" dirty="0"/>
              <a:t> entre el sur y la capital. </a:t>
            </a:r>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177" t="10442" r="3275" b="16578"/>
          <a:stretch/>
        </p:blipFill>
        <p:spPr bwMode="auto">
          <a:xfrm>
            <a:off x="596900" y="1714896"/>
            <a:ext cx="6248400" cy="49556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Oval 24"/>
          <p:cNvSpPr/>
          <p:nvPr/>
        </p:nvSpPr>
        <p:spPr>
          <a:xfrm>
            <a:off x="5454537" y="2002248"/>
            <a:ext cx="685800" cy="10638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Tree>
    <p:extLst>
      <p:ext uri="{BB962C8B-B14F-4D97-AF65-F5344CB8AC3E}">
        <p14:creationId xmlns:p14="http://schemas.microsoft.com/office/powerpoint/2010/main" val="30738930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50</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 la red de transmisión. </a:t>
            </a:r>
            <a:endParaRPr lang="es-DO" sz="2800" kern="0" dirty="0">
              <a:latin typeface="Segoe UI Semilight" charset="0"/>
              <a:ea typeface="Segoe UI Semilight" charset="0"/>
              <a:cs typeface="Segoe UI Semilight" charset="0"/>
            </a:endParaRPr>
          </a:p>
        </p:txBody>
      </p:sp>
      <p:graphicFrame>
        <p:nvGraphicFramePr>
          <p:cNvPr id="12" name="Chart 11"/>
          <p:cNvGraphicFramePr>
            <a:graphicFrameLocks/>
          </p:cNvGraphicFramePr>
          <p:nvPr>
            <p:extLst>
              <p:ext uri="{D42A27DB-BD31-4B8C-83A1-F6EECF244321}">
                <p14:modId xmlns:p14="http://schemas.microsoft.com/office/powerpoint/2010/main" val="1330269926"/>
              </p:ext>
            </p:extLst>
          </p:nvPr>
        </p:nvGraphicFramePr>
        <p:xfrm>
          <a:off x="529653" y="1693010"/>
          <a:ext cx="8747697" cy="490464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9429750" y="1684220"/>
            <a:ext cx="2476500" cy="4939814"/>
          </a:xfrm>
          <a:prstGeom prst="rect">
            <a:avLst/>
          </a:prstGeom>
          <a:noFill/>
          <a:ln>
            <a:solidFill>
              <a:schemeClr val="tx1">
                <a:lumMod val="85000"/>
                <a:lumOff val="15000"/>
              </a:schemeClr>
            </a:solidFill>
          </a:ln>
        </p:spPr>
        <p:txBody>
          <a:bodyPr wrap="square" rtlCol="0">
            <a:spAutoFit/>
          </a:bodyPr>
          <a:lstStyle/>
          <a:p>
            <a:pPr marL="0" lvl="1" algn="just">
              <a:lnSpc>
                <a:spcPct val="150000"/>
              </a:lnSpc>
            </a:pPr>
            <a:r>
              <a:rPr lang="en-US" sz="2100" dirty="0"/>
              <a:t>Seguimiento de tiempo real a la </a:t>
            </a:r>
            <a:r>
              <a:rPr lang="en-US" sz="2100" dirty="0" err="1"/>
              <a:t>congestión</a:t>
            </a:r>
            <a:r>
              <a:rPr lang="en-US" sz="2100" dirty="0"/>
              <a:t> </a:t>
            </a:r>
            <a:r>
              <a:rPr lang="en-US" sz="2100" dirty="0" err="1"/>
              <a:t>operativa</a:t>
            </a:r>
            <a:r>
              <a:rPr lang="en-US" sz="2100" dirty="0"/>
              <a:t> del enlace Zona Este – Zona Central.</a:t>
            </a:r>
          </a:p>
          <a:p>
            <a:pPr marL="0" lvl="1" algn="just">
              <a:lnSpc>
                <a:spcPct val="150000"/>
              </a:lnSpc>
            </a:pPr>
            <a:r>
              <a:rPr lang="en-US" sz="2100" dirty="0" err="1"/>
              <a:t>Disminución</a:t>
            </a:r>
            <a:r>
              <a:rPr lang="en-US" sz="2100" dirty="0"/>
              <a:t> del </a:t>
            </a:r>
            <a:r>
              <a:rPr lang="en-US" sz="2100" dirty="0" err="1"/>
              <a:t>flujo</a:t>
            </a:r>
            <a:r>
              <a:rPr lang="en-US" sz="2100" dirty="0"/>
              <a:t> en horas de </a:t>
            </a:r>
            <a:r>
              <a:rPr lang="en-US" sz="2100" dirty="0" err="1"/>
              <a:t>punta</a:t>
            </a:r>
            <a:r>
              <a:rPr lang="en-US" sz="2100" dirty="0"/>
              <a:t> </a:t>
            </a:r>
            <a:r>
              <a:rPr lang="en-US" sz="2100" dirty="0" err="1"/>
              <a:t>tras</a:t>
            </a:r>
            <a:r>
              <a:rPr lang="en-US" sz="2100" dirty="0"/>
              <a:t> el </a:t>
            </a:r>
            <a:r>
              <a:rPr lang="en-US" sz="2100" dirty="0" err="1"/>
              <a:t>incremento</a:t>
            </a:r>
            <a:r>
              <a:rPr lang="en-US" sz="2100" dirty="0"/>
              <a:t> de la demanda en la Zona Este</a:t>
            </a:r>
            <a:r>
              <a:rPr lang="en-US" sz="2000" dirty="0" smtClean="0"/>
              <a:t>.</a:t>
            </a:r>
            <a:endParaRPr lang="en-US" sz="1400" dirty="0"/>
          </a:p>
        </p:txBody>
      </p:sp>
    </p:spTree>
    <p:extLst>
      <p:ext uri="{BB962C8B-B14F-4D97-AF65-F5344CB8AC3E}">
        <p14:creationId xmlns:p14="http://schemas.microsoft.com/office/powerpoint/2010/main" val="34074932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51</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 la red de transmisión. </a:t>
            </a:r>
            <a:endParaRPr lang="es-DO" sz="2800" kern="0" dirty="0">
              <a:latin typeface="Segoe UI Semilight" charset="0"/>
              <a:ea typeface="Segoe UI Semilight" charset="0"/>
              <a:cs typeface="Segoe UI Semilight" charset="0"/>
            </a:endParaRPr>
          </a:p>
        </p:txBody>
      </p:sp>
      <p:pic>
        <p:nvPicPr>
          <p:cNvPr id="9" name="Picture 8"/>
          <p:cNvPicPr>
            <a:picLocks noChangeAspect="1"/>
          </p:cNvPicPr>
          <p:nvPr/>
        </p:nvPicPr>
        <p:blipFill rotWithShape="1">
          <a:blip r:embed="rId2"/>
          <a:srcRect l="20833" t="24011" r="20833" b="8518"/>
          <a:stretch/>
        </p:blipFill>
        <p:spPr>
          <a:xfrm>
            <a:off x="139482" y="1693010"/>
            <a:ext cx="11080968" cy="5108423"/>
          </a:xfrm>
          <a:prstGeom prst="rect">
            <a:avLst/>
          </a:prstGeom>
        </p:spPr>
      </p:pic>
    </p:spTree>
    <p:extLst>
      <p:ext uri="{BB962C8B-B14F-4D97-AF65-F5344CB8AC3E}">
        <p14:creationId xmlns:p14="http://schemas.microsoft.com/office/powerpoint/2010/main" val="22660374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p:nvPr/>
        </p:nvSpPr>
        <p:spPr>
          <a:xfrm>
            <a:off x="-39038" y="62973"/>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1" name="Title 1"/>
          <p:cNvSpPr>
            <a:spLocks noGrp="1"/>
          </p:cNvSpPr>
          <p:nvPr>
            <p:ph type="title"/>
          </p:nvPr>
        </p:nvSpPr>
        <p:spPr>
          <a:xfrm>
            <a:off x="529653" y="430306"/>
            <a:ext cx="10972800" cy="579801"/>
          </a:xfrm>
        </p:spPr>
        <p:txBody>
          <a:bodyPr>
            <a:noAutofit/>
          </a:bodyPr>
          <a:lstStyle/>
          <a:p>
            <a:r>
              <a:rPr lang="es-DO" sz="2800" b="1" dirty="0" smtClean="0">
                <a:solidFill>
                  <a:srgbClr val="002060"/>
                </a:solidFill>
                <a:latin typeface="Knockout "/>
              </a:rPr>
              <a:t>Restricciones de la operación.</a:t>
            </a:r>
            <a:endParaRPr lang="es-DO" sz="2800" b="1" dirty="0">
              <a:solidFill>
                <a:schemeClr val="tx2"/>
              </a:solidFill>
              <a:latin typeface="Verdana" pitchFamily="34" charset="0"/>
              <a:ea typeface="Verdana" pitchFamily="34" charset="0"/>
              <a:cs typeface="Verdana" pitchFamily="34" charset="0"/>
            </a:endParaRPr>
          </a:p>
        </p:txBody>
      </p:sp>
      <p:sp>
        <p:nvSpPr>
          <p:cNvPr id="10" name="Rectangle 4"/>
          <p:cNvSpPr/>
          <p:nvPr/>
        </p:nvSpPr>
        <p:spPr>
          <a:xfrm>
            <a:off x="0" y="-16681"/>
            <a:ext cx="545665" cy="781983"/>
          </a:xfrm>
          <a:prstGeom prst="rect">
            <a:avLst/>
          </a:prstGeom>
          <a:solidFill>
            <a:srgbClr val="F6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52</a:t>
            </a:r>
            <a:endParaRPr lang="en-US" b="1" dirty="0">
              <a:solidFill>
                <a:schemeClr val="tx1"/>
              </a:solidFill>
            </a:endParaRPr>
          </a:p>
        </p:txBody>
      </p:sp>
      <p:sp>
        <p:nvSpPr>
          <p:cNvPr id="8" name="Rectangle 7"/>
          <p:cNvSpPr/>
          <p:nvPr/>
        </p:nvSpPr>
        <p:spPr>
          <a:xfrm>
            <a:off x="475815" y="1169790"/>
            <a:ext cx="10538397" cy="523220"/>
          </a:xfrm>
          <a:prstGeom prst="rect">
            <a:avLst/>
          </a:prstGeom>
        </p:spPr>
        <p:txBody>
          <a:bodyPr wrap="square">
            <a:spAutoFit/>
          </a:bodyPr>
          <a:lstStyle/>
          <a:p>
            <a:pPr algn="just">
              <a:spcBef>
                <a:spcPts val="1000"/>
              </a:spcBef>
            </a:pPr>
            <a:r>
              <a:rPr lang="es-DO" sz="2800" b="1" dirty="0" smtClean="0">
                <a:solidFill>
                  <a:srgbClr val="1C4584"/>
                </a:solidFill>
              </a:rPr>
              <a:t>Restricciones del parque de generación. </a:t>
            </a:r>
            <a:endParaRPr lang="es-DO" sz="2800" kern="0" dirty="0">
              <a:latin typeface="Segoe UI Semilight" charset="0"/>
              <a:ea typeface="Segoe UI Semilight" charset="0"/>
              <a:cs typeface="Segoe UI Semilight"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777711767"/>
              </p:ext>
            </p:extLst>
          </p:nvPr>
        </p:nvGraphicFramePr>
        <p:xfrm>
          <a:off x="494864" y="1693010"/>
          <a:ext cx="10401736" cy="4834791"/>
        </p:xfrm>
        <a:graphic>
          <a:graphicData uri="http://schemas.openxmlformats.org/drawingml/2006/table">
            <a:tbl>
              <a:tblPr firstRow="1" bandRow="1">
                <a:tableStyleId>{5940675A-B579-460E-94D1-54222C63F5DA}</a:tableStyleId>
              </a:tblPr>
              <a:tblGrid>
                <a:gridCol w="2600435">
                  <a:extLst>
                    <a:ext uri="{9D8B030D-6E8A-4147-A177-3AD203B41FA5}">
                      <a16:colId xmlns:a16="http://schemas.microsoft.com/office/drawing/2014/main" xmlns="" val="20000"/>
                    </a:ext>
                  </a:extLst>
                </a:gridCol>
                <a:gridCol w="2333100">
                  <a:extLst>
                    <a:ext uri="{9D8B030D-6E8A-4147-A177-3AD203B41FA5}">
                      <a16:colId xmlns:a16="http://schemas.microsoft.com/office/drawing/2014/main" xmlns="" val="20001"/>
                    </a:ext>
                  </a:extLst>
                </a:gridCol>
                <a:gridCol w="2916374">
                  <a:extLst>
                    <a:ext uri="{9D8B030D-6E8A-4147-A177-3AD203B41FA5}">
                      <a16:colId xmlns:a16="http://schemas.microsoft.com/office/drawing/2014/main" xmlns="" val="20002"/>
                    </a:ext>
                  </a:extLst>
                </a:gridCol>
                <a:gridCol w="2551827">
                  <a:extLst>
                    <a:ext uri="{9D8B030D-6E8A-4147-A177-3AD203B41FA5}">
                      <a16:colId xmlns:a16="http://schemas.microsoft.com/office/drawing/2014/main" xmlns="" val="20003"/>
                    </a:ext>
                  </a:extLst>
                </a:gridCol>
              </a:tblGrid>
              <a:tr h="663996">
                <a:tc>
                  <a:txBody>
                    <a:bodyPr/>
                    <a:lstStyle/>
                    <a:p>
                      <a:pPr algn="ctr"/>
                      <a:r>
                        <a:rPr lang="en-US" sz="1600" b="1" dirty="0">
                          <a:solidFill>
                            <a:srgbClr val="002060"/>
                          </a:solidFill>
                        </a:rPr>
                        <a:t>RESTRICCION</a:t>
                      </a:r>
                      <a:endParaRPr lang="es-DO" sz="1600" b="1" dirty="0">
                        <a:solidFill>
                          <a:srgbClr val="002060"/>
                        </a:solidFill>
                      </a:endParaRPr>
                    </a:p>
                  </a:txBody>
                  <a:tcPr/>
                </a:tc>
                <a:tc>
                  <a:txBody>
                    <a:bodyPr/>
                    <a:lstStyle/>
                    <a:p>
                      <a:pPr algn="ctr"/>
                      <a:r>
                        <a:rPr lang="en-US" sz="1600" b="1" dirty="0">
                          <a:solidFill>
                            <a:srgbClr val="002060"/>
                          </a:solidFill>
                        </a:rPr>
                        <a:t>TIPO DE UNIDADES</a:t>
                      </a:r>
                    </a:p>
                    <a:p>
                      <a:pPr algn="ctr"/>
                      <a:endParaRPr lang="es-DO" sz="1600" b="1" dirty="0"/>
                    </a:p>
                  </a:txBody>
                  <a:tcPr/>
                </a:tc>
                <a:tc>
                  <a:txBody>
                    <a:bodyPr/>
                    <a:lstStyle/>
                    <a:p>
                      <a:pPr algn="ctr"/>
                      <a:r>
                        <a:rPr lang="en-US" sz="1600" b="1" dirty="0">
                          <a:solidFill>
                            <a:srgbClr val="002060"/>
                          </a:solidFill>
                        </a:rPr>
                        <a:t>CONSECUENCIAS</a:t>
                      </a:r>
                      <a:r>
                        <a:rPr lang="en-US" sz="1600" b="1" baseline="0" dirty="0">
                          <a:solidFill>
                            <a:srgbClr val="002060"/>
                          </a:solidFill>
                        </a:rPr>
                        <a:t> ECONOMICAS</a:t>
                      </a:r>
                      <a:endParaRPr lang="es-DO" sz="1600" b="1" dirty="0">
                        <a:solidFill>
                          <a:srgbClr val="002060"/>
                        </a:solidFill>
                      </a:endParaRPr>
                    </a:p>
                  </a:txBody>
                  <a:tcPr/>
                </a:tc>
                <a:tc>
                  <a:txBody>
                    <a:bodyPr/>
                    <a:lstStyle/>
                    <a:p>
                      <a:pPr algn="ctr"/>
                      <a:r>
                        <a:rPr lang="en-US" sz="1600" b="1" dirty="0">
                          <a:solidFill>
                            <a:srgbClr val="002060"/>
                          </a:solidFill>
                        </a:rPr>
                        <a:t>MEJORAS EN LA OPERACION REAL</a:t>
                      </a:r>
                      <a:endParaRPr lang="es-DO" sz="1600" b="1" dirty="0">
                        <a:solidFill>
                          <a:srgbClr val="002060"/>
                        </a:solidFill>
                      </a:endParaRPr>
                    </a:p>
                  </a:txBody>
                  <a:tcPr/>
                </a:tc>
                <a:extLst>
                  <a:ext uri="{0D108BD9-81ED-4DB2-BD59-A6C34878D82A}">
                    <a16:rowId xmlns:a16="http://schemas.microsoft.com/office/drawing/2014/main" xmlns="" val="10000"/>
                  </a:ext>
                </a:extLst>
              </a:tr>
              <a:tr h="663996">
                <a:tc>
                  <a:txBody>
                    <a:bodyPr/>
                    <a:lstStyle/>
                    <a:p>
                      <a:pPr algn="ctr"/>
                      <a:r>
                        <a:rPr lang="en-US" sz="1200" dirty="0"/>
                        <a:t># DE ARRANQUES DE UNIDADES</a:t>
                      </a:r>
                      <a:endParaRPr lang="es-DO" sz="1200" dirty="0"/>
                    </a:p>
                  </a:txBody>
                  <a:tcPr/>
                </a:tc>
                <a:tc>
                  <a:txBody>
                    <a:bodyPr/>
                    <a:lstStyle/>
                    <a:p>
                      <a:pPr algn="ctr"/>
                      <a:r>
                        <a:rPr lang="en-US" sz="1200" dirty="0"/>
                        <a:t>CENTRALES TERMICAS DE VAPOR Y</a:t>
                      </a:r>
                      <a:r>
                        <a:rPr lang="en-US" sz="1200" baseline="0" dirty="0"/>
                        <a:t> GAS</a:t>
                      </a:r>
                      <a:endParaRPr lang="es-DO" sz="1200" dirty="0"/>
                    </a:p>
                  </a:txBody>
                  <a:tcPr/>
                </a:tc>
                <a:tc>
                  <a:txBody>
                    <a:bodyPr/>
                    <a:lstStyle/>
                    <a:p>
                      <a:pPr algn="ctr"/>
                      <a:r>
                        <a:rPr lang="en-US" sz="1200" dirty="0"/>
                        <a:t>AUMENTO DE COSTO OPERATIVO – DISMINUCION DE COSTO MARGINAL</a:t>
                      </a:r>
                      <a:endParaRPr lang="es-DO" sz="1200" dirty="0"/>
                    </a:p>
                  </a:txBody>
                  <a:tcPr/>
                </a:tc>
                <a:tc>
                  <a:txBody>
                    <a:bodyPr/>
                    <a:lstStyle/>
                    <a:p>
                      <a:pPr algn="ctr"/>
                      <a:r>
                        <a:rPr lang="en-US" sz="1200" dirty="0"/>
                        <a:t>OPTIMIZACION</a:t>
                      </a:r>
                      <a:r>
                        <a:rPr lang="en-US" sz="1200" baseline="0" dirty="0"/>
                        <a:t> DEL NUMERO DE ARRANQUES.</a:t>
                      </a:r>
                    </a:p>
                    <a:p>
                      <a:pPr algn="ctr"/>
                      <a:endParaRPr lang="es-DO" sz="1200" dirty="0"/>
                    </a:p>
                  </a:txBody>
                  <a:tcPr/>
                </a:tc>
                <a:extLst>
                  <a:ext uri="{0D108BD9-81ED-4DB2-BD59-A6C34878D82A}">
                    <a16:rowId xmlns:a16="http://schemas.microsoft.com/office/drawing/2014/main" xmlns="" val="10001"/>
                  </a:ext>
                </a:extLst>
              </a:tr>
              <a:tr h="663996">
                <a:tc>
                  <a:txBody>
                    <a:bodyPr/>
                    <a:lstStyle/>
                    <a:p>
                      <a:pPr algn="ctr"/>
                      <a:r>
                        <a:rPr lang="en-US" sz="1200" dirty="0"/>
                        <a:t>TIEMPO MINIMO ENTRE PARADA Y ARRANQUE </a:t>
                      </a:r>
                      <a:r>
                        <a:rPr lang="en-US" sz="900" dirty="0"/>
                        <a:t>(ESTABILIZACION EJE</a:t>
                      </a:r>
                      <a:r>
                        <a:rPr lang="en-US" sz="900" baseline="0" dirty="0"/>
                        <a:t> – TURBINA)</a:t>
                      </a:r>
                      <a:endParaRPr lang="en-US" sz="900" dirty="0"/>
                    </a:p>
                    <a:p>
                      <a:pPr algn="ctr"/>
                      <a:endParaRPr lang="es-DO" sz="1200" dirty="0"/>
                    </a:p>
                  </a:txBody>
                  <a:tcPr/>
                </a:tc>
                <a:tc>
                  <a:txBody>
                    <a:bodyPr/>
                    <a:lstStyle/>
                    <a:p>
                      <a:pPr algn="ctr"/>
                      <a:r>
                        <a:rPr lang="en-US" sz="1200" dirty="0"/>
                        <a:t>CENTRALES CON TURBINAS A GAS Y VAPOR</a:t>
                      </a:r>
                      <a:endParaRPr lang="es-DO" sz="1200" dirty="0"/>
                    </a:p>
                  </a:txBody>
                  <a:tcPr/>
                </a:tc>
                <a:tc>
                  <a:txBody>
                    <a:bodyPr/>
                    <a:lstStyle/>
                    <a:p>
                      <a:pPr algn="ctr"/>
                      <a:r>
                        <a:rPr lang="en-US" sz="1200" dirty="0"/>
                        <a:t>AUMENTO DE COSTO OPERATIVO  - DESABASTECIMIENTO</a:t>
                      </a:r>
                      <a:endParaRPr lang="es-DO" sz="1200" dirty="0"/>
                    </a:p>
                  </a:txBody>
                  <a:tcPr/>
                </a:tc>
                <a:tc>
                  <a:txBody>
                    <a:bodyPr/>
                    <a:lstStyle/>
                    <a:p>
                      <a:pPr algn="ctr"/>
                      <a:r>
                        <a:rPr lang="en-US" sz="1200" dirty="0"/>
                        <a:t>OPTIMIZACION DE LOS TIEMPOS Y REPROGRAMACION DE LA GESTION DE LA DEMADA</a:t>
                      </a:r>
                      <a:endParaRPr lang="es-DO" sz="1200" dirty="0"/>
                    </a:p>
                  </a:txBody>
                  <a:tcPr/>
                </a:tc>
                <a:extLst>
                  <a:ext uri="{0D108BD9-81ED-4DB2-BD59-A6C34878D82A}">
                    <a16:rowId xmlns:a16="http://schemas.microsoft.com/office/drawing/2014/main" xmlns="" val="10002"/>
                  </a:ext>
                </a:extLst>
              </a:tr>
              <a:tr h="850815">
                <a:tc>
                  <a:txBody>
                    <a:bodyPr/>
                    <a:lstStyle/>
                    <a:p>
                      <a:pPr algn="ctr"/>
                      <a:r>
                        <a:rPr lang="en-US" sz="1200" dirty="0"/>
                        <a:t>TIEMPOS</a:t>
                      </a:r>
                      <a:r>
                        <a:rPr lang="en-US" sz="1200" baseline="0" dirty="0"/>
                        <a:t> DE </a:t>
                      </a:r>
                      <a:r>
                        <a:rPr lang="en-US" sz="1200" dirty="0"/>
                        <a:t>RAMPAS</a:t>
                      </a:r>
                      <a:r>
                        <a:rPr lang="en-US" sz="1200" baseline="0" dirty="0"/>
                        <a:t> DE TOMA Y BAJADA DE CARGA</a:t>
                      </a:r>
                    </a:p>
                    <a:p>
                      <a:pPr algn="ctr"/>
                      <a:endParaRPr lang="es-DO" sz="1200" dirty="0"/>
                    </a:p>
                  </a:txBody>
                  <a:tcPr/>
                </a:tc>
                <a:tc>
                  <a:txBody>
                    <a:bodyPr/>
                    <a:lstStyle/>
                    <a:p>
                      <a:pPr algn="ctr"/>
                      <a:r>
                        <a:rPr lang="en-US" sz="1200" dirty="0"/>
                        <a:t>TODAS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AUMENTO DE COSTO OPERATIVO  - DESABASTECIMIENTO - CONTINGENCIAS DE FRECUENCIA Y VOLTAJE</a:t>
                      </a:r>
                      <a:r>
                        <a:rPr lang="en-US" sz="1200" baseline="0" dirty="0"/>
                        <a:t> </a:t>
                      </a:r>
                      <a:endParaRPr lang="es-DO" sz="1200" dirty="0"/>
                    </a:p>
                    <a:p>
                      <a:pPr algn="ctr"/>
                      <a:endParaRPr lang="es-DO" sz="1200" dirty="0"/>
                    </a:p>
                  </a:txBody>
                  <a:tcPr/>
                </a:tc>
                <a:tc>
                  <a:txBody>
                    <a:bodyPr/>
                    <a:lstStyle/>
                    <a:p>
                      <a:pPr algn="ctr"/>
                      <a:r>
                        <a:rPr lang="en-US" sz="1200" dirty="0"/>
                        <a:t>MODELACION DE LOS TIEMPOS</a:t>
                      </a:r>
                      <a:endParaRPr lang="es-DO" sz="1200" dirty="0"/>
                    </a:p>
                  </a:txBody>
                  <a:tcPr/>
                </a:tc>
                <a:extLst>
                  <a:ext uri="{0D108BD9-81ED-4DB2-BD59-A6C34878D82A}">
                    <a16:rowId xmlns:a16="http://schemas.microsoft.com/office/drawing/2014/main" xmlns="" val="10003"/>
                  </a:ext>
                </a:extLst>
              </a:tr>
              <a:tr h="663996">
                <a:tc>
                  <a:txBody>
                    <a:bodyPr/>
                    <a:lstStyle/>
                    <a:p>
                      <a:pPr algn="ctr"/>
                      <a:r>
                        <a:rPr lang="en-US" sz="1200" dirty="0"/>
                        <a:t>MODOS</a:t>
                      </a:r>
                      <a:r>
                        <a:rPr lang="en-US" sz="1200" baseline="0" dirty="0"/>
                        <a:t> DE OPERACION</a:t>
                      </a:r>
                    </a:p>
                    <a:p>
                      <a:pPr algn="ctr"/>
                      <a:endParaRPr lang="es-DO" sz="1200" dirty="0"/>
                    </a:p>
                  </a:txBody>
                  <a:tcPr/>
                </a:tc>
                <a:tc>
                  <a:txBody>
                    <a:bodyPr/>
                    <a:lstStyle/>
                    <a:p>
                      <a:pPr algn="ctr"/>
                      <a:r>
                        <a:rPr lang="en-US" sz="1200" dirty="0"/>
                        <a:t>CICLOS COMBINADOS Y CASOS DE</a:t>
                      </a:r>
                      <a:r>
                        <a:rPr lang="en-US" sz="1200" baseline="0" dirty="0"/>
                        <a:t> CICLOS </a:t>
                      </a:r>
                      <a:r>
                        <a:rPr lang="en-US" sz="1200" dirty="0"/>
                        <a:t>ESPECIALES</a:t>
                      </a:r>
                      <a:endParaRPr lang="es-DO" sz="1200" dirty="0"/>
                    </a:p>
                  </a:txBody>
                  <a:tcPr/>
                </a:tc>
                <a:tc>
                  <a:txBody>
                    <a:bodyPr/>
                    <a:lstStyle/>
                    <a:p>
                      <a:pPr algn="ctr"/>
                      <a:r>
                        <a:rPr lang="en-US" sz="1200" dirty="0"/>
                        <a:t>DIFERENCIA DE COSTOS ENTRE LAS MODALIDADES</a:t>
                      </a:r>
                      <a:endParaRPr lang="es-DO" sz="1200" dirty="0"/>
                    </a:p>
                  </a:txBody>
                  <a:tcPr/>
                </a:tc>
                <a:tc>
                  <a:txBody>
                    <a:bodyPr/>
                    <a:lstStyle/>
                    <a:p>
                      <a:pPr algn="ctr"/>
                      <a:r>
                        <a:rPr lang="en-US" sz="1200" dirty="0"/>
                        <a:t>OPTIMIZACION</a:t>
                      </a:r>
                      <a:r>
                        <a:rPr lang="en-US" sz="1200" baseline="0" dirty="0"/>
                        <a:t> DE LAS MODALIDADES</a:t>
                      </a:r>
                      <a:endParaRPr lang="es-DO" sz="1200" dirty="0"/>
                    </a:p>
                  </a:txBody>
                  <a:tcPr/>
                </a:tc>
                <a:extLst>
                  <a:ext uri="{0D108BD9-81ED-4DB2-BD59-A6C34878D82A}">
                    <a16:rowId xmlns:a16="http://schemas.microsoft.com/office/drawing/2014/main" xmlns="" val="10004"/>
                  </a:ext>
                </a:extLst>
              </a:tr>
              <a:tr h="663996">
                <a:tc>
                  <a:txBody>
                    <a:bodyPr/>
                    <a:lstStyle/>
                    <a:p>
                      <a:pPr algn="ctr"/>
                      <a:r>
                        <a:rPr lang="en-US" sz="1200" dirty="0"/>
                        <a:t>TIPOS DE ARRANQUES Y SINCRONISMOS</a:t>
                      </a:r>
                      <a:endParaRPr lang="es-DO" sz="1200" dirty="0"/>
                    </a:p>
                  </a:txBody>
                  <a:tcPr/>
                </a:tc>
                <a:tc>
                  <a:txBody>
                    <a:bodyPr/>
                    <a:lstStyle/>
                    <a:p>
                      <a:pPr algn="ctr"/>
                      <a:r>
                        <a:rPr lang="en-US" sz="1200" dirty="0"/>
                        <a:t>TODAS</a:t>
                      </a:r>
                    </a:p>
                    <a:p>
                      <a:pPr algn="ctr"/>
                      <a:endParaRPr lang="es-DO" sz="1200" dirty="0"/>
                    </a:p>
                  </a:txBody>
                  <a:tcPr/>
                </a:tc>
                <a:tc>
                  <a:txBody>
                    <a:bodyPr/>
                    <a:lstStyle/>
                    <a:p>
                      <a:pPr algn="ctr"/>
                      <a:r>
                        <a:rPr lang="en-US" sz="1200" dirty="0"/>
                        <a:t>SOBRECOSTOS OPERATIVOS </a:t>
                      </a:r>
                      <a:endParaRPr lang="es-DO"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MODELACION DE LOS TIEMPOS</a:t>
                      </a:r>
                      <a:endParaRPr lang="es-DO" sz="1200" dirty="0"/>
                    </a:p>
                    <a:p>
                      <a:pPr algn="ctr"/>
                      <a:endParaRPr lang="es-DO" sz="1200" dirty="0"/>
                    </a:p>
                  </a:txBody>
                  <a:tcPr/>
                </a:tc>
                <a:extLst>
                  <a:ext uri="{0D108BD9-81ED-4DB2-BD59-A6C34878D82A}">
                    <a16:rowId xmlns:a16="http://schemas.microsoft.com/office/drawing/2014/main" xmlns="" val="10005"/>
                  </a:ext>
                </a:extLst>
              </a:tr>
              <a:tr h="663996">
                <a:tc>
                  <a:txBody>
                    <a:bodyPr/>
                    <a:lstStyle/>
                    <a:p>
                      <a:pPr algn="ctr"/>
                      <a:r>
                        <a:rPr lang="en-US" sz="1200" dirty="0"/>
                        <a:t>MINIMOS TECNICOS OPERATIVOS</a:t>
                      </a:r>
                    </a:p>
                  </a:txBody>
                  <a:tcPr/>
                </a:tc>
                <a:tc>
                  <a:txBody>
                    <a:bodyPr/>
                    <a:lstStyle/>
                    <a:p>
                      <a:pPr algn="ctr"/>
                      <a:r>
                        <a:rPr lang="en-US" sz="1200" dirty="0"/>
                        <a:t>TODAS</a:t>
                      </a:r>
                      <a:endParaRPr lang="es-DO"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SOBRECOSTOS OPERATIVOS </a:t>
                      </a:r>
                      <a:endParaRPr lang="es-DO" sz="1200" dirty="0"/>
                    </a:p>
                  </a:txBody>
                  <a:tcPr/>
                </a:tc>
                <a:tc>
                  <a:txBody>
                    <a:bodyPr/>
                    <a:lstStyle/>
                    <a:p>
                      <a:pPr algn="ctr"/>
                      <a:endParaRPr lang="es-DO" sz="1200" dirty="0"/>
                    </a:p>
                  </a:txBody>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7605571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pic>
        <p:nvPicPr>
          <p:cNvPr id="13" name="Picture 4" descr="Resultado de imagem para boneco pergunt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7453" y="1282133"/>
            <a:ext cx="2997771" cy="527356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0715" t="16521" r="20257" b="16119"/>
          <a:stretch/>
        </p:blipFill>
        <p:spPr bwMode="auto">
          <a:xfrm>
            <a:off x="7847015" y="4230943"/>
            <a:ext cx="3552956" cy="232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78775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p:nvPr/>
        </p:nvSpPr>
        <p:spPr>
          <a:xfrm>
            <a:off x="-39038" y="1"/>
            <a:ext cx="12231038" cy="1265450"/>
          </a:xfrm>
          <a:prstGeom prst="rect">
            <a:avLst/>
          </a:prstGeom>
          <a:solidFill>
            <a:srgbClr val="F1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9" name="4 Conector recto"/>
          <p:cNvCxnSpPr/>
          <p:nvPr/>
        </p:nvCxnSpPr>
        <p:spPr>
          <a:xfrm>
            <a:off x="0" y="1263862"/>
            <a:ext cx="12192000" cy="1588"/>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668" y="-16681"/>
            <a:ext cx="2214332" cy="622300"/>
          </a:xfrm>
          <a:prstGeom prst="rect">
            <a:avLst/>
          </a:prstGeom>
        </p:spPr>
      </p:pic>
      <p:sp>
        <p:nvSpPr>
          <p:cNvPr id="12" name="Subtitle 2"/>
          <p:cNvSpPr txBox="1">
            <a:spLocks/>
          </p:cNvSpPr>
          <p:nvPr/>
        </p:nvSpPr>
        <p:spPr>
          <a:xfrm>
            <a:off x="753217" y="4631719"/>
            <a:ext cx="7315200" cy="155796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800" dirty="0" smtClean="0">
                <a:latin typeface="Knockout 29 Junior Liteweight" charset="0"/>
                <a:ea typeface="Knockout 29 Junior Liteweight" charset="0"/>
                <a:cs typeface="Knockout 29 Junior Liteweight" charset="0"/>
              </a:rPr>
              <a:t>Edward Veras Díaz</a:t>
            </a:r>
          </a:p>
          <a:p>
            <a:pPr algn="l"/>
            <a:r>
              <a:rPr lang="en-US" sz="2800" dirty="0" smtClean="0">
                <a:ln w="0">
                  <a:solidFill>
                    <a:schemeClr val="bg1"/>
                  </a:solidFill>
                </a:ln>
                <a:effectLst>
                  <a:outerShdw blurRad="38100" dist="19050" dir="2700000" algn="tl" rotWithShape="0">
                    <a:schemeClr val="dk1">
                      <a:alpha val="40000"/>
                    </a:schemeClr>
                  </a:outerShdw>
                </a:effectLst>
                <a:latin typeface="Knockout 29 Junior Liteweight" charset="0"/>
                <a:ea typeface="Knockout 29 Junior Liteweight" charset="0"/>
                <a:cs typeface="Knockout 29 Junior Liteweight" charset="0"/>
              </a:rPr>
              <a:t>everas78@uasd.edu.do</a:t>
            </a:r>
          </a:p>
          <a:p>
            <a:pPr algn="l"/>
            <a:r>
              <a:rPr lang="en-US" sz="2800" dirty="0" smtClean="0">
                <a:latin typeface="Knockout 29 Junior Liteweight" charset="0"/>
                <a:ea typeface="Knockout 29 Junior Liteweight" charset="0"/>
                <a:cs typeface="Knockout 29 Junior Liteweight" charset="0"/>
              </a:rPr>
              <a:t>809-258-0816 </a:t>
            </a:r>
            <a:endParaRPr lang="en-US" sz="2800" dirty="0">
              <a:latin typeface="Knockout 29 Junior Liteweight" charset="0"/>
              <a:ea typeface="Knockout 29 Junior Liteweight" charset="0"/>
              <a:cs typeface="Knockout 29 Junior Liteweight"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214" y="1557364"/>
            <a:ext cx="6780952" cy="2882540"/>
          </a:xfrm>
          <a:prstGeom prst="rect">
            <a:avLst/>
          </a:prstGeom>
        </p:spPr>
      </p:pic>
      <p:pic>
        <p:nvPicPr>
          <p:cNvPr id="47106" name="Picture 2" descr="Image result for cumplir la met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9550" y="2998634"/>
            <a:ext cx="4900010" cy="3370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480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9917</TotalTime>
  <Words>4890</Words>
  <Application>Microsoft Office PowerPoint</Application>
  <PresentationFormat>Panorámica</PresentationFormat>
  <Paragraphs>417</Paragraphs>
  <Slides>54</Slides>
  <Notes>3</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54</vt:i4>
      </vt:variant>
    </vt:vector>
  </HeadingPairs>
  <TitlesOfParts>
    <vt:vector size="68" baseType="lpstr">
      <vt:lpstr>Architects Daughter</vt:lpstr>
      <vt:lpstr>Arial</vt:lpstr>
      <vt:lpstr>Calibri</vt:lpstr>
      <vt:lpstr>Calibri Light</vt:lpstr>
      <vt:lpstr>Cambria Math</vt:lpstr>
      <vt:lpstr>Franklin Gothic Book</vt:lpstr>
      <vt:lpstr>Knockout </vt:lpstr>
      <vt:lpstr>Knockout 29 Junior Liteweight</vt:lpstr>
      <vt:lpstr>Knockout 49 Liteweight</vt:lpstr>
      <vt:lpstr>Segoe UI Semilight</vt:lpstr>
      <vt:lpstr>Symbol</vt:lpstr>
      <vt:lpstr>Times New Roman</vt:lpstr>
      <vt:lpstr>Verdana</vt:lpstr>
      <vt:lpstr>Office Theme</vt:lpstr>
      <vt:lpstr>Presentación de PowerPoint</vt:lpstr>
      <vt:lpstr>Presentación de PowerPoint</vt:lpstr>
      <vt:lpstr>OBJETIVO DE LA CHARLA</vt:lpstr>
      <vt:lpstr>Presentación de PowerPoint</vt:lpstr>
      <vt:lpstr>Modelo de Operación del SENI en Tiempo Real. </vt:lpstr>
      <vt:lpstr>Modelo de Operación del SENI en Tiempo Real. </vt:lpstr>
      <vt:lpstr>Modelo de Operación del SENI en Tiempo Real. </vt:lpstr>
      <vt:lpstr>Modelo de Operación del SENI en Tiempo Real. </vt:lpstr>
      <vt:lpstr>Modelo de Operación del SENI en Tiempo Real. </vt:lpstr>
      <vt:lpstr>Modelo de Operación del SENI en Tiempo Real. </vt:lpstr>
      <vt:lpstr>Presentación de PowerPoint</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Variables de control de la calidad de la operación. </vt:lpstr>
      <vt:lpstr>Presentación de PowerPoint</vt:lpstr>
      <vt:lpstr>Desviaciones de la demanda y la disponibilidad  de generación</vt:lpstr>
      <vt:lpstr>Desviaciones de la demanda y la disponibilidad  de generación</vt:lpstr>
      <vt:lpstr>Desviaciones de la demanda y la disponibilidad  de generación</vt:lpstr>
      <vt:lpstr>Desviaciones de la demanda y la disponibilidad  de generación</vt:lpstr>
      <vt:lpstr>Desviaciones de la demanda y la disponibilidad  de generación</vt:lpstr>
      <vt:lpstr>Presentación de PowerPoint</vt:lpstr>
      <vt:lpstr>Restricciones de la operación.</vt:lpstr>
      <vt:lpstr>Restricciones de la operación.</vt:lpstr>
      <vt:lpstr>Restricciones de la operación.</vt:lpstr>
      <vt:lpstr>Restricciones de la operación.</vt:lpstr>
      <vt:lpstr>Restricciones de la operación.</vt:lpstr>
      <vt:lpstr>Restricciones de la operación.</vt:lpstr>
      <vt:lpstr>Restricciones de la operación.</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Cristian Santana</cp:lastModifiedBy>
  <cp:revision>252</cp:revision>
  <cp:lastPrinted>2019-04-08T15:12:24Z</cp:lastPrinted>
  <dcterms:created xsi:type="dcterms:W3CDTF">2018-01-10T14:27:01Z</dcterms:created>
  <dcterms:modified xsi:type="dcterms:W3CDTF">2019-04-08T15:20:42Z</dcterms:modified>
</cp:coreProperties>
</file>